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4"/>
  </p:notesMasterIdLst>
  <p:sldIdLst>
    <p:sldId id="265" r:id="rId6"/>
    <p:sldId id="259" r:id="rId7"/>
    <p:sldId id="261" r:id="rId8"/>
    <p:sldId id="260" r:id="rId9"/>
    <p:sldId id="267" r:id="rId10"/>
    <p:sldId id="266"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28A"/>
    <a:srgbClr val="F2A800"/>
    <a:srgbClr val="FF9800"/>
    <a:srgbClr val="1EA9E1"/>
    <a:srgbClr val="1EA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07A5E-B00F-49F1-A2B7-318DBA872479}" v="29" dt="2026-05-05T20:02:51.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787" autoAdjust="0"/>
  </p:normalViewPr>
  <p:slideViewPr>
    <p:cSldViewPr snapToGrid="0">
      <p:cViewPr varScale="1">
        <p:scale>
          <a:sx n="48" d="100"/>
          <a:sy n="48" d="100"/>
        </p:scale>
        <p:origin x="152" y="32"/>
      </p:cViewPr>
      <p:guideLst/>
    </p:cSldViewPr>
  </p:slideViewPr>
  <p:notesTextViewPr>
    <p:cViewPr>
      <p:scale>
        <a:sx n="1" d="1"/>
        <a:sy n="1" d="1"/>
      </p:scale>
      <p:origin x="0" y="-2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 Zahn" userId="aad1f202-3553-4215-a1a8-0d232ad5908c" providerId="ADAL" clId="{EF09DD8F-7EA9-444D-AF51-D7FDE74D2531}"/>
    <pc:docChg chg="undo redo custSel addSld delSld modSld sldOrd">
      <pc:chgData name="Kali Zahn" userId="aad1f202-3553-4215-a1a8-0d232ad5908c" providerId="ADAL" clId="{EF09DD8F-7EA9-444D-AF51-D7FDE74D2531}" dt="2026-05-05T20:14:57.305" v="16298" actId="6549"/>
      <pc:docMkLst>
        <pc:docMk/>
      </pc:docMkLst>
      <pc:sldChg chg="addSp delSp modSp mod modNotesTx">
        <pc:chgData name="Kali Zahn" userId="aad1f202-3553-4215-a1a8-0d232ad5908c" providerId="ADAL" clId="{EF09DD8F-7EA9-444D-AF51-D7FDE74D2531}" dt="2026-05-05T20:02:31.381" v="15805" actId="6549"/>
        <pc:sldMkLst>
          <pc:docMk/>
          <pc:sldMk cId="602066350" sldId="259"/>
        </pc:sldMkLst>
        <pc:spChg chg="mod">
          <ac:chgData name="Kali Zahn" userId="aad1f202-3553-4215-a1a8-0d232ad5908c" providerId="ADAL" clId="{EF09DD8F-7EA9-444D-AF51-D7FDE74D2531}" dt="2026-04-22T12:44:43.014" v="220" actId="20577"/>
          <ac:spMkLst>
            <pc:docMk/>
            <pc:sldMk cId="602066350" sldId="259"/>
            <ac:spMk id="3" creationId="{83972E59-8B72-43E2-08D9-6BA1C6CE2D6D}"/>
          </ac:spMkLst>
        </pc:spChg>
        <pc:spChg chg="mod">
          <ac:chgData name="Kali Zahn" userId="aad1f202-3553-4215-a1a8-0d232ad5908c" providerId="ADAL" clId="{EF09DD8F-7EA9-444D-AF51-D7FDE74D2531}" dt="2026-04-29T18:39:53.287" v="5336" actId="20577"/>
          <ac:spMkLst>
            <pc:docMk/>
            <pc:sldMk cId="602066350" sldId="259"/>
            <ac:spMk id="4" creationId="{15461EEB-BF75-D84D-9DAC-178A09ED6592}"/>
          </ac:spMkLst>
        </pc:spChg>
        <pc:spChg chg="add mod ord">
          <ac:chgData name="Kali Zahn" userId="aad1f202-3553-4215-a1a8-0d232ad5908c" providerId="ADAL" clId="{EF09DD8F-7EA9-444D-AF51-D7FDE74D2531}" dt="2026-05-03T15:13:15.231" v="9499" actId="13244"/>
          <ac:spMkLst>
            <pc:docMk/>
            <pc:sldMk cId="602066350" sldId="259"/>
            <ac:spMk id="7" creationId="{92EA0637-A316-7890-2074-DFC698FB661C}"/>
          </ac:spMkLst>
        </pc:spChg>
        <pc:picChg chg="mod ord">
          <ac:chgData name="Kali Zahn" userId="aad1f202-3553-4215-a1a8-0d232ad5908c" providerId="ADAL" clId="{EF09DD8F-7EA9-444D-AF51-D7FDE74D2531}" dt="2026-05-03T15:12:53.645" v="9498" actId="962"/>
          <ac:picMkLst>
            <pc:docMk/>
            <pc:sldMk cId="602066350" sldId="259"/>
            <ac:picMk id="6" creationId="{21FD72A5-A162-DCCC-1AB7-6ACAEEAC8E61}"/>
          </ac:picMkLst>
        </pc:picChg>
      </pc:sldChg>
      <pc:sldChg chg="addSp modSp mod modNotesTx">
        <pc:chgData name="Kali Zahn" userId="aad1f202-3553-4215-a1a8-0d232ad5908c" providerId="ADAL" clId="{EF09DD8F-7EA9-444D-AF51-D7FDE74D2531}" dt="2026-05-05T20:04:34.142" v="15950" actId="20577"/>
        <pc:sldMkLst>
          <pc:docMk/>
          <pc:sldMk cId="2823564898" sldId="260"/>
        </pc:sldMkLst>
        <pc:spChg chg="mod">
          <ac:chgData name="Kali Zahn" userId="aad1f202-3553-4215-a1a8-0d232ad5908c" providerId="ADAL" clId="{EF09DD8F-7EA9-444D-AF51-D7FDE74D2531}" dt="2026-05-03T15:56:29.456" v="11214" actId="1076"/>
          <ac:spMkLst>
            <pc:docMk/>
            <pc:sldMk cId="2823564898" sldId="260"/>
            <ac:spMk id="2" creationId="{6974ECC8-7B27-4045-27AE-83925699EB6C}"/>
          </ac:spMkLst>
        </pc:spChg>
        <pc:spChg chg="add mod">
          <ac:chgData name="Kali Zahn" userId="aad1f202-3553-4215-a1a8-0d232ad5908c" providerId="ADAL" clId="{EF09DD8F-7EA9-444D-AF51-D7FDE74D2531}" dt="2026-05-05T14:53:42.340" v="15105" actId="1076"/>
          <ac:spMkLst>
            <pc:docMk/>
            <pc:sldMk cId="2823564898" sldId="260"/>
            <ac:spMk id="3" creationId="{ECDBCD6A-B2A3-97D0-36D8-10F1FEF57167}"/>
          </ac:spMkLst>
        </pc:spChg>
        <pc:picChg chg="add mod">
          <ac:chgData name="Kali Zahn" userId="aad1f202-3553-4215-a1a8-0d232ad5908c" providerId="ADAL" clId="{EF09DD8F-7EA9-444D-AF51-D7FDE74D2531}" dt="2026-05-03T15:55:51.238" v="11211" actId="1076"/>
          <ac:picMkLst>
            <pc:docMk/>
            <pc:sldMk cId="2823564898" sldId="260"/>
            <ac:picMk id="5" creationId="{B2B38CFE-065C-E17A-16BD-773BAE33B867}"/>
          </ac:picMkLst>
        </pc:picChg>
      </pc:sldChg>
      <pc:sldChg chg="addSp delSp modSp mod ord modNotesTx">
        <pc:chgData name="Kali Zahn" userId="aad1f202-3553-4215-a1a8-0d232ad5908c" providerId="ADAL" clId="{EF09DD8F-7EA9-444D-AF51-D7FDE74D2531}" dt="2026-05-05T19:58:08.903" v="15770" actId="20577"/>
        <pc:sldMkLst>
          <pc:docMk/>
          <pc:sldMk cId="3726948805" sldId="261"/>
        </pc:sldMkLst>
        <pc:spChg chg="mod">
          <ac:chgData name="Kali Zahn" userId="aad1f202-3553-4215-a1a8-0d232ad5908c" providerId="ADAL" clId="{EF09DD8F-7EA9-444D-AF51-D7FDE74D2531}" dt="2026-04-22T13:29:04.601" v="1548" actId="20577"/>
          <ac:spMkLst>
            <pc:docMk/>
            <pc:sldMk cId="3726948805" sldId="261"/>
            <ac:spMk id="2" creationId="{98C9DAC6-72F2-C826-FE21-6B0BB4C4C315}"/>
          </ac:spMkLst>
        </pc:spChg>
        <pc:spChg chg="mod">
          <ac:chgData name="Kali Zahn" userId="aad1f202-3553-4215-a1a8-0d232ad5908c" providerId="ADAL" clId="{EF09DD8F-7EA9-444D-AF51-D7FDE74D2531}" dt="2026-05-05T18:20:52.606" v="15418" actId="14100"/>
          <ac:spMkLst>
            <pc:docMk/>
            <pc:sldMk cId="3726948805" sldId="261"/>
            <ac:spMk id="3" creationId="{6E81F987-2371-5F1D-96D5-93CC0119FF38}"/>
          </ac:spMkLst>
        </pc:spChg>
        <pc:spChg chg="mod">
          <ac:chgData name="Kali Zahn" userId="aad1f202-3553-4215-a1a8-0d232ad5908c" providerId="ADAL" clId="{EF09DD8F-7EA9-444D-AF51-D7FDE74D2531}" dt="2026-05-05T18:20:54.149" v="15419" actId="1076"/>
          <ac:spMkLst>
            <pc:docMk/>
            <pc:sldMk cId="3726948805" sldId="261"/>
            <ac:spMk id="7" creationId="{74B7F2DC-6241-129D-7ACD-4D1932E27100}"/>
          </ac:spMkLst>
        </pc:spChg>
        <pc:picChg chg="add mod">
          <ac:chgData name="Kali Zahn" userId="aad1f202-3553-4215-a1a8-0d232ad5908c" providerId="ADAL" clId="{EF09DD8F-7EA9-444D-AF51-D7FDE74D2531}" dt="2026-04-22T13:42:31.208" v="1602" actId="1076"/>
          <ac:picMkLst>
            <pc:docMk/>
            <pc:sldMk cId="3726948805" sldId="261"/>
            <ac:picMk id="15" creationId="{65C9112C-DD73-4FE1-6FAD-2BB624B4C580}"/>
          </ac:picMkLst>
        </pc:picChg>
      </pc:sldChg>
      <pc:sldChg chg="modSp mod modNotesTx">
        <pc:chgData name="Kali Zahn" userId="aad1f202-3553-4215-a1a8-0d232ad5908c" providerId="ADAL" clId="{EF09DD8F-7EA9-444D-AF51-D7FDE74D2531}" dt="2026-05-05T20:10:45.905" v="16242" actId="313"/>
        <pc:sldMkLst>
          <pc:docMk/>
          <pc:sldMk cId="1934736040" sldId="262"/>
        </pc:sldMkLst>
        <pc:spChg chg="mod">
          <ac:chgData name="Kali Zahn" userId="aad1f202-3553-4215-a1a8-0d232ad5908c" providerId="ADAL" clId="{EF09DD8F-7EA9-444D-AF51-D7FDE74D2531}" dt="2026-05-03T14:57:35.827" v="8689" actId="14100"/>
          <ac:spMkLst>
            <pc:docMk/>
            <pc:sldMk cId="1934736040" sldId="262"/>
            <ac:spMk id="2" creationId="{11F9C13D-1372-51DE-E4C9-3BD5E07BD407}"/>
          </ac:spMkLst>
        </pc:spChg>
        <pc:spChg chg="mod">
          <ac:chgData name="Kali Zahn" userId="aad1f202-3553-4215-a1a8-0d232ad5908c" providerId="ADAL" clId="{EF09DD8F-7EA9-444D-AF51-D7FDE74D2531}" dt="2026-05-03T14:57:55.716" v="8714" actId="20577"/>
          <ac:spMkLst>
            <pc:docMk/>
            <pc:sldMk cId="1934736040" sldId="262"/>
            <ac:spMk id="3" creationId="{4A613A19-8B10-8656-68DC-3869B29B9C20}"/>
          </ac:spMkLst>
        </pc:spChg>
        <pc:spChg chg="mod">
          <ac:chgData name="Kali Zahn" userId="aad1f202-3553-4215-a1a8-0d232ad5908c" providerId="ADAL" clId="{EF09DD8F-7EA9-444D-AF51-D7FDE74D2531}" dt="2026-05-03T15:03:50.661" v="8939" actId="20577"/>
          <ac:spMkLst>
            <pc:docMk/>
            <pc:sldMk cId="1934736040" sldId="262"/>
            <ac:spMk id="5" creationId="{50D72AF1-ED15-889C-51BC-B05BFD79611B}"/>
          </ac:spMkLst>
        </pc:spChg>
        <pc:picChg chg="mod">
          <ac:chgData name="Kali Zahn" userId="aad1f202-3553-4215-a1a8-0d232ad5908c" providerId="ADAL" clId="{EF09DD8F-7EA9-444D-AF51-D7FDE74D2531}" dt="2026-05-03T15:11:39.620" v="9494" actId="962"/>
          <ac:picMkLst>
            <pc:docMk/>
            <pc:sldMk cId="1934736040" sldId="262"/>
            <ac:picMk id="7" creationId="{D91AE25B-EA18-DB57-0904-9CE0E874F8FC}"/>
          </ac:picMkLst>
        </pc:picChg>
      </pc:sldChg>
      <pc:sldChg chg="addSp delSp modSp mod">
        <pc:chgData name="Kali Zahn" userId="aad1f202-3553-4215-a1a8-0d232ad5908c" providerId="ADAL" clId="{EF09DD8F-7EA9-444D-AF51-D7FDE74D2531}" dt="2026-05-03T15:06:31.348" v="9134" actId="962"/>
        <pc:sldMkLst>
          <pc:docMk/>
          <pc:sldMk cId="4268872797" sldId="263"/>
        </pc:sldMkLst>
        <pc:spChg chg="mod">
          <ac:chgData name="Kali Zahn" userId="aad1f202-3553-4215-a1a8-0d232ad5908c" providerId="ADAL" clId="{EF09DD8F-7EA9-444D-AF51-D7FDE74D2531}" dt="2026-04-30T20:14:43.097" v="7900" actId="20577"/>
          <ac:spMkLst>
            <pc:docMk/>
            <pc:sldMk cId="4268872797" sldId="263"/>
            <ac:spMk id="3" creationId="{863EAF95-DAE7-7AA5-A6AC-A173DFA7B753}"/>
          </ac:spMkLst>
        </pc:spChg>
        <pc:spChg chg="add mod">
          <ac:chgData name="Kali Zahn" userId="aad1f202-3553-4215-a1a8-0d232ad5908c" providerId="ADAL" clId="{EF09DD8F-7EA9-444D-AF51-D7FDE74D2531}" dt="2026-04-30T20:15:46.143" v="7905" actId="931"/>
          <ac:spMkLst>
            <pc:docMk/>
            <pc:sldMk cId="4268872797" sldId="263"/>
            <ac:spMk id="11" creationId="{B75B3D5A-83A5-D408-6E58-5161CB966714}"/>
          </ac:spMkLst>
        </pc:spChg>
        <pc:picChg chg="add mod">
          <ac:chgData name="Kali Zahn" userId="aad1f202-3553-4215-a1a8-0d232ad5908c" providerId="ADAL" clId="{EF09DD8F-7EA9-444D-AF51-D7FDE74D2531}" dt="2026-05-03T15:06:31.348" v="9134" actId="962"/>
          <ac:picMkLst>
            <pc:docMk/>
            <pc:sldMk cId="4268872797" sldId="263"/>
            <ac:picMk id="10" creationId="{B99A18BD-D072-3A04-C45E-BFE13EA0FBA4}"/>
          </ac:picMkLst>
        </pc:picChg>
      </pc:sldChg>
      <pc:sldChg chg="modSp mod modNotesTx">
        <pc:chgData name="Kali Zahn" userId="aad1f202-3553-4215-a1a8-0d232ad5908c" providerId="ADAL" clId="{EF09DD8F-7EA9-444D-AF51-D7FDE74D2531}" dt="2026-05-05T20:00:48.542" v="15798" actId="20577"/>
        <pc:sldMkLst>
          <pc:docMk/>
          <pc:sldMk cId="211186407" sldId="265"/>
        </pc:sldMkLst>
        <pc:spChg chg="mod">
          <ac:chgData name="Kali Zahn" userId="aad1f202-3553-4215-a1a8-0d232ad5908c" providerId="ADAL" clId="{EF09DD8F-7EA9-444D-AF51-D7FDE74D2531}" dt="2026-04-22T12:39:19.993" v="84" actId="14100"/>
          <ac:spMkLst>
            <pc:docMk/>
            <pc:sldMk cId="211186407" sldId="265"/>
            <ac:spMk id="2" creationId="{0BCD6BC4-C5AF-0D7E-8BC5-DD489FB9ADCA}"/>
          </ac:spMkLst>
        </pc:spChg>
        <pc:spChg chg="mod">
          <ac:chgData name="Kali Zahn" userId="aad1f202-3553-4215-a1a8-0d232ad5908c" providerId="ADAL" clId="{EF09DD8F-7EA9-444D-AF51-D7FDE74D2531}" dt="2026-04-22T12:39:44.574" v="110" actId="14100"/>
          <ac:spMkLst>
            <pc:docMk/>
            <pc:sldMk cId="211186407" sldId="265"/>
            <ac:spMk id="3" creationId="{17675AAE-3F29-CA91-21F7-052F522C51B1}"/>
          </ac:spMkLst>
        </pc:spChg>
        <pc:spChg chg="mod">
          <ac:chgData name="Kali Zahn" userId="aad1f202-3553-4215-a1a8-0d232ad5908c" providerId="ADAL" clId="{EF09DD8F-7EA9-444D-AF51-D7FDE74D2531}" dt="2026-04-22T12:42:39.217" v="201" actId="14100"/>
          <ac:spMkLst>
            <pc:docMk/>
            <pc:sldMk cId="211186407" sldId="265"/>
            <ac:spMk id="4" creationId="{B5AA62CA-7CD0-4ADB-F6A5-51A6BB4D0396}"/>
          </ac:spMkLst>
        </pc:spChg>
      </pc:sldChg>
      <pc:sldChg chg="addSp delSp modSp add mod chgLayout modNotesTx">
        <pc:chgData name="Kali Zahn" userId="aad1f202-3553-4215-a1a8-0d232ad5908c" providerId="ADAL" clId="{EF09DD8F-7EA9-444D-AF51-D7FDE74D2531}" dt="2026-05-05T20:14:57.305" v="16298" actId="6549"/>
        <pc:sldMkLst>
          <pc:docMk/>
          <pc:sldMk cId="3805639240" sldId="266"/>
        </pc:sldMkLst>
        <pc:spChg chg="mod ord">
          <ac:chgData name="Kali Zahn" userId="aad1f202-3553-4215-a1a8-0d232ad5908c" providerId="ADAL" clId="{EF09DD8F-7EA9-444D-AF51-D7FDE74D2531}" dt="2026-04-30T19:59:55.077" v="7632" actId="20577"/>
          <ac:spMkLst>
            <pc:docMk/>
            <pc:sldMk cId="3805639240" sldId="266"/>
            <ac:spMk id="2" creationId="{E320B668-840A-3634-8BE4-04793F2653AF}"/>
          </ac:spMkLst>
        </pc:spChg>
        <pc:picChg chg="add mod">
          <ac:chgData name="Kali Zahn" userId="aad1f202-3553-4215-a1a8-0d232ad5908c" providerId="ADAL" clId="{EF09DD8F-7EA9-444D-AF51-D7FDE74D2531}" dt="2026-04-30T19:58:31.110" v="7621" actId="962"/>
          <ac:picMkLst>
            <pc:docMk/>
            <pc:sldMk cId="3805639240" sldId="266"/>
            <ac:picMk id="23" creationId="{22E5C4B3-DD84-C6E3-73A1-A8689EDBB2A8}"/>
          </ac:picMkLst>
        </pc:picChg>
      </pc:sldChg>
      <pc:sldChg chg="addSp delSp modSp add mod ord modNotesTx">
        <pc:chgData name="Kali Zahn" userId="aad1f202-3553-4215-a1a8-0d232ad5908c" providerId="ADAL" clId="{EF09DD8F-7EA9-444D-AF51-D7FDE74D2531}" dt="2026-05-05T20:07:42.071" v="15963" actId="20577"/>
        <pc:sldMkLst>
          <pc:docMk/>
          <pc:sldMk cId="536649449" sldId="267"/>
        </pc:sldMkLst>
        <pc:spChg chg="mod">
          <ac:chgData name="Kali Zahn" userId="aad1f202-3553-4215-a1a8-0d232ad5908c" providerId="ADAL" clId="{EF09DD8F-7EA9-444D-AF51-D7FDE74D2531}" dt="2026-04-29T18:58:20.370" v="5762" actId="20577"/>
          <ac:spMkLst>
            <pc:docMk/>
            <pc:sldMk cId="536649449" sldId="267"/>
            <ac:spMk id="2" creationId="{A5B65183-D2EB-7FFC-0077-FC007E25EA25}"/>
          </ac:spMkLst>
        </pc:spChg>
        <pc:spChg chg="mod">
          <ac:chgData name="Kali Zahn" userId="aad1f202-3553-4215-a1a8-0d232ad5908c" providerId="ADAL" clId="{EF09DD8F-7EA9-444D-AF51-D7FDE74D2531}" dt="2026-04-29T18:58:38.054" v="5785" actId="20577"/>
          <ac:spMkLst>
            <pc:docMk/>
            <pc:sldMk cId="536649449" sldId="267"/>
            <ac:spMk id="7" creationId="{226F0E21-4D4C-257F-222E-013E39281BBB}"/>
          </ac:spMkLst>
        </pc:spChg>
        <pc:spChg chg="add mod">
          <ac:chgData name="Kali Zahn" userId="aad1f202-3553-4215-a1a8-0d232ad5908c" providerId="ADAL" clId="{EF09DD8F-7EA9-444D-AF51-D7FDE74D2531}" dt="2026-05-03T14:51:26.474" v="8141" actId="5793"/>
          <ac:spMkLst>
            <pc:docMk/>
            <pc:sldMk cId="536649449" sldId="267"/>
            <ac:spMk id="17" creationId="{A6421288-BC5D-5089-BC2F-120BC91DDF6D}"/>
          </ac:spMkLst>
        </pc:spChg>
        <pc:spChg chg="add mod">
          <ac:chgData name="Kali Zahn" userId="aad1f202-3553-4215-a1a8-0d232ad5908c" providerId="ADAL" clId="{EF09DD8F-7EA9-444D-AF51-D7FDE74D2531}" dt="2026-04-30T12:34:39.876" v="6504" actId="1076"/>
          <ac:spMkLst>
            <pc:docMk/>
            <pc:sldMk cId="536649449" sldId="267"/>
            <ac:spMk id="20" creationId="{4F90165F-DD16-02CE-42E8-9199338CF53F}"/>
          </ac:spMkLst>
        </pc:spChg>
        <pc:picChg chg="add mod">
          <ac:chgData name="Kali Zahn" userId="aad1f202-3553-4215-a1a8-0d232ad5908c" providerId="ADAL" clId="{EF09DD8F-7EA9-444D-AF51-D7FDE74D2531}" dt="2026-05-03T15:07:48.522" v="9140" actId="962"/>
          <ac:picMkLst>
            <pc:docMk/>
            <pc:sldMk cId="536649449" sldId="267"/>
            <ac:picMk id="13" creationId="{EDDFD5AF-58E0-696B-5418-420E87BC7753}"/>
          </ac:picMkLst>
        </pc:picChg>
        <pc:picChg chg="add mod">
          <ac:chgData name="Kali Zahn" userId="aad1f202-3553-4215-a1a8-0d232ad5908c" providerId="ADAL" clId="{EF09DD8F-7EA9-444D-AF51-D7FDE74D2531}" dt="2026-05-03T15:09:45.917" v="9296" actId="962"/>
          <ac:picMkLst>
            <pc:docMk/>
            <pc:sldMk cId="536649449" sldId="267"/>
            <ac:picMk id="19" creationId="{893D7233-6ACE-9132-D7FA-2D9E207850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F47E7-4840-334B-AEF8-89D830A44909}" type="datetimeFigureOut">
              <a:rPr lang="en-US" smtClean="0"/>
              <a:t>5/4/2026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E7757-A232-E446-BBE0-9D3B3C3D43EB}" type="slidenum">
              <a:rPr lang="en-US" smtClean="0"/>
              <a:t>‹#›</a:t>
            </a:fld>
            <a:endParaRPr lang="en-US"/>
          </a:p>
        </p:txBody>
      </p:sp>
    </p:spTree>
    <p:extLst>
      <p:ext uri="{BB962C8B-B14F-4D97-AF65-F5344CB8AC3E}">
        <p14:creationId xmlns:p14="http://schemas.microsoft.com/office/powerpoint/2010/main" val="139646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cs typeface="Calibri"/>
              </a:rPr>
              <a:t>Good afternoon. I’m Kali Zahn from SUNY Empire, and I’m the Assistant Director of the Technical Support Specialist (TSS), now located at our main offices in Saratoga Springs. But I spent my first 5 years in our Rochester Center.</a:t>
            </a:r>
            <a:br>
              <a:rPr lang="en-US" dirty="0">
                <a:cs typeface="Calibri"/>
              </a:rPr>
            </a:br>
            <a:endParaRPr lang="en-US" dirty="0">
              <a:cs typeface="Calibri"/>
            </a:endParaRPr>
          </a:p>
          <a:p>
            <a:pPr>
              <a:spcBef>
                <a:spcPct val="20000"/>
              </a:spcBef>
            </a:pPr>
            <a:r>
              <a:rPr lang="en-US" dirty="0">
                <a:cs typeface="Calibri"/>
              </a:rPr>
              <a:t>At that time, I didn’t really have an understanding or desire to be a manager or leader. When I was in college talking to the career counseling center, I had a negative view of being a Manager because the image I had was that of a department store manager position, and I wanted nothing to do with the Retail manager positions. I didn’t really understand leadership vs management, let alone see myself in that kind of a role. </a:t>
            </a:r>
          </a:p>
          <a:p>
            <a:pPr>
              <a:spcBef>
                <a:spcPct val="20000"/>
              </a:spcBef>
            </a:pPr>
            <a:endParaRPr lang="en-US" dirty="0">
              <a:cs typeface="Calibri"/>
            </a:endParaRPr>
          </a:p>
          <a:p>
            <a:pPr>
              <a:spcBef>
                <a:spcPct val="20000"/>
              </a:spcBef>
            </a:pPr>
            <a:r>
              <a:rPr lang="en-US" dirty="0">
                <a:cs typeface="Calibri"/>
              </a:rPr>
              <a:t>But when I moved to Saratoga, I started feeling like I had some valuable ideas, and that my experience as a remote location technician gave me a unique perspective about how support other remote techs on the TSS team. Thus, my leadership career began. I realized that I could be a supervisor and with some time I did become a supervisor and then the AD.</a:t>
            </a:r>
          </a:p>
          <a:p>
            <a:pPr>
              <a:spcBef>
                <a:spcPct val="20000"/>
              </a:spcBef>
            </a:pPr>
            <a:endParaRPr lang="en-US" dirty="0">
              <a:cs typeface="Calibri"/>
            </a:endParaRPr>
          </a:p>
          <a:p>
            <a:pPr>
              <a:spcBef>
                <a:spcPct val="20000"/>
              </a:spcBef>
            </a:pPr>
            <a:r>
              <a:rPr lang="en-US" dirty="0">
                <a:cs typeface="Calibri"/>
              </a:rPr>
              <a:t>And now I’m ready for the next step.  My goal here is to build up my skills to help me apply for the Director of the User Experience department at Empire, a position which oversees the TSS, the Service Desk and soon the Digital Media Services group at Empire. </a:t>
            </a:r>
          </a:p>
        </p:txBody>
      </p:sp>
      <p:sp>
        <p:nvSpPr>
          <p:cNvPr id="4" name="Slide Number Placeholder 3"/>
          <p:cNvSpPr>
            <a:spLocks noGrp="1"/>
          </p:cNvSpPr>
          <p:nvPr>
            <p:ph type="sldNum" sz="quarter" idx="5"/>
          </p:nvPr>
        </p:nvSpPr>
        <p:spPr/>
        <p:txBody>
          <a:bodyPr/>
          <a:lstStyle/>
          <a:p>
            <a:fld id="{120E7757-A232-E446-BBE0-9D3B3C3D43EB}" type="slidenum">
              <a:rPr lang="en-US" smtClean="0"/>
              <a:t>1</a:t>
            </a:fld>
            <a:endParaRPr lang="en-US"/>
          </a:p>
        </p:txBody>
      </p:sp>
    </p:spTree>
    <p:extLst>
      <p:ext uri="{BB962C8B-B14F-4D97-AF65-F5344CB8AC3E}">
        <p14:creationId xmlns:p14="http://schemas.microsoft.com/office/powerpoint/2010/main" val="20026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29B"/>
                </a:solidFill>
                <a:effectLst/>
                <a:uLnTx/>
                <a:uFillTx/>
                <a:latin typeface="+mn-lt"/>
                <a:ea typeface="+mn-ea"/>
                <a:cs typeface="+mn-cs"/>
              </a:rPr>
              <a:t>Up until recently, requests for software we do not already have were going into a void, and mostly being left in a queue seemingly in the hope the need would go away.  </a:t>
            </a:r>
            <a:endParaRPr kumimoji="0" lang="en-US" sz="1000" b="0" i="0" u="none" strike="noStrike" kern="1200" cap="none" spc="0" normalizeH="0" baseline="0" noProof="0" dirty="0">
              <a:ln>
                <a:noFill/>
              </a:ln>
              <a:solidFill>
                <a:srgbClr val="00529B"/>
              </a:solidFill>
              <a:effectLst/>
              <a:uLnTx/>
              <a:uFillTx/>
              <a:latin typeface="+mn-lt"/>
              <a:ea typeface="+mn-ea"/>
              <a:cs typeface="+mn-cs"/>
            </a:endParaRPr>
          </a:p>
          <a:p>
            <a:endParaRPr lang="en-US" sz="1200" dirty="0">
              <a:solidFill>
                <a:srgbClr val="00529B"/>
              </a:solidFill>
            </a:endParaRPr>
          </a:p>
          <a:p>
            <a:r>
              <a:rPr lang="en-US" sz="1200" dirty="0">
                <a:solidFill>
                  <a:srgbClr val="00529B"/>
                </a:solidFill>
              </a:rPr>
              <a:t>Obviously, this is not ideal. </a:t>
            </a:r>
          </a:p>
          <a:p>
            <a:endParaRPr lang="en-US" sz="1200" dirty="0">
              <a:solidFill>
                <a:srgbClr val="00529B"/>
              </a:solidFill>
            </a:endParaRPr>
          </a:p>
          <a:p>
            <a:r>
              <a:rPr lang="en-US" sz="1200" dirty="0">
                <a:solidFill>
                  <a:srgbClr val="00529B"/>
                </a:solidFill>
              </a:rPr>
              <a:t>Over time, software purchasing has shifted from a “wild west” approach where every department just purchases what they want, and expected IT to support it- to an ITS management approach.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rgbClr val="00529B"/>
                </a:solidFill>
              </a:rPr>
            </a:br>
            <a:r>
              <a:rPr lang="en-US" sz="1200" dirty="0">
                <a:solidFill>
                  <a:srgbClr val="00529B"/>
                </a:solidFill>
              </a:rPr>
              <a:t>While the ITS managed approach makes logical sense, the reality is no one in IT has ever wanted to take over the software management process, especially going through the EULAs. I don’t know about you, but my eyes glaze over reading EULAs. </a:t>
            </a:r>
          </a:p>
          <a:p>
            <a:endParaRPr lang="en-US" sz="1200" dirty="0">
              <a:solidFill>
                <a:srgbClr val="00529B"/>
              </a:solidFill>
            </a:endParaRPr>
          </a:p>
          <a:p>
            <a:r>
              <a:rPr lang="en-US" sz="1200" dirty="0">
                <a:solidFill>
                  <a:srgbClr val="00529B"/>
                </a:solidFill>
              </a:rPr>
              <a:t>Over the last 10-15 years, we’ve had a couple of people in IT who have reluctantly taken over software management and who at least could take the time to review the licensing. But the last person left over 7 years ago. </a:t>
            </a:r>
          </a:p>
          <a:p>
            <a:endParaRPr lang="en-US" sz="1200" dirty="0">
              <a:solidFill>
                <a:srgbClr val="00529B"/>
              </a:solidFill>
            </a:endParaRPr>
          </a:p>
          <a:p>
            <a:r>
              <a:rPr lang="en-US" sz="1200" dirty="0">
                <a:solidFill>
                  <a:srgbClr val="00529B"/>
                </a:solidFill>
              </a:rPr>
              <a:t>After he left, unlisted software fell into a void. The person who had been doing it was in our Cloud Computing (or Sys Admin)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When he left, it stayed in that department, but no one in the department really picked up the work. </a:t>
            </a:r>
            <a:br>
              <a:rPr lang="en-US" sz="1200" dirty="0">
                <a:solidFill>
                  <a:srgbClr val="00529B"/>
                </a:solidFill>
              </a:rPr>
            </a:br>
            <a:endParaRPr lang="en-US" sz="1200" dirty="0">
              <a:solidFill>
                <a:srgbClr val="00529B"/>
              </a:solidFill>
            </a:endParaRPr>
          </a:p>
          <a:p>
            <a:r>
              <a:rPr lang="en-US" sz="1200" dirty="0">
                <a:solidFill>
                  <a:srgbClr val="00529B"/>
                </a:solidFill>
              </a:rPr>
              <a:t>So, my goal is to revamp our process. I had to figure out what departments need to be involved and streamline the process to include all the proper groups from the beginning and get these requests processed or at least approved in a timely manner (I’m thinking that means within about 1 week.) Getting the purchase done may be a bit longer, but at least the requesters know what is happening at that point. </a:t>
            </a:r>
            <a:endParaRPr lang="en-US" dirty="0"/>
          </a:p>
        </p:txBody>
      </p:sp>
      <p:sp>
        <p:nvSpPr>
          <p:cNvPr id="4" name="Slide Number Placeholder 3"/>
          <p:cNvSpPr>
            <a:spLocks noGrp="1"/>
          </p:cNvSpPr>
          <p:nvPr>
            <p:ph type="sldNum" sz="quarter" idx="5"/>
          </p:nvPr>
        </p:nvSpPr>
        <p:spPr/>
        <p:txBody>
          <a:bodyPr/>
          <a:lstStyle/>
          <a:p>
            <a:fld id="{120E7757-A232-E446-BBE0-9D3B3C3D43EB}" type="slidenum">
              <a:rPr lang="en-US" smtClean="0"/>
              <a:t>2</a:t>
            </a:fld>
            <a:endParaRPr lang="en-US"/>
          </a:p>
        </p:txBody>
      </p:sp>
    </p:spTree>
    <p:extLst>
      <p:ext uri="{BB962C8B-B14F-4D97-AF65-F5344CB8AC3E}">
        <p14:creationId xmlns:p14="http://schemas.microsoft.com/office/powerpoint/2010/main" val="384102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did I decide to make this my problem to solve? 3 things led me to take on this project: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first thing that motivated me to step in was when requesters are wondering what happened to their requests, they come to us. And us ultimately means me. They call the Service Desk, who then ask me. They ask a technician in the hallway, who then ask me. Or they contact me directly. Why? Because all those people know I can find answers and get results. After years of trying to avoid software ownership, I started advocating more for a better process...Until it became my project. We weren’t serving our customers in the best way we could, and I couldn’t let it go.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second thing that happened while the issues were building up is that 2 years ago, I attended an STC presentation from Buff State on their Asset Management process, which included a large section on the software process. The way they included Info Sec and Purchasing made so much sense to me, and I knew that was what we needed.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third thing that happened is we had a major restructuring in ITS, which saw the Cloud Computing group get dissolved. Through that process, I started a new Software Managers group consisting of the AD of the Service Desk, people in 4 new positions, 2 Senior Service Desk tech and 2 senior TSS, and myself. We meet weekly to go over software tickets, but still sometimes don’t know what to do with a ticket. </a:t>
            </a:r>
          </a:p>
        </p:txBody>
      </p:sp>
      <p:sp>
        <p:nvSpPr>
          <p:cNvPr id="4" name="Slide Number Placeholder 3"/>
          <p:cNvSpPr>
            <a:spLocks noGrp="1"/>
          </p:cNvSpPr>
          <p:nvPr>
            <p:ph type="sldNum" sz="quarter" idx="5"/>
          </p:nvPr>
        </p:nvSpPr>
        <p:spPr/>
        <p:txBody>
          <a:bodyPr/>
          <a:lstStyle/>
          <a:p>
            <a:fld id="{120E7757-A232-E446-BBE0-9D3B3C3D43EB}" type="slidenum">
              <a:rPr lang="en-US" smtClean="0"/>
              <a:t>3</a:t>
            </a:fld>
            <a:endParaRPr lang="en-US"/>
          </a:p>
        </p:txBody>
      </p:sp>
    </p:spTree>
    <p:extLst>
      <p:ext uri="{BB962C8B-B14F-4D97-AF65-F5344CB8AC3E}">
        <p14:creationId xmlns:p14="http://schemas.microsoft.com/office/powerpoint/2010/main" val="315690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I knew I needed several departments involved in this conversation.  But I talked with our Director of Business Affairs in ITS, and we decided to just start internally, with ITS. My first couple of meetings were actually last summer, and then the project got moved to my back burner.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52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Our ultimate committee now has ITS Business Affairs, Information Security, Procurement, and Accessibility.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529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529B"/>
                </a:solidFill>
              </a:rPr>
              <a:t>And fortunately, Procurement has the people who can read the Licenses, and accessibility understands the VPATS. </a:t>
            </a:r>
          </a:p>
        </p:txBody>
      </p:sp>
      <p:sp>
        <p:nvSpPr>
          <p:cNvPr id="4" name="Slide Number Placeholder 3"/>
          <p:cNvSpPr>
            <a:spLocks noGrp="1"/>
          </p:cNvSpPr>
          <p:nvPr>
            <p:ph type="sldNum" sz="quarter" idx="5"/>
          </p:nvPr>
        </p:nvSpPr>
        <p:spPr/>
        <p:txBody>
          <a:bodyPr/>
          <a:lstStyle/>
          <a:p>
            <a:fld id="{120E7757-A232-E446-BBE0-9D3B3C3D43EB}" type="slidenum">
              <a:rPr lang="en-US" smtClean="0"/>
              <a:t>4</a:t>
            </a:fld>
            <a:endParaRPr lang="en-US"/>
          </a:p>
        </p:txBody>
      </p:sp>
    </p:spTree>
    <p:extLst>
      <p:ext uri="{BB962C8B-B14F-4D97-AF65-F5344CB8AC3E}">
        <p14:creationId xmlns:p14="http://schemas.microsoft.com/office/powerpoint/2010/main" val="368755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457A-BFE1-AA2B-602D-B945F994F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1797C-1F73-1FAF-BAE5-3C15F61EA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07545-C505-5E60-45A0-21016C04ABF7}"/>
              </a:ext>
            </a:extLst>
          </p:cNvPr>
          <p:cNvSpPr>
            <a:spLocks noGrp="1"/>
          </p:cNvSpPr>
          <p:nvPr>
            <p:ph type="body" idx="1"/>
          </p:nvPr>
        </p:nvSpPr>
        <p:spPr/>
        <p:txBody>
          <a:bodyPr/>
          <a:lstStyle/>
          <a:p>
            <a:r>
              <a:rPr lang="en-US" dirty="0"/>
              <a:t>Overcome Obstacles: What conflicts/challenges arose? How did you resolve them? </a:t>
            </a:r>
          </a:p>
          <a:p>
            <a:endParaRPr lang="en-US" dirty="0"/>
          </a:p>
          <a:p>
            <a:r>
              <a:rPr lang="en-US" dirty="0"/>
              <a:t>Besides the obstacle we probably all face – trying to find time in everyone’s schedule to get a meeting on the calendar in under a month, the biggest human hurdle came early on when discussing what group should be evaluating the request at what point. Procurement, InfoSec and Accessibility all felt that the other groups should look at the request first “because the other groups might say “No” and then the other groups don’t need to look at it. While they are right that the other 2 groups could be the first to say No, there is no right order to who should go first. We’ll come back to this in a moment. </a:t>
            </a:r>
          </a:p>
          <a:p>
            <a:endParaRPr lang="en-US" dirty="0"/>
          </a:p>
          <a:p>
            <a:r>
              <a:rPr lang="en-US" dirty="0"/>
              <a:t>Another important piece here is you must have buy in from the CIO and really Cabinet to back up the No from any one of these groups. If anyone is staying no, there is probably a legal ramification behind it, and we do need to make sure requesters are aware of the reason behind the denial, but we do need that authority to say no. </a:t>
            </a:r>
          </a:p>
          <a:p>
            <a:endParaRPr lang="en-US" dirty="0"/>
          </a:p>
          <a:p>
            <a:r>
              <a:rPr lang="en-US" dirty="0"/>
              <a:t>And finally, (but least problematic) as I built out the flowchart, I started with something similar to the Buff State model, but when I brought it to my Software Management group to the flow with them, we decided there were too many levels, and we didn’t need that much detail for our workflow. </a:t>
            </a:r>
          </a:p>
          <a:p>
            <a:endParaRPr lang="en-US" dirty="0"/>
          </a:p>
          <a:p>
            <a:endParaRPr lang="en-US" dirty="0"/>
          </a:p>
        </p:txBody>
      </p:sp>
      <p:sp>
        <p:nvSpPr>
          <p:cNvPr id="4" name="Slide Number Placeholder 3">
            <a:extLst>
              <a:ext uri="{FF2B5EF4-FFF2-40B4-BE49-F238E27FC236}">
                <a16:creationId xmlns:a16="http://schemas.microsoft.com/office/drawing/2014/main" id="{32AF8D38-2219-A25A-05FE-EF731C4DC263}"/>
              </a:ext>
            </a:extLst>
          </p:cNvPr>
          <p:cNvSpPr>
            <a:spLocks noGrp="1"/>
          </p:cNvSpPr>
          <p:nvPr>
            <p:ph type="sldNum" sz="quarter" idx="5"/>
          </p:nvPr>
        </p:nvSpPr>
        <p:spPr/>
        <p:txBody>
          <a:bodyPr/>
          <a:lstStyle/>
          <a:p>
            <a:fld id="{120E7757-A232-E446-BBE0-9D3B3C3D43EB}" type="slidenum">
              <a:rPr lang="en-US" smtClean="0"/>
              <a:t>5</a:t>
            </a:fld>
            <a:endParaRPr lang="en-US"/>
          </a:p>
        </p:txBody>
      </p:sp>
    </p:spTree>
    <p:extLst>
      <p:ext uri="{BB962C8B-B14F-4D97-AF65-F5344CB8AC3E}">
        <p14:creationId xmlns:p14="http://schemas.microsoft.com/office/powerpoint/2010/main" val="261127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1BB37-3FD3-1A70-34D2-7591FE99D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08330-DD20-215D-6B8A-6AE7105DF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564BF-9AD4-686F-0249-9978815DB24D}"/>
              </a:ext>
            </a:extLst>
          </p:cNvPr>
          <p:cNvSpPr>
            <a:spLocks noGrp="1"/>
          </p:cNvSpPr>
          <p:nvPr>
            <p:ph type="body" idx="1"/>
          </p:nvPr>
        </p:nvSpPr>
        <p:spPr/>
        <p:txBody>
          <a:bodyPr/>
          <a:lstStyle/>
          <a:p>
            <a:r>
              <a:rPr lang="en-US" dirty="0"/>
              <a:t>So, here’s our workflow: </a:t>
            </a:r>
            <a:br>
              <a:rPr lang="en-US" dirty="0"/>
            </a:br>
            <a:endParaRPr lang="en-US" dirty="0"/>
          </a:p>
          <a:p>
            <a:r>
              <a:rPr lang="en-US" dirty="0"/>
              <a:t>The solution for our “Who’s on First” debate about which group should get the request first that I mentioned in the last slide. There is no need for one group to go first. As you can see here</a:t>
            </a:r>
            <a:r>
              <a:rPr lang="en-US"/>
              <a:t>, we </a:t>
            </a:r>
            <a:r>
              <a:rPr lang="en-US" dirty="0"/>
              <a:t>created the workflow to have the request to go to all groups at once.  I have presented the larger group with this solution, and they seem to agree (although we’ll see if the plan survives contact with our users.) </a:t>
            </a:r>
          </a:p>
          <a:p>
            <a:endParaRPr lang="en-US" dirty="0"/>
          </a:p>
          <a:p>
            <a:r>
              <a:rPr lang="en-US" dirty="0"/>
              <a:t>If any one group says no, the tasks that went to the to the other groups will close.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AB16FD21-39D5-073C-5573-63EF5B77F873}"/>
              </a:ext>
            </a:extLst>
          </p:cNvPr>
          <p:cNvSpPr>
            <a:spLocks noGrp="1"/>
          </p:cNvSpPr>
          <p:nvPr>
            <p:ph type="sldNum" sz="quarter" idx="5"/>
          </p:nvPr>
        </p:nvSpPr>
        <p:spPr/>
        <p:txBody>
          <a:bodyPr/>
          <a:lstStyle/>
          <a:p>
            <a:fld id="{120E7757-A232-E446-BBE0-9D3B3C3D43EB}" type="slidenum">
              <a:rPr lang="en-US" smtClean="0"/>
              <a:t>6</a:t>
            </a:fld>
            <a:endParaRPr lang="en-US"/>
          </a:p>
        </p:txBody>
      </p:sp>
    </p:spTree>
    <p:extLst>
      <p:ext uri="{BB962C8B-B14F-4D97-AF65-F5344CB8AC3E}">
        <p14:creationId xmlns:p14="http://schemas.microsoft.com/office/powerpoint/2010/main" val="68218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latin typeface="Tahoma"/>
                <a:ea typeface="Open Sans Light"/>
                <a:cs typeface="Open Sans Light"/>
              </a:rPr>
              <a:t>I haven’t finished the project yet, but I think we can realistically have this all in place by August of this year. </a:t>
            </a:r>
          </a:p>
        </p:txBody>
      </p:sp>
      <p:sp>
        <p:nvSpPr>
          <p:cNvPr id="4" name="Slide Number Placeholder 3"/>
          <p:cNvSpPr>
            <a:spLocks noGrp="1"/>
          </p:cNvSpPr>
          <p:nvPr>
            <p:ph type="sldNum" sz="quarter" idx="5"/>
          </p:nvPr>
        </p:nvSpPr>
        <p:spPr/>
        <p:txBody>
          <a:bodyPr/>
          <a:lstStyle/>
          <a:p>
            <a:fld id="{120E7757-A232-E446-BBE0-9D3B3C3D43EB}" type="slidenum">
              <a:rPr lang="en-US" smtClean="0"/>
              <a:t>7</a:t>
            </a:fld>
            <a:endParaRPr lang="en-US"/>
          </a:p>
        </p:txBody>
      </p:sp>
    </p:spTree>
    <p:extLst>
      <p:ext uri="{BB962C8B-B14F-4D97-AF65-F5344CB8AC3E}">
        <p14:creationId xmlns:p14="http://schemas.microsoft.com/office/powerpoint/2010/main" val="156608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E7757-A232-E446-BBE0-9D3B3C3D43EB}" type="slidenum">
              <a:rPr lang="en-US" smtClean="0"/>
              <a:t>8</a:t>
            </a:fld>
            <a:endParaRPr lang="en-US"/>
          </a:p>
        </p:txBody>
      </p:sp>
    </p:spTree>
    <p:extLst>
      <p:ext uri="{BB962C8B-B14F-4D97-AF65-F5344CB8AC3E}">
        <p14:creationId xmlns:p14="http://schemas.microsoft.com/office/powerpoint/2010/main" val="3247114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C52A1C-3921-E793-1C68-8EDCE98090DF}"/>
              </a:ext>
              <a:ext uri="{C183D7F6-B498-43B3-948B-1728B52AA6E4}">
                <adec:decorative xmlns:adec="http://schemas.microsoft.com/office/drawing/2017/decorative" val="1"/>
              </a:ext>
            </a:extLst>
          </p:cNvPr>
          <p:cNvSpPr/>
          <p:nvPr userDrawn="1"/>
        </p:nvSpPr>
        <p:spPr>
          <a:xfrm>
            <a:off x="0" y="-17739"/>
            <a:ext cx="12192002" cy="6893477"/>
          </a:xfrm>
          <a:prstGeom prst="rect">
            <a:avLst/>
          </a:prstGeom>
          <a:solidFill>
            <a:srgbClr val="1D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3751BEC-A10C-10D8-C966-EDB9727C141A}"/>
              </a:ext>
              <a:ext uri="{C183D7F6-B498-43B3-948B-1728B52AA6E4}">
                <adec:decorative xmlns:adec="http://schemas.microsoft.com/office/drawing/2017/decorative" val="1"/>
              </a:ext>
            </a:extLst>
          </p:cNvPr>
          <p:cNvSpPr/>
          <p:nvPr userDrawn="1"/>
        </p:nvSpPr>
        <p:spPr>
          <a:xfrm>
            <a:off x="-1" y="6588472"/>
            <a:ext cx="11996058" cy="305005"/>
          </a:xfrm>
          <a:prstGeom prst="rect">
            <a:avLst/>
          </a:prstGeom>
          <a:solidFill>
            <a:srgbClr val="1E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C288E7E-4559-D84B-9158-DE7AF32A5794}"/>
              </a:ext>
              <a:ext uri="{C183D7F6-B498-43B3-948B-1728B52AA6E4}">
                <adec:decorative xmlns:adec="http://schemas.microsoft.com/office/drawing/2017/decorative" val="1"/>
              </a:ext>
            </a:extLst>
          </p:cNvPr>
          <p:cNvSpPr/>
          <p:nvPr userDrawn="1"/>
        </p:nvSpPr>
        <p:spPr>
          <a:xfrm>
            <a:off x="-1" y="6283467"/>
            <a:ext cx="11996057" cy="305005"/>
          </a:xfrm>
          <a:prstGeom prst="rect">
            <a:avLst/>
          </a:prstGeom>
          <a:solidFill>
            <a:srgbClr val="F2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ield">
            <a:extLst>
              <a:ext uri="{FF2B5EF4-FFF2-40B4-BE49-F238E27FC236}">
                <a16:creationId xmlns:a16="http://schemas.microsoft.com/office/drawing/2014/main" id="{F2102B87-8A6E-FC8B-143E-4E34330A7D8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78650" y="-622422"/>
            <a:ext cx="6499607" cy="8102844"/>
          </a:xfrm>
          <a:prstGeom prst="rect">
            <a:avLst/>
          </a:prstGeom>
        </p:spPr>
      </p:pic>
      <p:pic>
        <p:nvPicPr>
          <p:cNvPr id="6" name="University Logo" descr="Empire State University Logo&#10;">
            <a:extLst>
              <a:ext uri="{FF2B5EF4-FFF2-40B4-BE49-F238E27FC236}">
                <a16:creationId xmlns:a16="http://schemas.microsoft.com/office/drawing/2014/main" id="{CD11C335-F26E-9A33-C5A5-35F17CB10122}"/>
              </a:ext>
            </a:extLst>
          </p:cNvPr>
          <p:cNvPicPr>
            <a:picLocks noChangeAspect="1"/>
          </p:cNvPicPr>
          <p:nvPr userDrawn="1"/>
        </p:nvPicPr>
        <p:blipFill>
          <a:blip r:embed="rId3"/>
          <a:stretch>
            <a:fillRect/>
          </a:stretch>
        </p:blipFill>
        <p:spPr>
          <a:xfrm>
            <a:off x="755397" y="1725785"/>
            <a:ext cx="4681368" cy="990663"/>
          </a:xfrm>
          <a:prstGeom prst="rect">
            <a:avLst/>
          </a:prstGeom>
        </p:spPr>
      </p:pic>
      <p:sp>
        <p:nvSpPr>
          <p:cNvPr id="13" name="Presentation Title">
            <a:extLst>
              <a:ext uri="{FF2B5EF4-FFF2-40B4-BE49-F238E27FC236}">
                <a16:creationId xmlns:a16="http://schemas.microsoft.com/office/drawing/2014/main" id="{6F22288A-35CC-E5C6-EBD2-45FA5F3B9AEC}"/>
              </a:ext>
            </a:extLst>
          </p:cNvPr>
          <p:cNvSpPr>
            <a:spLocks noGrp="1"/>
          </p:cNvSpPr>
          <p:nvPr>
            <p:ph type="ctrTitle"/>
          </p:nvPr>
        </p:nvSpPr>
        <p:spPr>
          <a:xfrm>
            <a:off x="700056" y="3210621"/>
            <a:ext cx="6226590" cy="288508"/>
          </a:xfrm>
          <a:prstGeom prst="rect">
            <a:avLst/>
          </a:prstGeom>
        </p:spPr>
        <p:txBody>
          <a:bodyPr>
            <a:noAutofit/>
          </a:bodyPr>
          <a:lstStyle>
            <a:lvl1pPr algn="l">
              <a:defRPr sz="3200" b="1" i="0">
                <a:solidFill>
                  <a:schemeClr val="bg1"/>
                </a:solidFill>
                <a:latin typeface="Adelle PE" panose="02000503060000020004" pitchFamily="2" charset="77"/>
              </a:defRPr>
            </a:lvl1pPr>
          </a:lstStyle>
          <a:p>
            <a:r>
              <a:rPr lang="en-US"/>
              <a:t>Click to edit Master title style</a:t>
            </a:r>
          </a:p>
        </p:txBody>
      </p:sp>
      <p:sp>
        <p:nvSpPr>
          <p:cNvPr id="14" name="Subtitle ">
            <a:extLst>
              <a:ext uri="{FF2B5EF4-FFF2-40B4-BE49-F238E27FC236}">
                <a16:creationId xmlns:a16="http://schemas.microsoft.com/office/drawing/2014/main" id="{3EB84D9C-1111-76DF-5CDD-133212DC28FD}"/>
              </a:ext>
            </a:extLst>
          </p:cNvPr>
          <p:cNvSpPr>
            <a:spLocks noGrp="1"/>
          </p:cNvSpPr>
          <p:nvPr>
            <p:ph type="subTitle" idx="1"/>
          </p:nvPr>
        </p:nvSpPr>
        <p:spPr>
          <a:xfrm>
            <a:off x="916444" y="3739736"/>
            <a:ext cx="4249383" cy="305006"/>
          </a:xfrm>
          <a:prstGeom prst="rect">
            <a:avLst/>
          </a:prstGeom>
        </p:spPr>
        <p:txBody>
          <a:bodyPr/>
          <a:lstStyle>
            <a:lvl1pPr marL="0" indent="0" algn="l">
              <a:buNone/>
              <a:defRPr sz="2000" b="1" i="0">
                <a:solidFill>
                  <a:schemeClr val="bg1"/>
                </a:solidFill>
                <a:latin typeface="Open Sans Semibold" panose="020B0306030504020204" pitchFamily="34" charset="0"/>
                <a:ea typeface="Open Sans Semibold" panose="020B0306030504020204" pitchFamily="34" charset="0"/>
                <a:cs typeface="Open Sans Semibold" panose="020B0306030504020204" pitchFamily="34" charset="0"/>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5" name="Presenter's Name">
            <a:extLst>
              <a:ext uri="{FF2B5EF4-FFF2-40B4-BE49-F238E27FC236}">
                <a16:creationId xmlns:a16="http://schemas.microsoft.com/office/drawing/2014/main" id="{7EFA0B4E-7193-3D92-B1E0-C58776FC63DF}"/>
              </a:ext>
            </a:extLst>
          </p:cNvPr>
          <p:cNvSpPr>
            <a:spLocks noGrp="1"/>
          </p:cNvSpPr>
          <p:nvPr>
            <p:ph type="body" sz="quarter" idx="11" hasCustomPrompt="1"/>
          </p:nvPr>
        </p:nvSpPr>
        <p:spPr>
          <a:xfrm>
            <a:off x="916444" y="4179505"/>
            <a:ext cx="2179637" cy="305005"/>
          </a:xfrm>
          <a:prstGeom prst="rect">
            <a:avLst/>
          </a:prstGeom>
        </p:spPr>
        <p:txBody>
          <a:bodyPr/>
          <a:lstStyle>
            <a:lvl1pPr marL="0" indent="0">
              <a:buNone/>
              <a:defRPr sz="1400">
                <a:solidFill>
                  <a:schemeClr val="bg1"/>
                </a:solidFill>
              </a:defRPr>
            </a:lvl1pPr>
          </a:lstStyle>
          <a:p>
            <a:r>
              <a:rPr lang="en-US" sz="1800">
                <a:latin typeface="Open Sans Light" panose="020B0306030504020204" pitchFamily="34" charset="0"/>
                <a:ea typeface="Open Sans Light" panose="020B0306030504020204" pitchFamily="34" charset="0"/>
                <a:cs typeface="Open Sans Light" panose="020B0306030504020204" pitchFamily="34" charset="0"/>
              </a:rPr>
              <a:t>Presenter Name</a:t>
            </a:r>
          </a:p>
        </p:txBody>
      </p:sp>
    </p:spTree>
    <p:extLst>
      <p:ext uri="{BB962C8B-B14F-4D97-AF65-F5344CB8AC3E}">
        <p14:creationId xmlns:p14="http://schemas.microsoft.com/office/powerpoint/2010/main" val="45776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A7874559-2857-F749-D40E-9D6AD267822E}"/>
              </a:ext>
            </a:extLst>
          </p:cNvPr>
          <p:cNvSpPr>
            <a:spLocks noGrp="1"/>
          </p:cNvSpPr>
          <p:nvPr>
            <p:ph type="pic" sz="quarter" idx="13" hasCustomPrompt="1"/>
          </p:nvPr>
        </p:nvSpPr>
        <p:spPr>
          <a:xfrm>
            <a:off x="0" y="1315208"/>
            <a:ext cx="12216064" cy="2286000"/>
          </a:xfrm>
          <a:prstGeom prst="rect">
            <a:avLst/>
          </a:prstGeom>
        </p:spPr>
        <p:txBody>
          <a:bodyPr>
            <a:normAutofit/>
          </a:bodyPr>
          <a:lstStyle>
            <a:lvl1pPr algn="l">
              <a:defRPr lang="en-US" sz="1800" b="0" i="0" kern="1200" baseline="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Drag your picture here</a:t>
            </a:r>
          </a:p>
        </p:txBody>
      </p:sp>
      <p:sp>
        <p:nvSpPr>
          <p:cNvPr id="9" name="Title">
            <a:extLst>
              <a:ext uri="{FF2B5EF4-FFF2-40B4-BE49-F238E27FC236}">
                <a16:creationId xmlns:a16="http://schemas.microsoft.com/office/drawing/2014/main" id="{68D2CDEC-3B35-5BA9-E0B5-61C0D855FB72}"/>
              </a:ext>
            </a:extLst>
          </p:cNvPr>
          <p:cNvSpPr>
            <a:spLocks noGrp="1"/>
          </p:cNvSpPr>
          <p:nvPr>
            <p:ph type="title" hasCustomPrompt="1"/>
          </p:nvPr>
        </p:nvSpPr>
        <p:spPr>
          <a:xfrm>
            <a:off x="601579" y="3890379"/>
            <a:ext cx="10988842" cy="594993"/>
          </a:xfrm>
          <a:prstGeom prst="rect">
            <a:avLst/>
          </a:prstGeom>
        </p:spPr>
        <p:txBody>
          <a:bodyPr/>
          <a:lstStyle>
            <a:lvl1pPr algn="ctr">
              <a:defRPr b="1" i="0">
                <a:solidFill>
                  <a:srgbClr val="143B75"/>
                </a:solidFill>
                <a:latin typeface="Adelle PE" panose="02000503060000020004" pitchFamily="2" charset="77"/>
              </a:defRPr>
            </a:lvl1pPr>
          </a:lstStyle>
          <a:p>
            <a:r>
              <a:rPr lang="en-US"/>
              <a:t>Click to Edit Content</a:t>
            </a:r>
          </a:p>
        </p:txBody>
      </p:sp>
      <p:sp>
        <p:nvSpPr>
          <p:cNvPr id="2" name="Text">
            <a:extLst>
              <a:ext uri="{FF2B5EF4-FFF2-40B4-BE49-F238E27FC236}">
                <a16:creationId xmlns:a16="http://schemas.microsoft.com/office/drawing/2014/main" id="{8B74FAB4-4A33-4B1E-3B92-FA36B6169952}"/>
              </a:ext>
            </a:extLst>
          </p:cNvPr>
          <p:cNvSpPr>
            <a:spLocks noGrp="1"/>
          </p:cNvSpPr>
          <p:nvPr>
            <p:ph type="body" sz="quarter" idx="20" hasCustomPrompt="1"/>
          </p:nvPr>
        </p:nvSpPr>
        <p:spPr>
          <a:xfrm>
            <a:off x="601579" y="4752700"/>
            <a:ext cx="10988842" cy="1859115"/>
          </a:xfrm>
          <a:prstGeom prst="rect">
            <a:avLst/>
          </a:prstGeom>
        </p:spPr>
        <p:txBody>
          <a:bodyPr>
            <a:normAutofit/>
          </a:bodyPr>
          <a:lstStyle>
            <a:lvl1pPr marL="0" indent="0" algn="ctr">
              <a:buNone/>
              <a:defRPr sz="2000" b="0" i="0" baseline="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Edit Content</a:t>
            </a:r>
          </a:p>
        </p:txBody>
      </p:sp>
    </p:spTree>
    <p:extLst>
      <p:ext uri="{BB962C8B-B14F-4D97-AF65-F5344CB8AC3E}">
        <p14:creationId xmlns:p14="http://schemas.microsoft.com/office/powerpoint/2010/main" val="296513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hotos with Caption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73CFF3-A4C3-C3E8-3E0A-56C7A000330F}"/>
              </a:ext>
            </a:extLst>
          </p:cNvPr>
          <p:cNvSpPr>
            <a:spLocks noGrp="1"/>
          </p:cNvSpPr>
          <p:nvPr>
            <p:ph type="title"/>
          </p:nvPr>
        </p:nvSpPr>
        <p:spPr>
          <a:xfrm>
            <a:off x="838198" y="660001"/>
            <a:ext cx="10515600" cy="443398"/>
          </a:xfrm>
          <a:prstGeom prst="rect">
            <a:avLst/>
          </a:prstGeom>
        </p:spPr>
        <p:txBody>
          <a:bodyPr/>
          <a:lstStyle>
            <a:lvl1pPr algn="ctr">
              <a:defRPr>
                <a:solidFill>
                  <a:srgbClr val="1D428A"/>
                </a:solidFill>
              </a:defRPr>
            </a:lvl1pPr>
          </a:lstStyle>
          <a:p>
            <a:r>
              <a:rPr lang="en-US"/>
              <a:t>Click to edit Master title style</a:t>
            </a:r>
          </a:p>
        </p:txBody>
      </p:sp>
      <p:sp>
        <p:nvSpPr>
          <p:cNvPr id="12" name="Subtitle">
            <a:extLst>
              <a:ext uri="{FF2B5EF4-FFF2-40B4-BE49-F238E27FC236}">
                <a16:creationId xmlns:a16="http://schemas.microsoft.com/office/drawing/2014/main" id="{09D5EE5F-C8F4-9066-8F6B-AA94775ABBD0}"/>
              </a:ext>
            </a:extLst>
          </p:cNvPr>
          <p:cNvSpPr>
            <a:spLocks noGrp="1"/>
          </p:cNvSpPr>
          <p:nvPr>
            <p:ph type="subTitle" idx="1"/>
          </p:nvPr>
        </p:nvSpPr>
        <p:spPr>
          <a:xfrm>
            <a:off x="838195" y="1240967"/>
            <a:ext cx="10515601" cy="443398"/>
          </a:xfrm>
          <a:prstGeom prst="rect">
            <a:avLst/>
          </a:prstGeom>
        </p:spPr>
        <p:txBody>
          <a:bodyPr>
            <a:noAutofit/>
          </a:bodyPr>
          <a:lstStyle>
            <a:lvl1pPr marL="0" indent="0" algn="ctr">
              <a:buNone/>
              <a:defRPr lang="en-US" sz="2000" b="1" i="0" kern="1200" dirty="0">
                <a:solidFill>
                  <a:schemeClr val="tx1"/>
                </a:solidFill>
                <a:latin typeface="Open Sans Semibold" panose="020B0306030504020204" pitchFamily="34" charset="0"/>
                <a:ea typeface="Open Sans Semibold" panose="020B0306030504020204" pitchFamily="34" charset="0"/>
                <a:cs typeface="Open Sans Semibold" panose="020B0306030504020204" pitchFamily="34" charset="0"/>
              </a:defRPr>
            </a:lvl1pPr>
          </a:lstStyle>
          <a:p>
            <a:endParaRPr lang="en-US"/>
          </a:p>
        </p:txBody>
      </p:sp>
      <p:sp>
        <p:nvSpPr>
          <p:cNvPr id="11" name="Picture 1">
            <a:extLst>
              <a:ext uri="{FF2B5EF4-FFF2-40B4-BE49-F238E27FC236}">
                <a16:creationId xmlns:a16="http://schemas.microsoft.com/office/drawing/2014/main" id="{28AD97C3-CA6F-EACA-B083-C56EA0095218}"/>
              </a:ext>
            </a:extLst>
          </p:cNvPr>
          <p:cNvSpPr>
            <a:spLocks noGrp="1"/>
          </p:cNvSpPr>
          <p:nvPr>
            <p:ph type="pic" sz="quarter" idx="14"/>
          </p:nvPr>
        </p:nvSpPr>
        <p:spPr>
          <a:xfrm>
            <a:off x="1161393" y="1963188"/>
            <a:ext cx="3141843" cy="2734365"/>
          </a:xfrm>
          <a:prstGeom prst="rect">
            <a:avLst/>
          </a:prstGeom>
        </p:spPr>
        <p:txBody>
          <a:bodyPr>
            <a:normAutofit/>
          </a:bodyPr>
          <a:lstStyle>
            <a:lvl1pPr>
              <a:defRPr sz="28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Picture 2">
            <a:extLst>
              <a:ext uri="{FF2B5EF4-FFF2-40B4-BE49-F238E27FC236}">
                <a16:creationId xmlns:a16="http://schemas.microsoft.com/office/drawing/2014/main" id="{150AAD9D-BD12-BC4D-C936-69FF7248BF86}"/>
              </a:ext>
            </a:extLst>
          </p:cNvPr>
          <p:cNvSpPr>
            <a:spLocks noGrp="1"/>
          </p:cNvSpPr>
          <p:nvPr>
            <p:ph type="pic" sz="quarter" idx="15"/>
          </p:nvPr>
        </p:nvSpPr>
        <p:spPr>
          <a:xfrm>
            <a:off x="4525079" y="1963186"/>
            <a:ext cx="3141843" cy="2738858"/>
          </a:xfrm>
          <a:prstGeom prst="rect">
            <a:avLst/>
          </a:prstGeom>
        </p:spPr>
        <p:txBody>
          <a:bodyPr>
            <a:normAutofit/>
          </a:bodyPr>
          <a:lstStyle>
            <a:lvl1pPr>
              <a:defRPr sz="28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4" name="Picture 3">
            <a:extLst>
              <a:ext uri="{FF2B5EF4-FFF2-40B4-BE49-F238E27FC236}">
                <a16:creationId xmlns:a16="http://schemas.microsoft.com/office/drawing/2014/main" id="{FF402EE5-6613-FB72-158A-C9699CBFD114}"/>
              </a:ext>
            </a:extLst>
          </p:cNvPr>
          <p:cNvSpPr>
            <a:spLocks noGrp="1"/>
          </p:cNvSpPr>
          <p:nvPr>
            <p:ph type="pic" sz="quarter" idx="16"/>
          </p:nvPr>
        </p:nvSpPr>
        <p:spPr>
          <a:xfrm>
            <a:off x="7888764" y="1939950"/>
            <a:ext cx="3141843" cy="2762094"/>
          </a:xfrm>
          <a:prstGeom prst="rect">
            <a:avLst/>
          </a:prstGeom>
        </p:spPr>
        <p:txBody>
          <a:bodyPr>
            <a:normAutofit/>
          </a:bodyPr>
          <a:lstStyle>
            <a:lvl1pPr>
              <a:defRPr sz="2800" b="0" i="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5" name="Picture Title 1">
            <a:extLst>
              <a:ext uri="{FF2B5EF4-FFF2-40B4-BE49-F238E27FC236}">
                <a16:creationId xmlns:a16="http://schemas.microsoft.com/office/drawing/2014/main" id="{3F12FA76-86FF-DF0D-B172-237CB45A0BC1}"/>
              </a:ext>
            </a:extLst>
          </p:cNvPr>
          <p:cNvSpPr>
            <a:spLocks noGrp="1"/>
          </p:cNvSpPr>
          <p:nvPr>
            <p:ph type="body" sz="quarter" idx="17" hasCustomPrompt="1"/>
          </p:nvPr>
        </p:nvSpPr>
        <p:spPr>
          <a:xfrm>
            <a:off x="1161392" y="4811797"/>
            <a:ext cx="3141843" cy="382158"/>
          </a:xfrm>
          <a:prstGeom prst="rect">
            <a:avLst/>
          </a:prstGeom>
        </p:spPr>
        <p:txBody>
          <a:bodyPr/>
          <a:lstStyle>
            <a:lvl1pPr marL="0" indent="0" algn="ctr">
              <a:buNone/>
              <a:defRPr sz="2000" b="1" i="0">
                <a:latin typeface="Open Sans Semibold" panose="020B0306030504020204" pitchFamily="34" charset="0"/>
                <a:ea typeface="Open Sans Semibold" panose="020B0306030504020204" pitchFamily="34" charset="0"/>
                <a:cs typeface="Open Sans Semibold" panose="020B0306030504020204" pitchFamily="34" charset="0"/>
              </a:defRPr>
            </a:lvl1pPr>
          </a:lstStyle>
          <a:p>
            <a:pPr lvl="0"/>
            <a:r>
              <a:rPr lang="en-US"/>
              <a:t>Click to add title</a:t>
            </a:r>
          </a:p>
        </p:txBody>
      </p:sp>
      <p:sp>
        <p:nvSpPr>
          <p:cNvPr id="16" name="Picture Title 2">
            <a:extLst>
              <a:ext uri="{FF2B5EF4-FFF2-40B4-BE49-F238E27FC236}">
                <a16:creationId xmlns:a16="http://schemas.microsoft.com/office/drawing/2014/main" id="{8FA9A301-8B8C-3B99-71E2-39C12B3BECCE}"/>
              </a:ext>
            </a:extLst>
          </p:cNvPr>
          <p:cNvSpPr>
            <a:spLocks noGrp="1"/>
          </p:cNvSpPr>
          <p:nvPr>
            <p:ph type="body" sz="quarter" idx="18" hasCustomPrompt="1"/>
          </p:nvPr>
        </p:nvSpPr>
        <p:spPr>
          <a:xfrm>
            <a:off x="4525075" y="4811796"/>
            <a:ext cx="3141843" cy="382159"/>
          </a:xfrm>
          <a:prstGeom prst="rect">
            <a:avLst/>
          </a:prstGeom>
        </p:spPr>
        <p:txBody>
          <a:bodyPr/>
          <a:lstStyle>
            <a:lvl1pPr marL="0" indent="0" algn="ctr">
              <a:buNone/>
              <a:defRPr sz="2000" b="1" i="0">
                <a:latin typeface="Open Sans Semibold" panose="020B0306030504020204" pitchFamily="34" charset="0"/>
                <a:ea typeface="Open Sans Semibold" panose="020B0306030504020204" pitchFamily="34" charset="0"/>
                <a:cs typeface="Open Sans Semibold" panose="020B0306030504020204" pitchFamily="34" charset="0"/>
              </a:defRPr>
            </a:lvl1pPr>
          </a:lstStyle>
          <a:p>
            <a:pPr lvl="0"/>
            <a:r>
              <a:rPr lang="en-US"/>
              <a:t>Click to add title</a:t>
            </a:r>
          </a:p>
        </p:txBody>
      </p:sp>
      <p:sp>
        <p:nvSpPr>
          <p:cNvPr id="17" name="Picture Title 3">
            <a:extLst>
              <a:ext uri="{FF2B5EF4-FFF2-40B4-BE49-F238E27FC236}">
                <a16:creationId xmlns:a16="http://schemas.microsoft.com/office/drawing/2014/main" id="{99030436-C6FA-7195-4B6B-CE94EDA17C12}"/>
              </a:ext>
            </a:extLst>
          </p:cNvPr>
          <p:cNvSpPr>
            <a:spLocks noGrp="1"/>
          </p:cNvSpPr>
          <p:nvPr>
            <p:ph type="body" sz="quarter" idx="19" hasCustomPrompt="1"/>
          </p:nvPr>
        </p:nvSpPr>
        <p:spPr>
          <a:xfrm>
            <a:off x="7888764" y="4811796"/>
            <a:ext cx="3141843" cy="382159"/>
          </a:xfrm>
          <a:prstGeom prst="rect">
            <a:avLst/>
          </a:prstGeom>
        </p:spPr>
        <p:txBody>
          <a:bodyPr/>
          <a:lstStyle>
            <a:lvl1pPr marL="0" indent="0" algn="ctr">
              <a:buNone/>
              <a:defRPr sz="2000" b="1" i="0">
                <a:latin typeface="Open Sans Semibold" panose="020B0306030504020204" pitchFamily="34" charset="0"/>
                <a:ea typeface="Open Sans Semibold" panose="020B0306030504020204" pitchFamily="34" charset="0"/>
                <a:cs typeface="Open Sans Semibold" panose="020B0306030504020204" pitchFamily="34" charset="0"/>
              </a:defRPr>
            </a:lvl1pPr>
          </a:lstStyle>
          <a:p>
            <a:pPr lvl="0"/>
            <a:r>
              <a:rPr lang="en-US"/>
              <a:t>Click to add title</a:t>
            </a:r>
          </a:p>
        </p:txBody>
      </p:sp>
      <p:sp>
        <p:nvSpPr>
          <p:cNvPr id="18" name="Text 1">
            <a:extLst>
              <a:ext uri="{FF2B5EF4-FFF2-40B4-BE49-F238E27FC236}">
                <a16:creationId xmlns:a16="http://schemas.microsoft.com/office/drawing/2014/main" id="{4BA09637-9361-A047-F921-9BE6B40CEA45}"/>
              </a:ext>
            </a:extLst>
          </p:cNvPr>
          <p:cNvSpPr>
            <a:spLocks noGrp="1"/>
          </p:cNvSpPr>
          <p:nvPr>
            <p:ph type="body" sz="quarter" idx="20" hasCustomPrompt="1"/>
          </p:nvPr>
        </p:nvSpPr>
        <p:spPr>
          <a:xfrm>
            <a:off x="1161393" y="5308199"/>
            <a:ext cx="3141843" cy="1265675"/>
          </a:xfrm>
          <a:prstGeom prst="rect">
            <a:avLst/>
          </a:prstGeom>
        </p:spPr>
        <p:txBody>
          <a:bodyPr>
            <a:normAutofit/>
          </a:bodyPr>
          <a:lstStyle>
            <a:lvl1pPr marL="0" indent="0" algn="ctr">
              <a:buNone/>
              <a:defRPr sz="1800" b="0" i="0" baseline="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add text</a:t>
            </a:r>
          </a:p>
        </p:txBody>
      </p:sp>
      <p:sp>
        <p:nvSpPr>
          <p:cNvPr id="19" name="Text 2">
            <a:extLst>
              <a:ext uri="{FF2B5EF4-FFF2-40B4-BE49-F238E27FC236}">
                <a16:creationId xmlns:a16="http://schemas.microsoft.com/office/drawing/2014/main" id="{C9E01632-8471-D682-9885-270DFA01A5C5}"/>
              </a:ext>
            </a:extLst>
          </p:cNvPr>
          <p:cNvSpPr>
            <a:spLocks noGrp="1"/>
          </p:cNvSpPr>
          <p:nvPr>
            <p:ph type="body" sz="quarter" idx="21" hasCustomPrompt="1"/>
          </p:nvPr>
        </p:nvSpPr>
        <p:spPr>
          <a:xfrm>
            <a:off x="4525077" y="5330482"/>
            <a:ext cx="3141843" cy="1265675"/>
          </a:xfrm>
          <a:prstGeom prst="rect">
            <a:avLst/>
          </a:prstGeom>
        </p:spPr>
        <p:txBody>
          <a:bodyPr>
            <a:normAutofit/>
          </a:bodyPr>
          <a:lstStyle>
            <a:lvl1pPr marL="0" indent="0" algn="ctr">
              <a:buNone/>
              <a:defRPr sz="1800" b="0" i="0" baseline="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add text</a:t>
            </a:r>
          </a:p>
        </p:txBody>
      </p:sp>
      <p:sp>
        <p:nvSpPr>
          <p:cNvPr id="20" name="Text 3">
            <a:extLst>
              <a:ext uri="{FF2B5EF4-FFF2-40B4-BE49-F238E27FC236}">
                <a16:creationId xmlns:a16="http://schemas.microsoft.com/office/drawing/2014/main" id="{650A014D-F7A3-CD37-C9AC-4EB6775D3019}"/>
              </a:ext>
            </a:extLst>
          </p:cNvPr>
          <p:cNvSpPr>
            <a:spLocks noGrp="1"/>
          </p:cNvSpPr>
          <p:nvPr>
            <p:ph type="body" sz="quarter" idx="22" hasCustomPrompt="1"/>
          </p:nvPr>
        </p:nvSpPr>
        <p:spPr>
          <a:xfrm>
            <a:off x="7888764" y="5330482"/>
            <a:ext cx="3141843" cy="1265675"/>
          </a:xfrm>
          <a:prstGeom prst="rect">
            <a:avLst/>
          </a:prstGeom>
        </p:spPr>
        <p:txBody>
          <a:bodyPr>
            <a:normAutofit/>
          </a:bodyPr>
          <a:lstStyle>
            <a:lvl1pPr marL="0" indent="0" algn="ctr">
              <a:buNone/>
              <a:defRPr sz="1800" b="0" i="0" baseline="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a:t>Click to add text</a:t>
            </a:r>
          </a:p>
        </p:txBody>
      </p:sp>
    </p:spTree>
    <p:extLst>
      <p:ext uri="{BB962C8B-B14F-4D97-AF65-F5344CB8AC3E}">
        <p14:creationId xmlns:p14="http://schemas.microsoft.com/office/powerpoint/2010/main" val="92664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4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s with Texts">
    <p:bg>
      <p:bgRef idx="1001">
        <a:schemeClr val="bg1"/>
      </p:bgRef>
    </p:bg>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EB52F5AF-F13B-D41E-728D-5EB232A82FC9}"/>
              </a:ext>
            </a:extLst>
          </p:cNvPr>
          <p:cNvSpPr>
            <a:spLocks noGrp="1"/>
          </p:cNvSpPr>
          <p:nvPr>
            <p:ph type="subTitle" idx="1"/>
          </p:nvPr>
        </p:nvSpPr>
        <p:spPr>
          <a:xfrm>
            <a:off x="838199" y="1295465"/>
            <a:ext cx="10515601" cy="443398"/>
          </a:xfrm>
          <a:prstGeom prst="rect">
            <a:avLst/>
          </a:prstGeom>
        </p:spPr>
        <p:txBody>
          <a:bodyPr>
            <a:noAutofit/>
          </a:bodyPr>
          <a:lstStyle>
            <a:lvl1pPr marL="0" indent="0" algn="ctr">
              <a:buNone/>
              <a:defRPr lang="en-US" sz="2000" b="1" i="0" kern="1200" dirty="0">
                <a:solidFill>
                  <a:schemeClr val="tx1"/>
                </a:solidFill>
                <a:latin typeface="Open Sans Semibold" panose="020B0306030504020204" pitchFamily="34" charset="0"/>
                <a:ea typeface="Open Sans Semibold" panose="020B0306030504020204" pitchFamily="34" charset="0"/>
                <a:cs typeface="Open Sans Semibold" panose="020B0306030504020204" pitchFamily="34" charset="0"/>
              </a:defRPr>
            </a:lvl1pPr>
          </a:lstStyle>
          <a:p>
            <a:endParaRPr lang="en-US"/>
          </a:p>
        </p:txBody>
      </p:sp>
      <p:sp>
        <p:nvSpPr>
          <p:cNvPr id="6" name="Text">
            <a:extLst>
              <a:ext uri="{FF2B5EF4-FFF2-40B4-BE49-F238E27FC236}">
                <a16:creationId xmlns:a16="http://schemas.microsoft.com/office/drawing/2014/main" id="{ECFDB2A9-5D4F-3C8A-D4D9-DFF2DF07E18A}"/>
              </a:ext>
            </a:extLst>
          </p:cNvPr>
          <p:cNvSpPr>
            <a:spLocks noGrp="1"/>
          </p:cNvSpPr>
          <p:nvPr>
            <p:ph type="body" sz="quarter" idx="17"/>
          </p:nvPr>
        </p:nvSpPr>
        <p:spPr>
          <a:xfrm>
            <a:off x="838200" y="2186561"/>
            <a:ext cx="3032938" cy="4279488"/>
          </a:xfrm>
          <a:prstGeom prst="rect">
            <a:avLst/>
          </a:prstGeom>
        </p:spPr>
        <p:txBody>
          <a:bodyPr>
            <a:noAutofit/>
          </a:bodyPr>
          <a:lstStyle>
            <a:lvl1pPr algn="l" defTabSz="1088639" rtl="0" eaLnBrk="1" latinLnBrk="0" hangingPunct="1">
              <a:spcBef>
                <a:spcPct val="20000"/>
              </a:spcBef>
              <a:buFont typeface="Arial"/>
              <a:defRPr lang="en-US" sz="20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defTabSz="1088639" rtl="0" eaLnBrk="1" latinLnBrk="0" hangingPunct="1">
              <a:spcBef>
                <a:spcPct val="20000"/>
              </a:spcBef>
              <a:buFont typeface="Arial"/>
              <a:defRPr 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algn="l" defTabSz="1088639" rtl="0" eaLnBrk="1" latinLnBrk="0" hangingPunct="1">
              <a:spcBef>
                <a:spcPct val="20000"/>
              </a:spcBef>
              <a:buFont typeface="Arial"/>
              <a:defRPr lang="en-US" sz="16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defTabSz="1088639" rtl="0" eaLnBrk="1" latinLnBrk="0" hangingPunct="1">
              <a:spcBef>
                <a:spcPct val="20000"/>
              </a:spcBef>
              <a:buFont typeface="Arial"/>
              <a:defRPr lang="en-US" sz="14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algn="l" defTabSz="1088639" rtl="0" eaLnBrk="1" latinLnBrk="0" hangingPunct="1">
              <a:spcBef>
                <a:spcPct val="20000"/>
              </a:spcBef>
              <a:buFont typeface="Arial"/>
              <a:defRPr lang="en-US" sz="12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1">
            <a:extLst>
              <a:ext uri="{FF2B5EF4-FFF2-40B4-BE49-F238E27FC236}">
                <a16:creationId xmlns:a16="http://schemas.microsoft.com/office/drawing/2014/main" id="{D98F659E-9B7A-3972-9AAD-00E883B062A4}"/>
              </a:ext>
            </a:extLst>
          </p:cNvPr>
          <p:cNvSpPr>
            <a:spLocks noGrp="1"/>
          </p:cNvSpPr>
          <p:nvPr>
            <p:ph type="pic" sz="quarter" idx="18"/>
          </p:nvPr>
        </p:nvSpPr>
        <p:spPr>
          <a:xfrm>
            <a:off x="4203048" y="2186560"/>
            <a:ext cx="2303594" cy="4279489"/>
          </a:xfrm>
          <a:prstGeom prst="rect">
            <a:avLst/>
          </a:prstGeom>
        </p:spPr>
        <p:txBody>
          <a:bodyPr>
            <a:normAutofit/>
          </a:bodyPr>
          <a:lstStyle>
            <a:lvl1pPr>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6" name="Picture 2">
            <a:extLst>
              <a:ext uri="{FF2B5EF4-FFF2-40B4-BE49-F238E27FC236}">
                <a16:creationId xmlns:a16="http://schemas.microsoft.com/office/drawing/2014/main" id="{EE6CA529-FDC4-F82E-11E2-3B24CD9C7F58}"/>
              </a:ext>
            </a:extLst>
          </p:cNvPr>
          <p:cNvSpPr>
            <a:spLocks noGrp="1"/>
          </p:cNvSpPr>
          <p:nvPr>
            <p:ph type="pic" sz="quarter" idx="19"/>
          </p:nvPr>
        </p:nvSpPr>
        <p:spPr>
          <a:xfrm>
            <a:off x="6645259" y="2186560"/>
            <a:ext cx="2303594" cy="4279489"/>
          </a:xfrm>
          <a:prstGeom prst="rect">
            <a:avLst/>
          </a:prstGeom>
        </p:spPr>
        <p:txBody>
          <a:bodyPr>
            <a:normAutofit/>
          </a:bodyPr>
          <a:lstStyle>
            <a:lvl1pPr>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Picture 3">
            <a:extLst>
              <a:ext uri="{FF2B5EF4-FFF2-40B4-BE49-F238E27FC236}">
                <a16:creationId xmlns:a16="http://schemas.microsoft.com/office/drawing/2014/main" id="{6B494C48-CDF0-6FCD-9951-F34A4D832F47}"/>
              </a:ext>
            </a:extLst>
          </p:cNvPr>
          <p:cNvSpPr>
            <a:spLocks noGrp="1"/>
          </p:cNvSpPr>
          <p:nvPr>
            <p:ph type="pic" sz="quarter" idx="20"/>
          </p:nvPr>
        </p:nvSpPr>
        <p:spPr>
          <a:xfrm>
            <a:off x="9050206" y="2186561"/>
            <a:ext cx="2303594" cy="4279489"/>
          </a:xfrm>
          <a:prstGeom prst="rect">
            <a:avLst/>
          </a:prstGeom>
        </p:spPr>
        <p:txBody>
          <a:bodyPr>
            <a:normAutofit/>
          </a:bodyPr>
          <a:lstStyle>
            <a:lvl1pPr>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 name="Title">
            <a:extLst>
              <a:ext uri="{FF2B5EF4-FFF2-40B4-BE49-F238E27FC236}">
                <a16:creationId xmlns:a16="http://schemas.microsoft.com/office/drawing/2014/main" id="{D7E6446F-1E9B-8B48-065C-740EDBF58053}"/>
              </a:ext>
            </a:extLst>
          </p:cNvPr>
          <p:cNvSpPr>
            <a:spLocks noGrp="1"/>
          </p:cNvSpPr>
          <p:nvPr>
            <p:ph type="title"/>
          </p:nvPr>
        </p:nvSpPr>
        <p:spPr>
          <a:xfrm>
            <a:off x="838200" y="746723"/>
            <a:ext cx="10515600" cy="443398"/>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08686743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with Image">
    <p:spTree>
      <p:nvGrpSpPr>
        <p:cNvPr id="1" name=""/>
        <p:cNvGrpSpPr/>
        <p:nvPr/>
      </p:nvGrpSpPr>
      <p:grpSpPr>
        <a:xfrm>
          <a:off x="0" y="0"/>
          <a:ext cx="0" cy="0"/>
          <a:chOff x="0" y="0"/>
          <a:chExt cx="0" cy="0"/>
        </a:xfrm>
      </p:grpSpPr>
      <p:sp>
        <p:nvSpPr>
          <p:cNvPr id="7" name="Subtitle">
            <a:extLst>
              <a:ext uri="{FF2B5EF4-FFF2-40B4-BE49-F238E27FC236}">
                <a16:creationId xmlns:a16="http://schemas.microsoft.com/office/drawing/2014/main" id="{A735215B-461D-553E-9CE4-6F94B4234E7C}"/>
              </a:ext>
            </a:extLst>
          </p:cNvPr>
          <p:cNvSpPr>
            <a:spLocks noGrp="1"/>
          </p:cNvSpPr>
          <p:nvPr>
            <p:ph type="subTitle" idx="1" hasCustomPrompt="1"/>
          </p:nvPr>
        </p:nvSpPr>
        <p:spPr>
          <a:xfrm>
            <a:off x="1147012" y="1363135"/>
            <a:ext cx="9905267" cy="382079"/>
          </a:xfrm>
          <a:prstGeom prst="rect">
            <a:avLst/>
          </a:prstGeom>
        </p:spPr>
        <p:txBody>
          <a:bodyPr>
            <a:noAutofit/>
          </a:bodyPr>
          <a:lstStyle>
            <a:lvl1pPr marL="0" indent="0" algn="ctr">
              <a:buNone/>
              <a:defRPr lang="en-US" sz="2000" b="1" i="0" kern="1200" dirty="0">
                <a:solidFill>
                  <a:schemeClr val="tx1"/>
                </a:solidFill>
                <a:latin typeface="Open Sans Semibold" panose="020B0306030504020204" pitchFamily="34" charset="0"/>
                <a:ea typeface="Open Sans Semibold" panose="020B0306030504020204" pitchFamily="34" charset="0"/>
                <a:cs typeface="Open Sans Semibold" panose="020B0306030504020204" pitchFamily="34" charset="0"/>
              </a:defRPr>
            </a:lvl1pPr>
          </a:lstStyle>
          <a:p>
            <a:r>
              <a:rPr lang="en-US"/>
              <a:t>Subhead</a:t>
            </a:r>
          </a:p>
        </p:txBody>
      </p:sp>
      <p:sp>
        <p:nvSpPr>
          <p:cNvPr id="3" name="Text">
            <a:extLst>
              <a:ext uri="{FF2B5EF4-FFF2-40B4-BE49-F238E27FC236}">
                <a16:creationId xmlns:a16="http://schemas.microsoft.com/office/drawing/2014/main" id="{5CF4344E-12D8-EFD6-F2D7-FFD0FADE6B2F}"/>
              </a:ext>
            </a:extLst>
          </p:cNvPr>
          <p:cNvSpPr>
            <a:spLocks noGrp="1"/>
          </p:cNvSpPr>
          <p:nvPr>
            <p:ph type="body" sz="quarter" idx="17"/>
          </p:nvPr>
        </p:nvSpPr>
        <p:spPr>
          <a:xfrm>
            <a:off x="1139720" y="1918228"/>
            <a:ext cx="5855811" cy="4648868"/>
          </a:xfrm>
          <a:prstGeom prst="rect">
            <a:avLst/>
          </a:prstGeom>
        </p:spPr>
        <p:txBody>
          <a:bodyPr>
            <a:noAutofit/>
          </a:bodyPr>
          <a:lstStyle>
            <a:lvl1pPr algn="l" defTabSz="1088639" rtl="0" eaLnBrk="1" latinLnBrk="0" hangingPunct="1">
              <a:spcBef>
                <a:spcPct val="20000"/>
              </a:spcBef>
              <a:buFont typeface="Arial"/>
              <a:defRPr lang="en-US" sz="20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defTabSz="1088639" rtl="0" eaLnBrk="1" latinLnBrk="0" hangingPunct="1">
              <a:spcBef>
                <a:spcPct val="20000"/>
              </a:spcBef>
              <a:buFont typeface="Arial"/>
              <a:defRPr 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algn="l" defTabSz="1088639" rtl="0" eaLnBrk="1" latinLnBrk="0" hangingPunct="1">
              <a:spcBef>
                <a:spcPct val="20000"/>
              </a:spcBef>
              <a:buFont typeface="Arial"/>
              <a:defRPr lang="en-US" sz="16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algn="l" defTabSz="1088639" rtl="0" eaLnBrk="1" latinLnBrk="0" hangingPunct="1">
              <a:spcBef>
                <a:spcPct val="20000"/>
              </a:spcBef>
              <a:buFont typeface="Arial"/>
              <a:defRPr lang="en-US" sz="14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algn="l" defTabSz="1088639" rtl="0" eaLnBrk="1" latinLnBrk="0" hangingPunct="1">
              <a:spcBef>
                <a:spcPct val="20000"/>
              </a:spcBef>
              <a:buFont typeface="Arial"/>
              <a:defRPr lang="en-US" sz="12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a:extLst>
              <a:ext uri="{FF2B5EF4-FFF2-40B4-BE49-F238E27FC236}">
                <a16:creationId xmlns:a16="http://schemas.microsoft.com/office/drawing/2014/main" id="{908CA895-CE81-492C-4439-B9E8B68A246C}"/>
              </a:ext>
            </a:extLst>
          </p:cNvPr>
          <p:cNvSpPr>
            <a:spLocks noGrp="1"/>
          </p:cNvSpPr>
          <p:nvPr>
            <p:ph type="pic" sz="quarter" idx="16"/>
          </p:nvPr>
        </p:nvSpPr>
        <p:spPr>
          <a:xfrm>
            <a:off x="7157545" y="2196548"/>
            <a:ext cx="3894734" cy="3914729"/>
          </a:xfrm>
          <a:prstGeom prst="rect">
            <a:avLst/>
          </a:prstGeom>
        </p:spPr>
        <p:txBody>
          <a:bodyPr>
            <a:normAutofit/>
          </a:bodyPr>
          <a:lstStyle>
            <a:lvl1pPr>
              <a:defRPr lang="en-US" sz="20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5" name="Title">
            <a:extLst>
              <a:ext uri="{FF2B5EF4-FFF2-40B4-BE49-F238E27FC236}">
                <a16:creationId xmlns:a16="http://schemas.microsoft.com/office/drawing/2014/main" id="{48FCD985-FEDB-7DB1-1EB8-0E2EC1619981}"/>
              </a:ext>
            </a:extLst>
          </p:cNvPr>
          <p:cNvSpPr>
            <a:spLocks noGrp="1"/>
          </p:cNvSpPr>
          <p:nvPr>
            <p:ph type="title"/>
          </p:nvPr>
        </p:nvSpPr>
        <p:spPr>
          <a:xfrm>
            <a:off x="838200" y="746723"/>
            <a:ext cx="10515600" cy="443398"/>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420984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and Image">
    <p:spTree>
      <p:nvGrpSpPr>
        <p:cNvPr id="1" name=""/>
        <p:cNvGrpSpPr/>
        <p:nvPr/>
      </p:nvGrpSpPr>
      <p:grpSpPr>
        <a:xfrm>
          <a:off x="0" y="0"/>
          <a:ext cx="0" cy="0"/>
          <a:chOff x="0" y="0"/>
          <a:chExt cx="0" cy="0"/>
        </a:xfrm>
      </p:grpSpPr>
      <p:sp>
        <p:nvSpPr>
          <p:cNvPr id="2" name="Subtitle">
            <a:extLst>
              <a:ext uri="{FF2B5EF4-FFF2-40B4-BE49-F238E27FC236}">
                <a16:creationId xmlns:a16="http://schemas.microsoft.com/office/drawing/2014/main" id="{32D74578-C321-18E6-2ED3-1D3865834103}"/>
              </a:ext>
            </a:extLst>
          </p:cNvPr>
          <p:cNvSpPr>
            <a:spLocks noGrp="1"/>
          </p:cNvSpPr>
          <p:nvPr>
            <p:ph type="subTitle" idx="1"/>
          </p:nvPr>
        </p:nvSpPr>
        <p:spPr>
          <a:xfrm>
            <a:off x="838197" y="1339924"/>
            <a:ext cx="10515601" cy="443398"/>
          </a:xfrm>
          <a:prstGeom prst="rect">
            <a:avLst/>
          </a:prstGeom>
        </p:spPr>
        <p:txBody>
          <a:bodyPr>
            <a:noAutofit/>
          </a:bodyPr>
          <a:lstStyle>
            <a:lvl1pPr marL="0" indent="0" algn="ctr">
              <a:buNone/>
              <a:defRPr lang="en-US" sz="2000" b="1" i="0" kern="1200" dirty="0">
                <a:solidFill>
                  <a:schemeClr val="tx1"/>
                </a:solidFill>
                <a:latin typeface="Open Sans Semibold" panose="020B0306030504020204" pitchFamily="34" charset="0"/>
                <a:ea typeface="Open Sans Semibold" panose="020B0306030504020204" pitchFamily="34" charset="0"/>
                <a:cs typeface="Open Sans Semibold" panose="020B0306030504020204" pitchFamily="34" charset="0"/>
              </a:defRPr>
            </a:lvl1pPr>
          </a:lstStyle>
          <a:p>
            <a:endParaRPr lang="en-US"/>
          </a:p>
        </p:txBody>
      </p:sp>
      <p:sp>
        <p:nvSpPr>
          <p:cNvPr id="8" name="Picture">
            <a:extLst>
              <a:ext uri="{FF2B5EF4-FFF2-40B4-BE49-F238E27FC236}">
                <a16:creationId xmlns:a16="http://schemas.microsoft.com/office/drawing/2014/main" id="{BC21F050-E55F-2F28-966C-3DE7BEB5C4DB}"/>
              </a:ext>
            </a:extLst>
          </p:cNvPr>
          <p:cNvSpPr>
            <a:spLocks noGrp="1"/>
          </p:cNvSpPr>
          <p:nvPr>
            <p:ph type="pic" sz="quarter" idx="14"/>
          </p:nvPr>
        </p:nvSpPr>
        <p:spPr>
          <a:xfrm>
            <a:off x="1147048" y="2214282"/>
            <a:ext cx="9897901" cy="4088044"/>
          </a:xfrm>
          <a:prstGeom prst="rect">
            <a:avLst/>
          </a:prstGeom>
        </p:spPr>
        <p:txBody>
          <a:bodyPr>
            <a:normAutofit/>
          </a:bodyPr>
          <a:lstStyle>
            <a:lvl1pPr>
              <a:defRPr lang="en-US" sz="2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4" name="Title">
            <a:extLst>
              <a:ext uri="{FF2B5EF4-FFF2-40B4-BE49-F238E27FC236}">
                <a16:creationId xmlns:a16="http://schemas.microsoft.com/office/drawing/2014/main" id="{D2254CE9-C205-77AA-2156-651AF7B8EF78}"/>
              </a:ext>
            </a:extLst>
          </p:cNvPr>
          <p:cNvSpPr>
            <a:spLocks noGrp="1"/>
          </p:cNvSpPr>
          <p:nvPr>
            <p:ph type="title"/>
          </p:nvPr>
        </p:nvSpPr>
        <p:spPr>
          <a:xfrm>
            <a:off x="838200" y="746723"/>
            <a:ext cx="10515600" cy="443398"/>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8150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BF5A21-9CC7-BF95-27B9-7C319D89DF52}"/>
              </a:ext>
              <a:ext uri="{C183D7F6-B498-43B3-948B-1728B52AA6E4}">
                <adec:decorative xmlns:adec="http://schemas.microsoft.com/office/drawing/2017/decorative" val="1"/>
              </a:ext>
            </a:extLst>
          </p:cNvPr>
          <p:cNvSpPr/>
          <p:nvPr userDrawn="1"/>
        </p:nvSpPr>
        <p:spPr>
          <a:xfrm>
            <a:off x="0" y="-7621"/>
            <a:ext cx="12192000" cy="112895"/>
          </a:xfrm>
          <a:prstGeom prst="rect">
            <a:avLst/>
          </a:prstGeom>
          <a:solidFill>
            <a:srgbClr val="1D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1FB1FD-1967-F1C7-4B25-BACBE33B5DDD}"/>
              </a:ext>
              <a:ext uri="{C183D7F6-B498-43B3-948B-1728B52AA6E4}">
                <adec:decorative xmlns:adec="http://schemas.microsoft.com/office/drawing/2017/decorative" val="1"/>
              </a:ext>
            </a:extLst>
          </p:cNvPr>
          <p:cNvSpPr/>
          <p:nvPr userDrawn="1"/>
        </p:nvSpPr>
        <p:spPr>
          <a:xfrm>
            <a:off x="0" y="97652"/>
            <a:ext cx="12192000" cy="111762"/>
          </a:xfrm>
          <a:prstGeom prst="rect">
            <a:avLst/>
          </a:prstGeom>
          <a:solidFill>
            <a:srgbClr val="1E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E7DAB8-64DF-933E-23C9-979213526B04}"/>
              </a:ext>
              <a:ext uri="{C183D7F6-B498-43B3-948B-1728B52AA6E4}">
                <adec:decorative xmlns:adec="http://schemas.microsoft.com/office/drawing/2017/decorative" val="1"/>
              </a:ext>
            </a:extLst>
          </p:cNvPr>
          <p:cNvSpPr/>
          <p:nvPr userDrawn="1"/>
        </p:nvSpPr>
        <p:spPr>
          <a:xfrm>
            <a:off x="0" y="209414"/>
            <a:ext cx="12192000" cy="97652"/>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70271C-5877-DFBB-DF34-C43215D44795}"/>
              </a:ext>
              <a:ext uri="{C183D7F6-B498-43B3-948B-1728B52AA6E4}">
                <adec:decorative xmlns:adec="http://schemas.microsoft.com/office/drawing/2017/decorative" val="1"/>
              </a:ext>
            </a:extLst>
          </p:cNvPr>
          <p:cNvSpPr/>
          <p:nvPr userDrawn="1"/>
        </p:nvSpPr>
        <p:spPr>
          <a:xfrm>
            <a:off x="191951" y="-7621"/>
            <a:ext cx="1954902" cy="1226822"/>
          </a:xfrm>
          <a:prstGeom prst="rect">
            <a:avLst/>
          </a:prstGeom>
          <a:solidFill>
            <a:srgbClr val="1D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Logo" descr="Empire State University Logo">
            <a:extLst>
              <a:ext uri="{FF2B5EF4-FFF2-40B4-BE49-F238E27FC236}">
                <a16:creationId xmlns:a16="http://schemas.microsoft.com/office/drawing/2014/main" id="{3A709E41-8A8D-6C73-5816-86B6287C033C}"/>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332669" y="153924"/>
            <a:ext cx="1673465" cy="924501"/>
          </a:xfrm>
          <a:prstGeom prst="rect">
            <a:avLst/>
          </a:prstGeom>
        </p:spPr>
      </p:pic>
    </p:spTree>
    <p:extLst>
      <p:ext uri="{BB962C8B-B14F-4D97-AF65-F5344CB8AC3E}">
        <p14:creationId xmlns:p14="http://schemas.microsoft.com/office/powerpoint/2010/main" val="2441525541"/>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66" r:id="rId3"/>
    <p:sldLayoutId id="2147483668" r:id="rId4"/>
    <p:sldLayoutId id="2147483669" r:id="rId5"/>
    <p:sldLayoutId id="2147483670" r:id="rId6"/>
    <p:sldLayoutId id="2147483671" r:id="rId7"/>
  </p:sldLayoutIdLst>
  <p:txStyles>
    <p:titleStyle>
      <a:lvl1pPr algn="ctr" defTabSz="914400" rtl="0" eaLnBrk="1" latinLnBrk="0" hangingPunct="1">
        <a:lnSpc>
          <a:spcPct val="90000"/>
        </a:lnSpc>
        <a:spcBef>
          <a:spcPct val="0"/>
        </a:spcBef>
        <a:buNone/>
        <a:defRPr sz="4000" b="1" i="0" kern="1200">
          <a:solidFill>
            <a:srgbClr val="1D428A"/>
          </a:solidFill>
          <a:latin typeface="Adelle"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dell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dell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dell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dell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dell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grammar-quizzes.com/pop-quesarchive2018/popquestion-whataboutism.html" TargetMode="External"/><Relationship Id="rId5" Type="http://schemas.openxmlformats.org/officeDocument/2006/relationships/image" Target="../media/image8.gif"/><Relationship Id="rId4" Type="http://schemas.openxmlformats.org/officeDocument/2006/relationships/hyperlink" Target="https://pxhere.com/en/photo/23457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nj21st.com/2026/04/26/questions-mount-over-lower-columbia-project-and-pilot-allocations-during-berkeley-hts-council-mee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6BC4-C5AF-0D7E-8BC5-DD489FB9ADCA}"/>
              </a:ext>
            </a:extLst>
          </p:cNvPr>
          <p:cNvSpPr>
            <a:spLocks noGrp="1"/>
          </p:cNvSpPr>
          <p:nvPr>
            <p:ph type="ctrTitle"/>
          </p:nvPr>
        </p:nvSpPr>
        <p:spPr>
          <a:xfrm>
            <a:off x="700055" y="3210621"/>
            <a:ext cx="6388901" cy="1165526"/>
          </a:xfrm>
        </p:spPr>
        <p:txBody>
          <a:bodyPr lIns="91440" tIns="45720" rIns="91440" bIns="45720" anchor="t">
            <a:noAutofit/>
          </a:bodyPr>
          <a:lstStyle/>
          <a:p>
            <a:r>
              <a:rPr lang="en-US" sz="4000" b="0" dirty="0">
                <a:latin typeface="Tahoma"/>
                <a:ea typeface="Tahoma"/>
                <a:cs typeface="Tahoma"/>
              </a:rPr>
              <a:t>Improving Our Unlisted Software Approval Project</a:t>
            </a:r>
          </a:p>
        </p:txBody>
      </p:sp>
      <p:sp>
        <p:nvSpPr>
          <p:cNvPr id="3" name="Subtitle 2">
            <a:extLst>
              <a:ext uri="{FF2B5EF4-FFF2-40B4-BE49-F238E27FC236}">
                <a16:creationId xmlns:a16="http://schemas.microsoft.com/office/drawing/2014/main" id="{17675AAE-3F29-CA91-21F7-052F522C51B1}"/>
              </a:ext>
            </a:extLst>
          </p:cNvPr>
          <p:cNvSpPr>
            <a:spLocks noGrp="1"/>
          </p:cNvSpPr>
          <p:nvPr>
            <p:ph type="subTitle" idx="1"/>
          </p:nvPr>
        </p:nvSpPr>
        <p:spPr>
          <a:xfrm>
            <a:off x="758293" y="4559245"/>
            <a:ext cx="5241420" cy="583543"/>
          </a:xfrm>
        </p:spPr>
        <p:txBody>
          <a:bodyPr lIns="91440" tIns="45720" rIns="91440" bIns="45720" anchor="t"/>
          <a:lstStyle/>
          <a:p>
            <a:r>
              <a:rPr lang="en-US" sz="2400" b="0" dirty="0">
                <a:latin typeface="Tahoma"/>
                <a:ea typeface="Open Sans Semibold"/>
                <a:cs typeface="Open Sans Semibold"/>
              </a:rPr>
              <a:t>Applied Learning Project</a:t>
            </a:r>
          </a:p>
        </p:txBody>
      </p:sp>
      <p:sp>
        <p:nvSpPr>
          <p:cNvPr id="4" name="Text Placeholder 3">
            <a:extLst>
              <a:ext uri="{FF2B5EF4-FFF2-40B4-BE49-F238E27FC236}">
                <a16:creationId xmlns:a16="http://schemas.microsoft.com/office/drawing/2014/main" id="{B5AA62CA-7CD0-4ADB-F6A5-51A6BB4D0396}"/>
              </a:ext>
            </a:extLst>
          </p:cNvPr>
          <p:cNvSpPr>
            <a:spLocks noGrp="1"/>
          </p:cNvSpPr>
          <p:nvPr>
            <p:ph type="body" sz="quarter" idx="11"/>
          </p:nvPr>
        </p:nvSpPr>
        <p:spPr>
          <a:xfrm>
            <a:off x="758293" y="5142788"/>
            <a:ext cx="3625171" cy="583543"/>
          </a:xfrm>
        </p:spPr>
        <p:txBody>
          <a:bodyPr lIns="91440" tIns="45720" rIns="91440" bIns="45720" anchor="t"/>
          <a:lstStyle/>
          <a:p>
            <a:r>
              <a:rPr lang="en-US" sz="2400" dirty="0">
                <a:latin typeface="Tahoma"/>
                <a:ea typeface="Tahoma"/>
                <a:cs typeface="Tahoma"/>
              </a:rPr>
              <a:t>Kali Zahn, SUNY Empire</a:t>
            </a:r>
          </a:p>
        </p:txBody>
      </p:sp>
    </p:spTree>
    <p:extLst>
      <p:ext uri="{BB962C8B-B14F-4D97-AF65-F5344CB8AC3E}">
        <p14:creationId xmlns:p14="http://schemas.microsoft.com/office/powerpoint/2010/main" val="21118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83972E59-8B72-43E2-08D9-6BA1C6CE2D6D}"/>
              </a:ext>
            </a:extLst>
          </p:cNvPr>
          <p:cNvSpPr>
            <a:spLocks noGrp="1"/>
          </p:cNvSpPr>
          <p:nvPr>
            <p:ph type="title"/>
          </p:nvPr>
        </p:nvSpPr>
        <p:spPr>
          <a:xfrm>
            <a:off x="2139695" y="347472"/>
            <a:ext cx="10048133" cy="571740"/>
          </a:xfrm>
        </p:spPr>
        <p:txBody>
          <a:bodyPr lIns="91440" tIns="45720" rIns="91440" bIns="45720" anchor="t"/>
          <a:lstStyle/>
          <a:p>
            <a:r>
              <a:rPr lang="en-US" dirty="0">
                <a:latin typeface="Tahoma"/>
                <a:ea typeface="Tahoma"/>
                <a:cs typeface="Tahoma"/>
              </a:rPr>
              <a:t>The Project</a:t>
            </a:r>
          </a:p>
        </p:txBody>
      </p:sp>
      <p:sp>
        <p:nvSpPr>
          <p:cNvPr id="7" name="Subtitle">
            <a:extLst>
              <a:ext uri="{FF2B5EF4-FFF2-40B4-BE49-F238E27FC236}">
                <a16:creationId xmlns:a16="http://schemas.microsoft.com/office/drawing/2014/main" id="{92EA0637-A316-7890-2074-DFC698FB661C}"/>
              </a:ext>
            </a:extLst>
          </p:cNvPr>
          <p:cNvSpPr txBox="1">
            <a:spLocks/>
          </p:cNvSpPr>
          <p:nvPr/>
        </p:nvSpPr>
        <p:spPr>
          <a:xfrm>
            <a:off x="2203705" y="1265929"/>
            <a:ext cx="9984124" cy="44339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delle"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delle"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delle"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delle"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delle"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Tahoma"/>
                <a:ea typeface="Open Sans Semibold"/>
                <a:cs typeface="Open Sans Semibold"/>
              </a:rPr>
              <a:t>Why do we need to improve our Software process? </a:t>
            </a:r>
          </a:p>
          <a:p>
            <a:endParaRPr lang="en-US" dirty="0"/>
          </a:p>
        </p:txBody>
      </p:sp>
      <p:sp>
        <p:nvSpPr>
          <p:cNvPr id="4" name="Text">
            <a:extLst>
              <a:ext uri="{FF2B5EF4-FFF2-40B4-BE49-F238E27FC236}">
                <a16:creationId xmlns:a16="http://schemas.microsoft.com/office/drawing/2014/main" id="{15461EEB-BF75-D84D-9DAC-178A09ED6592}"/>
              </a:ext>
            </a:extLst>
          </p:cNvPr>
          <p:cNvSpPr>
            <a:spLocks noGrp="1"/>
          </p:cNvSpPr>
          <p:nvPr>
            <p:ph type="body" sz="quarter" idx="20"/>
          </p:nvPr>
        </p:nvSpPr>
        <p:spPr>
          <a:xfrm>
            <a:off x="148590" y="2056044"/>
            <a:ext cx="12039237" cy="2415372"/>
          </a:xfrm>
        </p:spPr>
        <p:txBody>
          <a:bodyPr lIns="91440" tIns="45720" rIns="91440" bIns="45720" anchor="t">
            <a:normAutofit/>
          </a:bodyPr>
          <a:lstStyle/>
          <a:p>
            <a:pPr marL="571500" indent="-571500" algn="l">
              <a:buFont typeface="Arial" panose="020B0604020202020204" pitchFamily="34" charset="0"/>
              <a:buChar char="•"/>
            </a:pPr>
            <a:r>
              <a:rPr lang="en-US" sz="3600" dirty="0">
                <a:solidFill>
                  <a:srgbClr val="00529B"/>
                </a:solidFill>
                <a:latin typeface="Tahoma" panose="020B0604030504040204" pitchFamily="34" charset="0"/>
                <a:ea typeface="Tahoma" panose="020B0604030504040204" pitchFamily="34" charset="0"/>
                <a:cs typeface="Tahoma" panose="020B0604030504040204" pitchFamily="34" charset="0"/>
              </a:rPr>
              <a:t>At Empire State, software licensing and purchasing has long been a pain point.</a:t>
            </a:r>
          </a:p>
          <a:p>
            <a:pPr marL="571500" indent="-571500" algn="l">
              <a:buFont typeface="Arial" panose="020B0604020202020204" pitchFamily="34" charset="0"/>
              <a:buChar char="•"/>
            </a:pPr>
            <a:r>
              <a:rPr lang="en-US" sz="3600" dirty="0">
                <a:solidFill>
                  <a:srgbClr val="00529B"/>
                </a:solidFill>
                <a:latin typeface="Tahoma" panose="020B0604030504040204" pitchFamily="34" charset="0"/>
                <a:ea typeface="Tahoma" panose="020B0604030504040204" pitchFamily="34" charset="0"/>
                <a:cs typeface="Tahoma" panose="020B0604030504040204" pitchFamily="34" charset="0"/>
              </a:rPr>
              <a:t>The goal here is to get the requests processed in a timely manner. </a:t>
            </a: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descr="A picture of a SUNY Empire Building, with branding on the building.">
            <a:extLst>
              <a:ext uri="{FF2B5EF4-FFF2-40B4-BE49-F238E27FC236}">
                <a16:creationId xmlns:a16="http://schemas.microsoft.com/office/drawing/2014/main" id="{21FD72A5-A162-DCCC-1AB7-6ACAEEAC8E61}"/>
              </a:ext>
              <a:ext uri="{C183D7F6-B498-43B3-948B-1728B52AA6E4}">
                <adec:decorative xmlns:adec="http://schemas.microsoft.com/office/drawing/2017/decorative" val="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4" r="124"/>
          <a:stretch/>
        </p:blipFill>
        <p:spPr>
          <a:xfrm>
            <a:off x="-24064" y="4572000"/>
            <a:ext cx="12216064" cy="2286000"/>
          </a:xfrm>
        </p:spPr>
      </p:pic>
    </p:spTree>
    <p:extLst>
      <p:ext uri="{BB962C8B-B14F-4D97-AF65-F5344CB8AC3E}">
        <p14:creationId xmlns:p14="http://schemas.microsoft.com/office/powerpoint/2010/main" val="60206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DAC6-72F2-C826-FE21-6B0BB4C4C315}"/>
              </a:ext>
            </a:extLst>
          </p:cNvPr>
          <p:cNvSpPr>
            <a:spLocks noGrp="1"/>
          </p:cNvSpPr>
          <p:nvPr>
            <p:ph type="title"/>
          </p:nvPr>
        </p:nvSpPr>
        <p:spPr/>
        <p:txBody>
          <a:bodyPr lIns="91440" tIns="45720" rIns="91440" bIns="45720" anchor="t"/>
          <a:lstStyle/>
          <a:p>
            <a:r>
              <a:rPr lang="en-US" dirty="0">
                <a:latin typeface="Tahoma"/>
                <a:ea typeface="Tahoma"/>
                <a:cs typeface="Tahoma"/>
              </a:rPr>
              <a:t>Stepping In</a:t>
            </a:r>
          </a:p>
        </p:txBody>
      </p:sp>
      <p:sp>
        <p:nvSpPr>
          <p:cNvPr id="7" name="Subtitle">
            <a:extLst>
              <a:ext uri="{FF2B5EF4-FFF2-40B4-BE49-F238E27FC236}">
                <a16:creationId xmlns:a16="http://schemas.microsoft.com/office/drawing/2014/main" id="{74B7F2DC-6241-129D-7ACD-4D1932E27100}"/>
              </a:ext>
            </a:extLst>
          </p:cNvPr>
          <p:cNvSpPr>
            <a:spLocks noGrp="1"/>
          </p:cNvSpPr>
          <p:nvPr>
            <p:ph type="subTitle" idx="1"/>
          </p:nvPr>
        </p:nvSpPr>
        <p:spPr>
          <a:xfrm>
            <a:off x="838198" y="1331258"/>
            <a:ext cx="10515601" cy="443398"/>
          </a:xfrm>
        </p:spPr>
        <p:txBody>
          <a:bodyPr lIns="91440" tIns="45720" rIns="91440" bIns="45720" anchor="t">
            <a:noAutofit/>
          </a:bodyPr>
          <a:lstStyle/>
          <a:p>
            <a:r>
              <a:rPr lang="en-US" sz="2400" dirty="0">
                <a:latin typeface="Tahoma"/>
                <a:ea typeface="Open Sans Semibold"/>
                <a:cs typeface="Open Sans Semibold"/>
              </a:rPr>
              <a:t>How this became my project</a:t>
            </a:r>
          </a:p>
          <a:p>
            <a:endParaRPr lang="en-US" dirty="0"/>
          </a:p>
        </p:txBody>
      </p:sp>
      <p:sp>
        <p:nvSpPr>
          <p:cNvPr id="3" name="Text">
            <a:extLst>
              <a:ext uri="{FF2B5EF4-FFF2-40B4-BE49-F238E27FC236}">
                <a16:creationId xmlns:a16="http://schemas.microsoft.com/office/drawing/2014/main" id="{6E81F987-2371-5F1D-96D5-93CC0119FF38}"/>
              </a:ext>
            </a:extLst>
          </p:cNvPr>
          <p:cNvSpPr>
            <a:spLocks noGrp="1"/>
          </p:cNvSpPr>
          <p:nvPr>
            <p:ph type="body" sz="quarter" idx="17"/>
          </p:nvPr>
        </p:nvSpPr>
        <p:spPr>
          <a:xfrm>
            <a:off x="262890" y="2720339"/>
            <a:ext cx="4903470" cy="3745709"/>
          </a:xfrm>
        </p:spPr>
        <p:txBody>
          <a:bodyPr lIns="91440" tIns="45720" rIns="91440" bIns="45720" anchor="t">
            <a:noAutofit/>
          </a:bodyPr>
          <a:lstStyle/>
          <a:p>
            <a:pPr>
              <a:lnSpc>
                <a:spcPct val="100000"/>
              </a:lnSpc>
            </a:pPr>
            <a:r>
              <a:rPr lang="en-US" sz="3200" dirty="0">
                <a:solidFill>
                  <a:srgbClr val="00529B"/>
                </a:solidFill>
                <a:latin typeface="Tahoma" panose="020B0604030504040204" pitchFamily="34" charset="0"/>
                <a:ea typeface="Tahoma" panose="020B0604030504040204" pitchFamily="34" charset="0"/>
                <a:cs typeface="Tahoma" panose="020B0604030504040204" pitchFamily="34" charset="0"/>
              </a:rPr>
              <a:t>Where do you go for help with IT issues? </a:t>
            </a:r>
          </a:p>
          <a:p>
            <a:pPr lvl="1">
              <a:lnSpc>
                <a:spcPct val="100000"/>
              </a:lnSpc>
            </a:pPr>
            <a:r>
              <a:rPr lang="en-US" sz="3000" dirty="0">
                <a:solidFill>
                  <a:srgbClr val="00529B"/>
                </a:solidFill>
                <a:latin typeface="Tahoma" panose="020B0604030504040204" pitchFamily="34" charset="0"/>
                <a:ea typeface="Tahoma" panose="020B0604030504040204" pitchFamily="34" charset="0"/>
                <a:cs typeface="Tahoma" panose="020B0604030504040204" pitchFamily="34" charset="0"/>
              </a:rPr>
              <a:t>The Service Desk </a:t>
            </a:r>
          </a:p>
          <a:p>
            <a:pPr lvl="1">
              <a:lnSpc>
                <a:spcPct val="100000"/>
              </a:lnSpc>
            </a:pPr>
            <a:r>
              <a:rPr lang="en-US" sz="3000" dirty="0">
                <a:solidFill>
                  <a:srgbClr val="00529B"/>
                </a:solidFill>
                <a:latin typeface="Tahoma" panose="020B0604030504040204" pitchFamily="34" charset="0"/>
                <a:ea typeface="Tahoma" panose="020B0604030504040204" pitchFamily="34" charset="0"/>
                <a:cs typeface="Tahoma" panose="020B0604030504040204" pitchFamily="34" charset="0"/>
              </a:rPr>
              <a:t>The Desktop Support team (TSS team)</a:t>
            </a:r>
            <a:endParaRPr lang="en-US" dirty="0"/>
          </a:p>
        </p:txBody>
      </p:sp>
      <p:pic>
        <p:nvPicPr>
          <p:cNvPr id="15" name="Picture Placeholder 14" descr="Sign saying missing">
            <a:extLst>
              <a:ext uri="{FF2B5EF4-FFF2-40B4-BE49-F238E27FC236}">
                <a16:creationId xmlns:a16="http://schemas.microsoft.com/office/drawing/2014/main" id="{65C9112C-DD73-4FE1-6FAD-2BB624B4C580}"/>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3521" b="3521"/>
          <a:stretch>
            <a:fillRect/>
          </a:stretch>
        </p:blipFill>
        <p:spPr>
          <a:xfrm>
            <a:off x="5257919" y="2186149"/>
            <a:ext cx="6369050" cy="4279900"/>
          </a:xfrm>
          <a:prstGeom prst="rect">
            <a:avLst/>
          </a:prstGeom>
        </p:spPr>
      </p:pic>
    </p:spTree>
    <p:extLst>
      <p:ext uri="{BB962C8B-B14F-4D97-AF65-F5344CB8AC3E}">
        <p14:creationId xmlns:p14="http://schemas.microsoft.com/office/powerpoint/2010/main" val="372694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ECC8-7B27-4045-27AE-83925699EB6C}"/>
              </a:ext>
            </a:extLst>
          </p:cNvPr>
          <p:cNvSpPr>
            <a:spLocks noGrp="1"/>
          </p:cNvSpPr>
          <p:nvPr>
            <p:ph type="title" idx="4294967295"/>
          </p:nvPr>
        </p:nvSpPr>
        <p:spPr>
          <a:xfrm>
            <a:off x="0" y="381921"/>
            <a:ext cx="11410950" cy="693078"/>
          </a:xfrm>
          <a:prstGeom prst="rect">
            <a:avLst/>
          </a:prstGeom>
        </p:spPr>
        <p:txBody>
          <a:bodyPr lIns="91440" tIns="45720" rIns="91440" bIns="45720" anchor="t">
            <a:normAutofit/>
          </a:bodyPr>
          <a:lstStyle/>
          <a:p>
            <a:r>
              <a:rPr lang="en-US" dirty="0">
                <a:latin typeface="Tahoma"/>
                <a:ea typeface="Tahoma"/>
                <a:cs typeface="Tahoma"/>
              </a:rPr>
              <a:t>Starting the Conversation</a:t>
            </a:r>
          </a:p>
        </p:txBody>
      </p:sp>
      <p:sp>
        <p:nvSpPr>
          <p:cNvPr id="3" name="TextBox 2">
            <a:extLst>
              <a:ext uri="{FF2B5EF4-FFF2-40B4-BE49-F238E27FC236}">
                <a16:creationId xmlns:a16="http://schemas.microsoft.com/office/drawing/2014/main" id="{ECDBCD6A-B2A3-97D0-36D8-10F1FEF57167}"/>
              </a:ext>
            </a:extLst>
          </p:cNvPr>
          <p:cNvSpPr txBox="1"/>
          <p:nvPr/>
        </p:nvSpPr>
        <p:spPr>
          <a:xfrm>
            <a:off x="411480" y="1829379"/>
            <a:ext cx="9532620" cy="3785652"/>
          </a:xfrm>
          <a:prstGeom prst="rect">
            <a:avLst/>
          </a:prstGeom>
          <a:noFill/>
        </p:spPr>
        <p:txBody>
          <a:bodyPr wrap="square" rtlCol="0">
            <a:spAutoFit/>
          </a:bodyPr>
          <a:lstStyle/>
          <a:p>
            <a:pPr marL="571500" indent="-571500">
              <a:buFont typeface="Courier New" panose="02070309020205020404" pitchFamily="49" charset="0"/>
              <a:buChar char="o"/>
            </a:pPr>
            <a:r>
              <a:rPr lang="en-US" sz="4000" dirty="0"/>
              <a:t>Starting with a small committee and then building up</a:t>
            </a:r>
          </a:p>
          <a:p>
            <a:pPr marL="1028700" lvl="1" indent="-571500">
              <a:buFont typeface="Arial" panose="020B0604020202020204" pitchFamily="34" charset="0"/>
              <a:buChar char="•"/>
            </a:pPr>
            <a:r>
              <a:rPr lang="en-US" sz="3200" dirty="0"/>
              <a:t>Internal IT (ITS </a:t>
            </a:r>
            <a:r>
              <a:rPr lang="en-US" sz="3200" dirty="0" err="1"/>
              <a:t>Busiess</a:t>
            </a:r>
            <a:r>
              <a:rPr lang="en-US" sz="3200" dirty="0"/>
              <a:t> Affairs for internal  procurement, Cloud computing, Cyber Security)  for the first couple meetings</a:t>
            </a:r>
          </a:p>
          <a:p>
            <a:pPr marL="1028700" lvl="1" indent="-571500">
              <a:buFont typeface="Arial" panose="020B0604020202020204" pitchFamily="34" charset="0"/>
              <a:buChar char="•"/>
            </a:pPr>
            <a:r>
              <a:rPr lang="en-US" sz="3200" dirty="0"/>
              <a:t>Added external offices: the university Procurement office, and Accessibility office</a:t>
            </a:r>
          </a:p>
        </p:txBody>
      </p:sp>
      <p:pic>
        <p:nvPicPr>
          <p:cNvPr id="5" name="Graphic 4" descr="Online meeting with solid fill">
            <a:extLst>
              <a:ext uri="{FF2B5EF4-FFF2-40B4-BE49-F238E27FC236}">
                <a16:creationId xmlns:a16="http://schemas.microsoft.com/office/drawing/2014/main" id="{B2B38CFE-065C-E17A-16BD-773BAE33B8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81210" y="2003173"/>
            <a:ext cx="2674620" cy="2674620"/>
          </a:xfrm>
          <a:prstGeom prst="rect">
            <a:avLst/>
          </a:prstGeom>
        </p:spPr>
      </p:pic>
    </p:spTree>
    <p:extLst>
      <p:ext uri="{BB962C8B-B14F-4D97-AF65-F5344CB8AC3E}">
        <p14:creationId xmlns:p14="http://schemas.microsoft.com/office/powerpoint/2010/main" val="282356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BB3E-3509-C0C6-AAA2-8A8A0A058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65183-D2EB-7FFC-0077-FC007E25EA25}"/>
              </a:ext>
            </a:extLst>
          </p:cNvPr>
          <p:cNvSpPr>
            <a:spLocks noGrp="1"/>
          </p:cNvSpPr>
          <p:nvPr>
            <p:ph type="title"/>
          </p:nvPr>
        </p:nvSpPr>
        <p:spPr/>
        <p:txBody>
          <a:bodyPr lIns="91440" tIns="45720" rIns="91440" bIns="45720" anchor="t"/>
          <a:lstStyle/>
          <a:p>
            <a:r>
              <a:rPr lang="en-US" dirty="0" err="1">
                <a:latin typeface="Tahoma"/>
                <a:ea typeface="Tahoma"/>
                <a:cs typeface="Tahoma"/>
              </a:rPr>
              <a:t>Obsticals</a:t>
            </a:r>
            <a:endParaRPr lang="en-US" dirty="0">
              <a:latin typeface="Tahoma"/>
              <a:ea typeface="Tahoma"/>
              <a:cs typeface="Tahoma"/>
            </a:endParaRPr>
          </a:p>
        </p:txBody>
      </p:sp>
      <p:sp>
        <p:nvSpPr>
          <p:cNvPr id="7" name="Subtitle">
            <a:extLst>
              <a:ext uri="{FF2B5EF4-FFF2-40B4-BE49-F238E27FC236}">
                <a16:creationId xmlns:a16="http://schemas.microsoft.com/office/drawing/2014/main" id="{226F0E21-4D4C-257F-222E-013E39281BBB}"/>
              </a:ext>
            </a:extLst>
          </p:cNvPr>
          <p:cNvSpPr>
            <a:spLocks noGrp="1"/>
          </p:cNvSpPr>
          <p:nvPr>
            <p:ph type="subTitle" idx="1"/>
          </p:nvPr>
        </p:nvSpPr>
        <p:spPr/>
        <p:txBody>
          <a:bodyPr lIns="91440" tIns="45720" rIns="91440" bIns="45720" anchor="t">
            <a:noAutofit/>
          </a:bodyPr>
          <a:lstStyle/>
          <a:p>
            <a:r>
              <a:rPr lang="en-US" sz="2400" dirty="0">
                <a:latin typeface="Tahoma"/>
                <a:ea typeface="Open Sans Semibold"/>
                <a:cs typeface="Open Sans Semibold"/>
              </a:rPr>
              <a:t>What are the challenges</a:t>
            </a:r>
          </a:p>
          <a:p>
            <a:endParaRPr lang="en-US" dirty="0"/>
          </a:p>
        </p:txBody>
      </p:sp>
      <p:pic>
        <p:nvPicPr>
          <p:cNvPr id="13" name="Picture Placeholder 12" descr="Photograph of a female athlete mid-air while clearing a hurdle during a track and field race on an outdoor track. The athlete wears a red and black uniform with a race bib, and several other competitors and officials are visible in the background.">
            <a:extLst>
              <a:ext uri="{FF2B5EF4-FFF2-40B4-BE49-F238E27FC236}">
                <a16:creationId xmlns:a16="http://schemas.microsoft.com/office/drawing/2014/main" id="{EDDFD5AF-58E0-696B-5418-420E87BC7753}"/>
              </a:ext>
            </a:extLst>
          </p:cNvPr>
          <p:cNvPicPr>
            <a:picLocks noGrp="1" noChangeAspect="1"/>
          </p:cNvPicPr>
          <p:nvPr>
            <p:ph type="pic" sz="quarter" idx="18"/>
          </p:nvPr>
        </p:nvPicPr>
        <p:blipFill>
          <a:blip r:embed="rId3">
            <a:extLst>
              <a:ext uri="{837473B0-CC2E-450A-ABE3-18F120FF3D39}">
                <a1611:picAttrSrcUrl xmlns:a1611="http://schemas.microsoft.com/office/drawing/2016/11/main" r:id="rId4"/>
              </a:ext>
            </a:extLst>
          </a:blip>
          <a:srcRect l="32060" r="32060"/>
          <a:stretch>
            <a:fillRect/>
          </a:stretch>
        </p:blipFill>
        <p:spPr>
          <a:xfrm>
            <a:off x="838199" y="1991839"/>
            <a:ext cx="2303463" cy="4279900"/>
          </a:xfrm>
        </p:spPr>
      </p:pic>
      <p:sp>
        <p:nvSpPr>
          <p:cNvPr id="17" name="TextBox 16">
            <a:extLst>
              <a:ext uri="{FF2B5EF4-FFF2-40B4-BE49-F238E27FC236}">
                <a16:creationId xmlns:a16="http://schemas.microsoft.com/office/drawing/2014/main" id="{A6421288-BC5D-5089-BC2F-120BC91DDF6D}"/>
              </a:ext>
            </a:extLst>
          </p:cNvPr>
          <p:cNvSpPr txBox="1"/>
          <p:nvPr/>
        </p:nvSpPr>
        <p:spPr>
          <a:xfrm>
            <a:off x="3299791" y="1844207"/>
            <a:ext cx="6015659" cy="4647426"/>
          </a:xfrm>
          <a:prstGeom prst="rect">
            <a:avLst/>
          </a:prstGeom>
          <a:noFill/>
        </p:spPr>
        <p:txBody>
          <a:bodyPr wrap="square" rtlCol="0">
            <a:spAutoFit/>
          </a:bodyPr>
          <a:lstStyle/>
          <a:p>
            <a:pPr marL="685800" indent="-685800">
              <a:buFont typeface="Arial" panose="020B0604020202020204" pitchFamily="34" charset="0"/>
              <a:buChar char="•"/>
            </a:pPr>
            <a:r>
              <a:rPr lang="en-US" sz="4800" dirty="0"/>
              <a:t>“Not it”</a:t>
            </a:r>
          </a:p>
          <a:p>
            <a:pPr algn="ctr"/>
            <a:r>
              <a:rPr lang="en-US" sz="3200" dirty="0"/>
              <a:t>	Everyone thinks someone else should be first</a:t>
            </a:r>
          </a:p>
          <a:p>
            <a:pPr marL="685800" indent="-685800">
              <a:buFont typeface="Arial" panose="020B0604020202020204" pitchFamily="34" charset="0"/>
              <a:buChar char="•"/>
            </a:pPr>
            <a:r>
              <a:rPr lang="en-US" sz="4800" dirty="0"/>
              <a:t>Do we have buy-in</a:t>
            </a:r>
          </a:p>
          <a:p>
            <a:pPr marL="685800" indent="-685800">
              <a:buFont typeface="Arial" panose="020B0604020202020204" pitchFamily="34" charset="0"/>
              <a:buChar char="•"/>
            </a:pPr>
            <a:r>
              <a:rPr lang="en-US" sz="4800" dirty="0"/>
              <a:t>Do we need to be as detailed?</a:t>
            </a:r>
          </a:p>
          <a:p>
            <a:endParaRPr lang="en-US" sz="4000" dirty="0"/>
          </a:p>
        </p:txBody>
      </p:sp>
      <p:pic>
        <p:nvPicPr>
          <p:cNvPr id="19" name="Picture 18" descr="Photograph showing two hands pointing at each other to signify the other is responsible.">
            <a:extLst>
              <a:ext uri="{FF2B5EF4-FFF2-40B4-BE49-F238E27FC236}">
                <a16:creationId xmlns:a16="http://schemas.microsoft.com/office/drawing/2014/main" id="{893D7233-6ACE-9132-D7FA-2D9E207850A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856470" y="3144917"/>
            <a:ext cx="1714500" cy="1238250"/>
          </a:xfrm>
          <a:prstGeom prst="rect">
            <a:avLst/>
          </a:prstGeom>
        </p:spPr>
      </p:pic>
      <p:sp>
        <p:nvSpPr>
          <p:cNvPr id="20" name="TextBox 19">
            <a:extLst>
              <a:ext uri="{FF2B5EF4-FFF2-40B4-BE49-F238E27FC236}">
                <a16:creationId xmlns:a16="http://schemas.microsoft.com/office/drawing/2014/main" id="{4F90165F-DD16-02CE-42E8-9199338CF53F}"/>
              </a:ext>
            </a:extLst>
          </p:cNvPr>
          <p:cNvSpPr txBox="1"/>
          <p:nvPr/>
        </p:nvSpPr>
        <p:spPr>
          <a:xfrm>
            <a:off x="9742170" y="4417457"/>
            <a:ext cx="1714500" cy="369332"/>
          </a:xfrm>
          <a:prstGeom prst="rect">
            <a:avLst/>
          </a:prstGeom>
          <a:noFill/>
        </p:spPr>
        <p:txBody>
          <a:bodyPr wrap="square" rtlCol="0">
            <a:spAutoFit/>
          </a:bodyPr>
          <a:lstStyle/>
          <a:p>
            <a:r>
              <a:rPr lang="en-US" sz="900" dirty="0">
                <a:hlinkClick r:id="rId6" tooltip="https://www.grammar-quizzes.com/pop-quesarchive2018/popquestion-whataboutism.html"/>
              </a:rPr>
              <a:t>This Photo</a:t>
            </a:r>
            <a:r>
              <a:rPr lang="en-US" sz="900" dirty="0"/>
              <a:t> by Unknown Author is licensed under </a:t>
            </a:r>
            <a:r>
              <a:rPr lang="en-US" sz="900" dirty="0">
                <a:hlinkClick r:id="rId7" tooltip="https://creativecommons.org/licenses/by-nc-sa/3.0/"/>
              </a:rPr>
              <a:t>CC BY-SA-NC</a:t>
            </a:r>
            <a:endParaRPr lang="en-US" sz="900" dirty="0"/>
          </a:p>
        </p:txBody>
      </p:sp>
    </p:spTree>
    <p:extLst>
      <p:ext uri="{BB962C8B-B14F-4D97-AF65-F5344CB8AC3E}">
        <p14:creationId xmlns:p14="http://schemas.microsoft.com/office/powerpoint/2010/main" val="53664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C36E3-A38D-8300-E5B8-9E66F754D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0B668-840A-3634-8BE4-04793F2653AF}"/>
              </a:ext>
            </a:extLst>
          </p:cNvPr>
          <p:cNvSpPr>
            <a:spLocks noGrp="1"/>
          </p:cNvSpPr>
          <p:nvPr>
            <p:ph type="title"/>
          </p:nvPr>
        </p:nvSpPr>
        <p:spPr>
          <a:xfrm>
            <a:off x="838200" y="746723"/>
            <a:ext cx="10515600" cy="443398"/>
          </a:xfrm>
        </p:spPr>
        <p:txBody>
          <a:bodyPr lIns="91440" tIns="45720" rIns="91440" bIns="45720">
            <a:normAutofit/>
          </a:bodyPr>
          <a:lstStyle/>
          <a:p>
            <a:r>
              <a:rPr lang="en-US" sz="2500" dirty="0"/>
              <a:t>Workflow Solution</a:t>
            </a:r>
          </a:p>
        </p:txBody>
      </p:sp>
      <p:pic>
        <p:nvPicPr>
          <p:cNvPr id="23" name="Picture 22" descr="Flowchart illustrating a process workflow starting from &quot;Ticket Created&quot; and progressing through various decision points and actions with notable steps like &quot;Approve/Reject Request,&quot; &quot;Security Assessment,&quot; and &quot;Complete,&quot; highlighting approval and access control procedures.">
            <a:extLst>
              <a:ext uri="{FF2B5EF4-FFF2-40B4-BE49-F238E27FC236}">
                <a16:creationId xmlns:a16="http://schemas.microsoft.com/office/drawing/2014/main" id="{22E5C4B3-DD84-C6E3-73A1-A8689EDBB2A8}"/>
              </a:ext>
            </a:extLst>
          </p:cNvPr>
          <p:cNvPicPr>
            <a:picLocks noChangeAspect="1"/>
          </p:cNvPicPr>
          <p:nvPr/>
        </p:nvPicPr>
        <p:blipFill>
          <a:blip r:embed="rId3"/>
          <a:stretch>
            <a:fillRect/>
          </a:stretch>
        </p:blipFill>
        <p:spPr>
          <a:xfrm>
            <a:off x="-3" y="1339924"/>
            <a:ext cx="12192000" cy="4611142"/>
          </a:xfrm>
          <a:prstGeom prst="rect">
            <a:avLst/>
          </a:prstGeom>
        </p:spPr>
      </p:pic>
    </p:spTree>
    <p:extLst>
      <p:ext uri="{BB962C8B-B14F-4D97-AF65-F5344CB8AC3E}">
        <p14:creationId xmlns:p14="http://schemas.microsoft.com/office/powerpoint/2010/main" val="380563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1F9C13D-1372-51DE-E4C9-3BD5E07BD407}"/>
              </a:ext>
            </a:extLst>
          </p:cNvPr>
          <p:cNvSpPr>
            <a:spLocks noGrp="1"/>
          </p:cNvSpPr>
          <p:nvPr>
            <p:ph type="title"/>
          </p:nvPr>
        </p:nvSpPr>
        <p:spPr>
          <a:xfrm>
            <a:off x="838200" y="746723"/>
            <a:ext cx="10515600" cy="616412"/>
          </a:xfrm>
        </p:spPr>
        <p:txBody>
          <a:bodyPr lIns="91440" tIns="45720" rIns="91440" bIns="45720" anchor="t"/>
          <a:lstStyle/>
          <a:p>
            <a:r>
              <a:rPr lang="en-US" dirty="0">
                <a:latin typeface="Tahoma"/>
                <a:ea typeface="Tahoma"/>
                <a:cs typeface="Tahoma"/>
              </a:rPr>
              <a:t>Conclusion</a:t>
            </a:r>
          </a:p>
        </p:txBody>
      </p:sp>
      <p:sp>
        <p:nvSpPr>
          <p:cNvPr id="3" name="Subtitle">
            <a:extLst>
              <a:ext uri="{FF2B5EF4-FFF2-40B4-BE49-F238E27FC236}">
                <a16:creationId xmlns:a16="http://schemas.microsoft.com/office/drawing/2014/main" id="{4A613A19-8B10-8656-68DC-3869B29B9C20}"/>
              </a:ext>
            </a:extLst>
          </p:cNvPr>
          <p:cNvSpPr>
            <a:spLocks noGrp="1"/>
          </p:cNvSpPr>
          <p:nvPr>
            <p:ph type="subTitle" idx="1"/>
          </p:nvPr>
        </p:nvSpPr>
        <p:spPr/>
        <p:txBody>
          <a:bodyPr lIns="91440" tIns="45720" rIns="91440" bIns="45720" anchor="t">
            <a:noAutofit/>
          </a:bodyPr>
          <a:lstStyle/>
          <a:p>
            <a:r>
              <a:rPr lang="en-US" sz="2400" dirty="0">
                <a:latin typeface="Tahoma"/>
                <a:ea typeface="Open Sans Semibold"/>
                <a:cs typeface="Open Sans Semibold"/>
              </a:rPr>
              <a:t>Work in progress</a:t>
            </a:r>
          </a:p>
        </p:txBody>
      </p:sp>
      <p:sp>
        <p:nvSpPr>
          <p:cNvPr id="5" name="Text">
            <a:extLst>
              <a:ext uri="{FF2B5EF4-FFF2-40B4-BE49-F238E27FC236}">
                <a16:creationId xmlns:a16="http://schemas.microsoft.com/office/drawing/2014/main" id="{50D72AF1-ED15-889C-51BC-B05BFD79611B}"/>
              </a:ext>
            </a:extLst>
          </p:cNvPr>
          <p:cNvSpPr>
            <a:spLocks noGrp="1"/>
          </p:cNvSpPr>
          <p:nvPr>
            <p:ph type="body" sz="quarter" idx="17"/>
          </p:nvPr>
        </p:nvSpPr>
        <p:spPr>
          <a:xfrm>
            <a:off x="1154097" y="2119511"/>
            <a:ext cx="4691245" cy="4188792"/>
          </a:xfrm>
        </p:spPr>
        <p:txBody>
          <a:bodyPr lIns="91440" tIns="45720" rIns="91440" bIns="45720" anchor="t">
            <a:noAutofit/>
          </a:bodyPr>
          <a:lstStyle/>
          <a:p>
            <a:pPr>
              <a:lnSpc>
                <a:spcPct val="100000"/>
              </a:lnSpc>
            </a:pPr>
            <a:r>
              <a:rPr lang="en-US" dirty="0">
                <a:latin typeface="Tahoma"/>
                <a:ea typeface="Open Sans Light"/>
                <a:cs typeface="Open Sans Light"/>
              </a:rPr>
              <a:t>Realistic live date – August 2026</a:t>
            </a:r>
          </a:p>
          <a:p>
            <a:pPr>
              <a:lnSpc>
                <a:spcPct val="100000"/>
              </a:lnSpc>
            </a:pPr>
            <a:r>
              <a:rPr lang="en-US" dirty="0">
                <a:latin typeface="Tahoma"/>
                <a:ea typeface="Open Sans Light"/>
                <a:cs typeface="Open Sans Light"/>
              </a:rPr>
              <a:t>My next step after launching this is to see about merging our Hardware request and software request into on request with a better breakout. </a:t>
            </a:r>
          </a:p>
          <a:p>
            <a:pPr>
              <a:lnSpc>
                <a:spcPct val="100000"/>
              </a:lnSpc>
            </a:pPr>
            <a:endParaRPr lang="en-US" dirty="0">
              <a:latin typeface="Tahoma"/>
            </a:endParaRPr>
          </a:p>
          <a:p>
            <a:endParaRPr lang="en-US" dirty="0">
              <a:latin typeface="Tahoma"/>
            </a:endParaRPr>
          </a:p>
          <a:p>
            <a:endParaRPr lang="en-US" dirty="0"/>
          </a:p>
        </p:txBody>
      </p:sp>
      <p:pic>
        <p:nvPicPr>
          <p:cNvPr id="7" name="Picture" descr="And image of the Empire State University Mascot, Blue, sitting at a computer in an office. ">
            <a:extLst>
              <a:ext uri="{FF2B5EF4-FFF2-40B4-BE49-F238E27FC236}">
                <a16:creationId xmlns:a16="http://schemas.microsoft.com/office/drawing/2014/main" id="{D91AE25B-EA18-DB57-0904-9CE0E874F8FC}"/>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6869999" y="2239680"/>
            <a:ext cx="4067262" cy="4087257"/>
          </a:xfrm>
        </p:spPr>
      </p:pic>
    </p:spTree>
    <p:extLst>
      <p:ext uri="{BB962C8B-B14F-4D97-AF65-F5344CB8AC3E}">
        <p14:creationId xmlns:p14="http://schemas.microsoft.com/office/powerpoint/2010/main" val="193473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863EAF95-DAE7-7AA5-A6AC-A173DFA7B753}"/>
              </a:ext>
            </a:extLst>
          </p:cNvPr>
          <p:cNvSpPr>
            <a:spLocks noGrp="1"/>
          </p:cNvSpPr>
          <p:nvPr>
            <p:ph type="title"/>
          </p:nvPr>
        </p:nvSpPr>
        <p:spPr/>
        <p:txBody>
          <a:bodyPr lIns="91440" tIns="45720" rIns="91440" bIns="45720" anchor="t"/>
          <a:lstStyle/>
          <a:p>
            <a:r>
              <a:rPr lang="en-US" dirty="0">
                <a:latin typeface="Tahoma"/>
                <a:ea typeface="Tahoma"/>
                <a:cs typeface="Tahoma"/>
              </a:rPr>
              <a:t>Questions?</a:t>
            </a:r>
          </a:p>
        </p:txBody>
      </p:sp>
      <p:pic>
        <p:nvPicPr>
          <p:cNvPr id="10" name="Picture Placeholder 9" descr="Pattern illustration featuring numerous hand-drawn question marks of varying sizes and styles scattered across a light gray background. Design uses black and dark gray lines with textured and solid fills, creating a visually engaging and repetitive motif.">
            <a:extLst>
              <a:ext uri="{FF2B5EF4-FFF2-40B4-BE49-F238E27FC236}">
                <a16:creationId xmlns:a16="http://schemas.microsoft.com/office/drawing/2014/main" id="{B99A18BD-D072-3A04-C45E-BFE13EA0FBA4}"/>
              </a:ext>
              <a:ext uri="{C183D7F6-B498-43B3-948B-1728B52AA6E4}">
                <adec:decorative xmlns:adec="http://schemas.microsoft.com/office/drawing/2017/decorative" val="0"/>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t="25363" b="25363"/>
          <a:stretch>
            <a:fillRect/>
          </a:stretch>
        </p:blipFill>
        <p:spPr/>
      </p:pic>
      <p:sp>
        <p:nvSpPr>
          <p:cNvPr id="11" name="TextBox 10">
            <a:extLst>
              <a:ext uri="{FF2B5EF4-FFF2-40B4-BE49-F238E27FC236}">
                <a16:creationId xmlns:a16="http://schemas.microsoft.com/office/drawing/2014/main" id="{B75B3D5A-83A5-D408-6E58-5161CB966714}"/>
              </a:ext>
            </a:extLst>
          </p:cNvPr>
          <p:cNvSpPr txBox="1"/>
          <p:nvPr/>
        </p:nvSpPr>
        <p:spPr>
          <a:xfrm>
            <a:off x="1147048" y="6302326"/>
            <a:ext cx="9897901" cy="230832"/>
          </a:xfrm>
          <a:prstGeom prst="rect">
            <a:avLst/>
          </a:prstGeom>
          <a:noFill/>
        </p:spPr>
        <p:txBody>
          <a:bodyPr wrap="square" rtlCol="0">
            <a:spAutoFit/>
          </a:bodyPr>
          <a:lstStyle/>
          <a:p>
            <a:r>
              <a:rPr lang="en-US" sz="900">
                <a:hlinkClick r:id="rId4" tooltip="https://nj21st.com/2026/04/26/questions-mount-over-lower-columbia-project-and-pilot-allocations-during-berkeley-hts-council-meeting/"/>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4268872797"/>
      </p:ext>
    </p:extLst>
  </p:cSld>
  <p:clrMapOvr>
    <a:masterClrMapping/>
  </p:clrMapOvr>
</p:sld>
</file>

<file path=ppt/theme/theme1.xml><?xml version="1.0" encoding="utf-8"?>
<a:theme xmlns:a="http://schemas.openxmlformats.org/drawingml/2006/main" name="Custom Design">
  <a:themeElements>
    <a:clrScheme name="Empire State University">
      <a:dk1>
        <a:srgbClr val="000000"/>
      </a:dk1>
      <a:lt1>
        <a:srgbClr val="FFFFFF"/>
      </a:lt1>
      <a:dk2>
        <a:srgbClr val="1D418A"/>
      </a:dk2>
      <a:lt2>
        <a:srgbClr val="FFFFFF"/>
      </a:lt2>
      <a:accent1>
        <a:srgbClr val="1D418A"/>
      </a:accent1>
      <a:accent2>
        <a:srgbClr val="ED7D31"/>
      </a:accent2>
      <a:accent3>
        <a:srgbClr val="A5A5A5"/>
      </a:accent3>
      <a:accent4>
        <a:srgbClr val="FFC000"/>
      </a:accent4>
      <a:accent5>
        <a:srgbClr val="1EA9E1"/>
      </a:accent5>
      <a:accent6>
        <a:srgbClr val="ED7D3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A184EEF8FAB409C12789784B3143C" ma:contentTypeVersion="17" ma:contentTypeDescription="Create a new document." ma:contentTypeScope="" ma:versionID="02fbdb9d6fb566cddc89cf46ce4d75b0">
  <xsd:schema xmlns:xsd="http://www.w3.org/2001/XMLSchema" xmlns:xs="http://www.w3.org/2001/XMLSchema" xmlns:p="http://schemas.microsoft.com/office/2006/metadata/properties" xmlns:ns1="http://schemas.microsoft.com/sharepoint/v3" xmlns:ns2="d5a10789-b804-40bf-8cc3-c27acf49d61b" xmlns:ns3="f53a7cae-140a-4092-956a-47bd42c7608b" targetNamespace="http://schemas.microsoft.com/office/2006/metadata/properties" ma:root="true" ma:fieldsID="872e259e9be292944818b2171cd34f45" ns1:_="" ns2:_="" ns3:_="">
    <xsd:import namespace="http://schemas.microsoft.com/sharepoint/v3"/>
    <xsd:import namespace="d5a10789-b804-40bf-8cc3-c27acf49d61b"/>
    <xsd:import namespace="f53a7cae-140a-4092-956a-47bd42c7608b"/>
    <xsd:element name="properties">
      <xsd:complexType>
        <xsd:sequence>
          <xsd:element name="documentManagement">
            <xsd:complexType>
              <xsd:all>
                <xsd:element ref="ns2:TaxCatchAll" minOccurs="0"/>
                <xsd:element ref="ns2:TaxCatchAllLabel" minOccurs="0"/>
                <xsd:element ref="ns2:e972fc761a104d68955bab199fcc2b0d" minOccurs="0"/>
                <xsd:element ref="ns2:he8a2e5ff8a541f59c55b9dcc2130db2" minOccurs="0"/>
                <xsd:element ref="ns2:nf2239a475454a67bce9ee3593754a34" minOccurs="0"/>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10789-b804-40bf-8cc3-c27acf49d61b"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f223548d-c4ce-4c1d-8bc5-e6799b0e8d9d}" ma:internalName="TaxCatchAll" ma:showField="CatchAllData" ma:web="d5a10789-b804-40bf-8cc3-c27acf49d61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223548d-c4ce-4c1d-8bc5-e6799b0e8d9d}" ma:internalName="TaxCatchAllLabel" ma:readOnly="true" ma:showField="CatchAllDataLabel" ma:web="d5a10789-b804-40bf-8cc3-c27acf49d61b">
      <xsd:complexType>
        <xsd:complexContent>
          <xsd:extension base="dms:MultiChoiceLookup">
            <xsd:sequence>
              <xsd:element name="Value" type="dms:Lookup" maxOccurs="unbounded" minOccurs="0" nillable="true"/>
            </xsd:sequence>
          </xsd:extension>
        </xsd:complexContent>
      </xsd:complexType>
    </xsd:element>
    <xsd:element name="e972fc761a104d68955bab199fcc2b0d" ma:index="10" nillable="true" ma:taxonomy="true" ma:internalName="e972fc761a104d68955bab199fcc2b0d" ma:taxonomyFieldName="College_x0020_Locations" ma:displayName="College Locations" ma:default="" ma:fieldId="{e972fc76-1a10-4d68-955b-ab199fcc2b0d}" ma:taxonomyMulti="true" ma:sspId="e9c9f540-5a5c-4896-a00c-e06d910893a1" ma:termSetId="74a1be6e-db7a-4743-b3d5-3b089f10f40f" ma:anchorId="00000000-0000-0000-0000-000000000000" ma:open="false" ma:isKeyword="false">
      <xsd:complexType>
        <xsd:sequence>
          <xsd:element ref="pc:Terms" minOccurs="0" maxOccurs="1"/>
        </xsd:sequence>
      </xsd:complexType>
    </xsd:element>
    <xsd:element name="he8a2e5ff8a541f59c55b9dcc2130db2" ma:index="12" nillable="true" ma:taxonomy="true" ma:internalName="he8a2e5ff8a541f59c55b9dcc2130db2" ma:taxonomyFieldName="College_x0020_Keywords" ma:displayName="College Keywords" ma:default="" ma:fieldId="{1e8a2e5f-f8a5-41f5-9c55-b9dcc2130db2}" ma:taxonomyMulti="true" ma:sspId="e9c9f540-5a5c-4896-a00c-e06d910893a1" ma:termSetId="c588ba2d-4c9f-4d9d-b2a9-1ed1d13344ad" ma:anchorId="00000000-0000-0000-0000-000000000000" ma:open="false" ma:isKeyword="false">
      <xsd:complexType>
        <xsd:sequence>
          <xsd:element ref="pc:Terms" minOccurs="0" maxOccurs="1"/>
        </xsd:sequence>
      </xsd:complexType>
    </xsd:element>
    <xsd:element name="nf2239a475454a67bce9ee3593754a34" ma:index="14" nillable="true" ma:taxonomy="true" ma:internalName="nf2239a475454a67bce9ee3593754a34" ma:taxonomyFieldName="Custom_x0020_Keywords" ma:displayName="Custom Keywords" ma:default="" ma:fieldId="{7f2239a4-7545-4a67-bce9-ee3593754a34}" ma:taxonomyMulti="true" ma:sspId="e9c9f540-5a5c-4896-a00c-e06d910893a1" ma:termSetId="5551eee6-b739-4eec-8179-6b8a7a184f29" ma:anchorId="00000000-0000-0000-0000-000000000000" ma:open="true" ma:isKeyword="false">
      <xsd:complexType>
        <xsd:sequence>
          <xsd:element ref="pc:Terms" minOccurs="0" maxOccurs="1"/>
        </xsd:sequence>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3a7cae-140a-4092-956a-47bd42c7608b"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LengthInSeconds" ma:index="33" nillable="true" ma:displayName="MediaLengthInSeconds" ma:hidden="true" ma:internalName="MediaLengthInSeconds" ma:readOnly="true">
      <xsd:simpleType>
        <xsd:restriction base="dms:Unknown"/>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e9c9f540-5a5c-4896-a00c-e06d910893a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e8a2e5ff8a541f59c55b9dcc2130db2 xmlns="d5a10789-b804-40bf-8cc3-c27acf49d61b">
      <Terms xmlns="http://schemas.microsoft.com/office/infopath/2007/PartnerControls"/>
    </he8a2e5ff8a541f59c55b9dcc2130db2>
    <_dlc_DocId xmlns="d5a10789-b804-40bf-8cc3-c27acf49d61b">3DK7PUSKFSPZ-832288501-146341</_dlc_DocId>
    <lcf76f155ced4ddcb4097134ff3c332f xmlns="f53a7cae-140a-4092-956a-47bd42c7608b">
      <Terms xmlns="http://schemas.microsoft.com/office/infopath/2007/PartnerControls"/>
    </lcf76f155ced4ddcb4097134ff3c332f>
    <TaxCatchAll xmlns="d5a10789-b804-40bf-8cc3-c27acf49d61b" xsi:nil="true"/>
    <e972fc761a104d68955bab199fcc2b0d xmlns="d5a10789-b804-40bf-8cc3-c27acf49d61b">
      <Terms xmlns="http://schemas.microsoft.com/office/infopath/2007/PartnerControls"/>
    </e972fc761a104d68955bab199fcc2b0d>
    <_ip_UnifiedCompliancePolicyUIAction xmlns="http://schemas.microsoft.com/sharepoint/v3" xsi:nil="true"/>
    <_dlc_DocIdUrl xmlns="d5a10789-b804-40bf-8cc3-c27acf49d61b">
      <Url>https://sunyesc.sharepoint.com/oem/createsvc/_layouts/15/DocIdRedir.aspx?ID=3DK7PUSKFSPZ-832288501-146341</Url>
      <Description>3DK7PUSKFSPZ-832288501-146341</Description>
    </_dlc_DocIdUrl>
    <_ip_UnifiedCompliancePolicyProperties xmlns="http://schemas.microsoft.com/sharepoint/v3" xsi:nil="true"/>
    <nf2239a475454a67bce9ee3593754a34 xmlns="d5a10789-b804-40bf-8cc3-c27acf49d61b">
      <Terms xmlns="http://schemas.microsoft.com/office/infopath/2007/PartnerControls"/>
    </nf2239a475454a67bce9ee3593754a34>
  </documentManagement>
</p:properties>
</file>

<file path=customXml/itemProps1.xml><?xml version="1.0" encoding="utf-8"?>
<ds:datastoreItem xmlns:ds="http://schemas.openxmlformats.org/officeDocument/2006/customXml" ds:itemID="{E45DFA07-0882-4571-BF54-5BCC307B3EDC}">
  <ds:schemaRefs>
    <ds:schemaRef ds:uri="http://schemas.microsoft.com/sharepoint/events"/>
  </ds:schemaRefs>
</ds:datastoreItem>
</file>

<file path=customXml/itemProps2.xml><?xml version="1.0" encoding="utf-8"?>
<ds:datastoreItem xmlns:ds="http://schemas.openxmlformats.org/officeDocument/2006/customXml" ds:itemID="{8E435A4D-034F-42C6-85AF-0CEBBB6DD97C}">
  <ds:schemaRefs>
    <ds:schemaRef ds:uri="http://schemas.microsoft.com/sharepoint/v3/contenttype/forms"/>
  </ds:schemaRefs>
</ds:datastoreItem>
</file>

<file path=customXml/itemProps3.xml><?xml version="1.0" encoding="utf-8"?>
<ds:datastoreItem xmlns:ds="http://schemas.openxmlformats.org/officeDocument/2006/customXml" ds:itemID="{7EB602B6-9758-40EB-A9C0-8D10C59C21F6}">
  <ds:schemaRefs>
    <ds:schemaRef ds:uri="d5a10789-b804-40bf-8cc3-c27acf49d61b"/>
    <ds:schemaRef ds:uri="f53a7cae-140a-4092-956a-47bd42c760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F234812-3B72-4BA7-8B7B-579EFFB257F4}">
  <ds:schemaRefs>
    <ds:schemaRef ds:uri="http://schemas.microsoft.com/office/2006/metadata/properties"/>
    <ds:schemaRef ds:uri="http://schemas.microsoft.com/sharepoint/v3"/>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f53a7cae-140a-4092-956a-47bd42c7608b"/>
    <ds:schemaRef ds:uri="d5a10789-b804-40bf-8cc3-c27acf49d61b"/>
  </ds:schemaRefs>
</ds:datastoreItem>
</file>

<file path=docProps/app.xml><?xml version="1.0" encoding="utf-8"?>
<Properties xmlns="http://schemas.openxmlformats.org/officeDocument/2006/extended-properties" xmlns:vt="http://schemas.openxmlformats.org/officeDocument/2006/docPropsVTypes">
  <Template/>
  <TotalTime>3236</TotalTime>
  <Words>1573</Words>
  <Application>Microsoft Office PowerPoint</Application>
  <PresentationFormat>Widescreen</PresentationFormat>
  <Paragraphs>80</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Adelle</vt:lpstr>
      <vt:lpstr>Adelle PE</vt:lpstr>
      <vt:lpstr>Arial</vt:lpstr>
      <vt:lpstr>Calibri</vt:lpstr>
      <vt:lpstr>Courier New</vt:lpstr>
      <vt:lpstr>Open Sans Light</vt:lpstr>
      <vt:lpstr>Open Sans Semibold</vt:lpstr>
      <vt:lpstr>Tahoma</vt:lpstr>
      <vt:lpstr>Custom Design</vt:lpstr>
      <vt:lpstr>Improving Our Unlisted Software Approval Project</vt:lpstr>
      <vt:lpstr>The Project</vt:lpstr>
      <vt:lpstr>Stepping In</vt:lpstr>
      <vt:lpstr>Starting the Conversation</vt:lpstr>
      <vt:lpstr>Obsticals</vt:lpstr>
      <vt:lpstr>Workflow Solution</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CONNOR, CHRISTINE /GA055</dc:creator>
  <cp:lastModifiedBy>Kali Zahn</cp:lastModifiedBy>
  <cp:revision>4</cp:revision>
  <dcterms:created xsi:type="dcterms:W3CDTF">2023-02-28T19:59:35Z</dcterms:created>
  <dcterms:modified xsi:type="dcterms:W3CDTF">2026-05-05T20:14:58Z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0x010100CBCA184EEF8FAB409C12789784B3143C</vt:lpwstr>
  </property>
  <property fmtid="{D5CDD505-2E9C-101B-9397-08002B2CF9AE}" pid="4" name="_dlc_DocIdItemGuid">
    <vt:lpwstr>0a41c2a0-4856-4799-9e59-8cae25b30ab2</vt:lpwstr>
  </property>
  <property fmtid="{D5CDD505-2E9C-101B-9397-08002B2CF9AE}" pid="5" name="College Keywords">
    <vt:lpwstr/>
  </property>
  <property fmtid="{D5CDD505-2E9C-101B-9397-08002B2CF9AE}" pid="6" name="College Locations">
    <vt:lpwstr/>
  </property>
  <property fmtid="{D5CDD505-2E9C-101B-9397-08002B2CF9AE}" pid="7" name="Custom Keywords">
    <vt:lpwstr/>
  </property>
</Properties>
</file>