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9"/>
  </p:notesMasterIdLst>
  <p:sldIdLst>
    <p:sldId id="256" r:id="rId2"/>
    <p:sldId id="257" r:id="rId3"/>
    <p:sldId id="258" r:id="rId4"/>
    <p:sldId id="260" r:id="rId5"/>
    <p:sldId id="262" r:id="rId6"/>
    <p:sldId id="259" r:id="rId7"/>
    <p:sldId id="2147478970" r:id="rId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7DD17-B166-48AE-BEBF-B00A11D2A236}" v="1998" dt="2026-05-05T13:30:41.102"/>
    <p1510:client id="{A12DC964-6D47-9645-A289-406E4A9C937A}" v="17" dt="2026-05-05T20:36:44.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5" autoAdjust="0"/>
    <p:restoredTop sz="89589" autoAdjust="0"/>
  </p:normalViewPr>
  <p:slideViewPr>
    <p:cSldViewPr snapToGrid="0">
      <p:cViewPr varScale="1">
        <p:scale>
          <a:sx n="113" d="100"/>
          <a:sy n="113" d="100"/>
        </p:scale>
        <p:origin x="888" y="184"/>
      </p:cViewPr>
      <p:guideLst/>
    </p:cSldViewPr>
  </p:slideViewPr>
  <p:outlineViewPr>
    <p:cViewPr>
      <p:scale>
        <a:sx n="33" d="100"/>
        <a:sy n="33" d="100"/>
      </p:scale>
      <p:origin x="0" y="-112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les, Todd" userId="0cacc3f4-305b-4d4f-92a6-0b727b60f2ea" providerId="ADAL" clId="{21E8BE0E-9113-4EBE-A84C-170B01692D11}"/>
    <pc:docChg chg="undo custSel delSld modSld sldOrd modNotesMaster">
      <pc:chgData name="Myles, Todd" userId="0cacc3f4-305b-4d4f-92a6-0b727b60f2ea" providerId="ADAL" clId="{21E8BE0E-9113-4EBE-A84C-170B01692D11}" dt="2026-05-05T13:30:41.102" v="1991" actId="20577"/>
      <pc:docMkLst>
        <pc:docMk/>
      </pc:docMkLst>
      <pc:sldChg chg="modSp mod modNotesTx">
        <pc:chgData name="Myles, Todd" userId="0cacc3f4-305b-4d4f-92a6-0b727b60f2ea" providerId="ADAL" clId="{21E8BE0E-9113-4EBE-A84C-170B01692D11}" dt="2026-05-04T20:08:51.809" v="1933" actId="404"/>
        <pc:sldMkLst>
          <pc:docMk/>
          <pc:sldMk cId="2433433680" sldId="256"/>
        </pc:sldMkLst>
        <pc:spChg chg="mod">
          <ac:chgData name="Myles, Todd" userId="0cacc3f4-305b-4d4f-92a6-0b727b60f2ea" providerId="ADAL" clId="{21E8BE0E-9113-4EBE-A84C-170B01692D11}" dt="2026-05-04T19:14:40.209" v="1797" actId="404"/>
          <ac:spMkLst>
            <pc:docMk/>
            <pc:sldMk cId="2433433680" sldId="256"/>
            <ac:spMk id="5" creationId="{F90F08C1-6EAC-9FAC-DBA0-578FCF8CB92D}"/>
          </ac:spMkLst>
        </pc:spChg>
      </pc:sldChg>
      <pc:sldChg chg="modSp mod modNotesTx">
        <pc:chgData name="Myles, Todd" userId="0cacc3f4-305b-4d4f-92a6-0b727b60f2ea" providerId="ADAL" clId="{21E8BE0E-9113-4EBE-A84C-170B01692D11}" dt="2026-05-05T13:24:54.074" v="1972" actId="20577"/>
        <pc:sldMkLst>
          <pc:docMk/>
          <pc:sldMk cId="299247990" sldId="257"/>
        </pc:sldMkLst>
        <pc:spChg chg="mod">
          <ac:chgData name="Myles, Todd" userId="0cacc3f4-305b-4d4f-92a6-0b727b60f2ea" providerId="ADAL" clId="{21E8BE0E-9113-4EBE-A84C-170B01692D11}" dt="2026-05-04T14:48:02.474" v="703" actId="33524"/>
          <ac:spMkLst>
            <pc:docMk/>
            <pc:sldMk cId="299247990" sldId="257"/>
            <ac:spMk id="3" creationId="{7966681B-4135-CB25-4BC0-E9C9B577B9CA}"/>
          </ac:spMkLst>
        </pc:spChg>
      </pc:sldChg>
      <pc:sldChg chg="modSp mod modNotesTx">
        <pc:chgData name="Myles, Todd" userId="0cacc3f4-305b-4d4f-92a6-0b727b60f2ea" providerId="ADAL" clId="{21E8BE0E-9113-4EBE-A84C-170B01692D11}" dt="2026-05-05T13:27:34.518" v="1979" actId="20577"/>
        <pc:sldMkLst>
          <pc:docMk/>
          <pc:sldMk cId="2851186215" sldId="258"/>
        </pc:sldMkLst>
        <pc:spChg chg="mod">
          <ac:chgData name="Myles, Todd" userId="0cacc3f4-305b-4d4f-92a6-0b727b60f2ea" providerId="ADAL" clId="{21E8BE0E-9113-4EBE-A84C-170B01692D11}" dt="2026-05-04T14:49:43.887" v="759"/>
          <ac:spMkLst>
            <pc:docMk/>
            <pc:sldMk cId="2851186215" sldId="258"/>
            <ac:spMk id="3" creationId="{14860276-A5E8-8319-F07F-FFF353640666}"/>
          </ac:spMkLst>
        </pc:spChg>
      </pc:sldChg>
      <pc:sldChg chg="modSp mod modNotesTx">
        <pc:chgData name="Myles, Todd" userId="0cacc3f4-305b-4d4f-92a6-0b727b60f2ea" providerId="ADAL" clId="{21E8BE0E-9113-4EBE-A84C-170B01692D11}" dt="2026-05-04T20:09:35.731" v="1940" actId="403"/>
        <pc:sldMkLst>
          <pc:docMk/>
          <pc:sldMk cId="2194685051" sldId="259"/>
        </pc:sldMkLst>
        <pc:spChg chg="mod">
          <ac:chgData name="Myles, Todd" userId="0cacc3f4-305b-4d4f-92a6-0b727b60f2ea" providerId="ADAL" clId="{21E8BE0E-9113-4EBE-A84C-170B01692D11}" dt="2026-05-04T19:12:28.164" v="1773" actId="27636"/>
          <ac:spMkLst>
            <pc:docMk/>
            <pc:sldMk cId="2194685051" sldId="259"/>
            <ac:spMk id="3" creationId="{4AA547A4-68BB-169B-E731-8BA5A68B3A00}"/>
          </ac:spMkLst>
        </pc:spChg>
      </pc:sldChg>
      <pc:sldChg chg="modNotesTx">
        <pc:chgData name="Myles, Todd" userId="0cacc3f4-305b-4d4f-92a6-0b727b60f2ea" providerId="ADAL" clId="{21E8BE0E-9113-4EBE-A84C-170B01692D11}" dt="2026-05-05T13:30:41.102" v="1991" actId="20577"/>
        <pc:sldMkLst>
          <pc:docMk/>
          <pc:sldMk cId="1150295397" sldId="260"/>
        </pc:sldMkLst>
      </pc:sldChg>
      <pc:sldChg chg="del ord modNotesTx">
        <pc:chgData name="Myles, Todd" userId="0cacc3f4-305b-4d4f-92a6-0b727b60f2ea" providerId="ADAL" clId="{21E8BE0E-9113-4EBE-A84C-170B01692D11}" dt="2026-05-04T20:00:28.982" v="1878" actId="47"/>
        <pc:sldMkLst>
          <pc:docMk/>
          <pc:sldMk cId="2611250731" sldId="261"/>
        </pc:sldMkLst>
      </pc:sldChg>
      <pc:sldChg chg="delSp modSp mod modNotesTx">
        <pc:chgData name="Myles, Todd" userId="0cacc3f4-305b-4d4f-92a6-0b727b60f2ea" providerId="ADAL" clId="{21E8BE0E-9113-4EBE-A84C-170B01692D11}" dt="2026-05-04T20:20:52.927" v="1951" actId="20577"/>
        <pc:sldMkLst>
          <pc:docMk/>
          <pc:sldMk cId="4090024812" sldId="262"/>
        </pc:sldMkLst>
        <pc:spChg chg="mod">
          <ac:chgData name="Myles, Todd" userId="0cacc3f4-305b-4d4f-92a6-0b727b60f2ea" providerId="ADAL" clId="{21E8BE0E-9113-4EBE-A84C-170B01692D11}" dt="2026-05-04T19:49:59.809" v="1877"/>
          <ac:spMkLst>
            <pc:docMk/>
            <pc:sldMk cId="4090024812" sldId="262"/>
            <ac:spMk id="4" creationId="{70E51494-893C-3A1C-0857-D5BFE5FD61AF}"/>
          </ac:spMkLst>
        </pc:spChg>
        <pc:spChg chg="del">
          <ac:chgData name="Myles, Todd" userId="0cacc3f4-305b-4d4f-92a6-0b727b60f2ea" providerId="ADAL" clId="{21E8BE0E-9113-4EBE-A84C-170B01692D11}" dt="2026-05-04T19:47:03.390" v="1872" actId="478"/>
          <ac:spMkLst>
            <pc:docMk/>
            <pc:sldMk cId="4090024812" sldId="262"/>
            <ac:spMk id="16" creationId="{BBC20D45-795F-E1DB-AA3E-C1BFF3466B70}"/>
          </ac:spMkLst>
        </pc:spChg>
        <pc:picChg chg="mod">
          <ac:chgData name="Myles, Todd" userId="0cacc3f4-305b-4d4f-92a6-0b727b60f2ea" providerId="ADAL" clId="{21E8BE0E-9113-4EBE-A84C-170B01692D11}" dt="2026-05-04T19:47:19.609" v="1873" actId="962"/>
          <ac:picMkLst>
            <pc:docMk/>
            <pc:sldMk cId="4090024812" sldId="262"/>
            <ac:picMk id="26" creationId="{AA277551-EA98-4CB1-6B8E-D0F2EB6D7134}"/>
          </ac:picMkLst>
        </pc:picChg>
      </pc:sldChg>
      <pc:sldChg chg="del">
        <pc:chgData name="Myles, Todd" userId="0cacc3f4-305b-4d4f-92a6-0b727b60f2ea" providerId="ADAL" clId="{21E8BE0E-9113-4EBE-A84C-170B01692D11}" dt="2026-05-04T20:00:30.911" v="1879" actId="47"/>
        <pc:sldMkLst>
          <pc:docMk/>
          <pc:sldMk cId="3871224473" sldId="2147478969"/>
        </pc:sldMkLst>
      </pc:sldChg>
      <pc:sldChg chg="modNotesTx">
        <pc:chgData name="Myles, Todd" userId="0cacc3f4-305b-4d4f-92a6-0b727b60f2ea" providerId="ADAL" clId="{21E8BE0E-9113-4EBE-A84C-170B01692D11}" dt="2026-05-04T20:09:40.610" v="1942" actId="403"/>
        <pc:sldMkLst>
          <pc:docMk/>
          <pc:sldMk cId="480568036" sldId="2147478970"/>
        </pc:sldMkLst>
      </pc:sldChg>
    </pc:docChg>
  </pc:docChgLst>
  <pc:docChgLst>
    <pc:chgData name="Myles, Todd" userId="0cacc3f4-305b-4d4f-92a6-0b727b60f2ea" providerId="ADAL" clId="{D2BDD391-E23A-576B-87A4-2F8D7222FD8B}"/>
    <pc:docChg chg="undo redo custSel addSld modSld sldOrd">
      <pc:chgData name="Myles, Todd" userId="0cacc3f4-305b-4d4f-92a6-0b727b60f2ea" providerId="ADAL" clId="{D2BDD391-E23A-576B-87A4-2F8D7222FD8B}" dt="2026-05-05T20:36:44.852" v="589" actId="1582"/>
      <pc:docMkLst>
        <pc:docMk/>
      </pc:docMkLst>
      <pc:sldChg chg="addSp modSp mod modNotesTx">
        <pc:chgData name="Myles, Todd" userId="0cacc3f4-305b-4d4f-92a6-0b727b60f2ea" providerId="ADAL" clId="{D2BDD391-E23A-576B-87A4-2F8D7222FD8B}" dt="2026-05-05T20:36:44.852" v="589" actId="1582"/>
        <pc:sldMkLst>
          <pc:docMk/>
          <pc:sldMk cId="2433433680" sldId="256"/>
        </pc:sldMkLst>
        <pc:spChg chg="mod">
          <ac:chgData name="Myles, Todd" userId="0cacc3f4-305b-4d4f-92a6-0b727b60f2ea" providerId="ADAL" clId="{D2BDD391-E23A-576B-87A4-2F8D7222FD8B}" dt="2026-05-05T20:35:29.101" v="583" actId="14100"/>
          <ac:spMkLst>
            <pc:docMk/>
            <pc:sldMk cId="2433433680" sldId="256"/>
            <ac:spMk id="3" creationId="{D9468DFF-81CC-4A27-B584-65AD63194821}"/>
          </ac:spMkLst>
        </pc:spChg>
        <pc:spChg chg="mod">
          <ac:chgData name="Myles, Todd" userId="0cacc3f4-305b-4d4f-92a6-0b727b60f2ea" providerId="ADAL" clId="{D2BDD391-E23A-576B-87A4-2F8D7222FD8B}" dt="2026-05-01T20:49:01.417" v="573" actId="27636"/>
          <ac:spMkLst>
            <pc:docMk/>
            <pc:sldMk cId="2433433680" sldId="256"/>
            <ac:spMk id="5" creationId="{F90F08C1-6EAC-9FAC-DBA0-578FCF8CB92D}"/>
          </ac:spMkLst>
        </pc:spChg>
        <pc:cxnChg chg="add mod">
          <ac:chgData name="Myles, Todd" userId="0cacc3f4-305b-4d4f-92a6-0b727b60f2ea" providerId="ADAL" clId="{D2BDD391-E23A-576B-87A4-2F8D7222FD8B}" dt="2026-05-05T20:36:44.852" v="589" actId="1582"/>
          <ac:cxnSpMkLst>
            <pc:docMk/>
            <pc:sldMk cId="2433433680" sldId="256"/>
            <ac:cxnSpMk id="7" creationId="{D63E6387-83C5-2C0A-8452-E05C56110E04}"/>
          </ac:cxnSpMkLst>
        </pc:cxnChg>
      </pc:sldChg>
      <pc:sldChg chg="modSp mod modNotesTx">
        <pc:chgData name="Myles, Todd" userId="0cacc3f4-305b-4d4f-92a6-0b727b60f2ea" providerId="ADAL" clId="{D2BDD391-E23A-576B-87A4-2F8D7222FD8B}" dt="2026-05-01T20:37:25.782" v="537" actId="20577"/>
        <pc:sldMkLst>
          <pc:docMk/>
          <pc:sldMk cId="299247990" sldId="257"/>
        </pc:sldMkLst>
        <pc:spChg chg="mod">
          <ac:chgData name="Myles, Todd" userId="0cacc3f4-305b-4d4f-92a6-0b727b60f2ea" providerId="ADAL" clId="{D2BDD391-E23A-576B-87A4-2F8D7222FD8B}" dt="2026-05-01T18:53:27.266" v="134" actId="20577"/>
          <ac:spMkLst>
            <pc:docMk/>
            <pc:sldMk cId="299247990" sldId="257"/>
            <ac:spMk id="2" creationId="{385F808C-67CD-19DB-098C-6C764AA4C9D7}"/>
          </ac:spMkLst>
        </pc:spChg>
        <pc:spChg chg="mod">
          <ac:chgData name="Myles, Todd" userId="0cacc3f4-305b-4d4f-92a6-0b727b60f2ea" providerId="ADAL" clId="{D2BDD391-E23A-576B-87A4-2F8D7222FD8B}" dt="2026-05-01T18:49:14.416" v="77" actId="20577"/>
          <ac:spMkLst>
            <pc:docMk/>
            <pc:sldMk cId="299247990" sldId="257"/>
            <ac:spMk id="3" creationId="{7966681B-4135-CB25-4BC0-E9C9B577B9CA}"/>
          </ac:spMkLst>
        </pc:spChg>
      </pc:sldChg>
      <pc:sldChg chg="modSp mod modNotesTx">
        <pc:chgData name="Myles, Todd" userId="0cacc3f4-305b-4d4f-92a6-0b727b60f2ea" providerId="ADAL" clId="{D2BDD391-E23A-576B-87A4-2F8D7222FD8B}" dt="2026-05-04T18:33:42.766" v="574" actId="20577"/>
        <pc:sldMkLst>
          <pc:docMk/>
          <pc:sldMk cId="2851186215" sldId="258"/>
        </pc:sldMkLst>
        <pc:spChg chg="mod">
          <ac:chgData name="Myles, Todd" userId="0cacc3f4-305b-4d4f-92a6-0b727b60f2ea" providerId="ADAL" clId="{D2BDD391-E23A-576B-87A4-2F8D7222FD8B}" dt="2026-05-01T18:52:03.946" v="125" actId="255"/>
          <ac:spMkLst>
            <pc:docMk/>
            <pc:sldMk cId="2851186215" sldId="258"/>
            <ac:spMk id="2" creationId="{8E64F972-F1A1-03F6-A17D-4075107D4023}"/>
          </ac:spMkLst>
        </pc:spChg>
        <pc:spChg chg="mod">
          <ac:chgData name="Myles, Todd" userId="0cacc3f4-305b-4d4f-92a6-0b727b60f2ea" providerId="ADAL" clId="{D2BDD391-E23A-576B-87A4-2F8D7222FD8B}" dt="2026-04-30T20:24:07.092" v="24" actId="20577"/>
          <ac:spMkLst>
            <pc:docMk/>
            <pc:sldMk cId="2851186215" sldId="258"/>
            <ac:spMk id="3" creationId="{14860276-A5E8-8319-F07F-FFF353640666}"/>
          </ac:spMkLst>
        </pc:spChg>
      </pc:sldChg>
      <pc:sldChg chg="modSp mod ord">
        <pc:chgData name="Myles, Todd" userId="0cacc3f4-305b-4d4f-92a6-0b727b60f2ea" providerId="ADAL" clId="{D2BDD391-E23A-576B-87A4-2F8D7222FD8B}" dt="2026-05-01T18:57:37.698" v="236" actId="20577"/>
        <pc:sldMkLst>
          <pc:docMk/>
          <pc:sldMk cId="2194685051" sldId="259"/>
        </pc:sldMkLst>
        <pc:spChg chg="mod">
          <ac:chgData name="Myles, Todd" userId="0cacc3f4-305b-4d4f-92a6-0b727b60f2ea" providerId="ADAL" clId="{D2BDD391-E23A-576B-87A4-2F8D7222FD8B}" dt="2026-05-01T18:57:37.698" v="236" actId="20577"/>
          <ac:spMkLst>
            <pc:docMk/>
            <pc:sldMk cId="2194685051" sldId="259"/>
            <ac:spMk id="2" creationId="{2B02E521-5CAC-F98D-264E-3B7A4D87685C}"/>
          </ac:spMkLst>
        </pc:spChg>
      </pc:sldChg>
      <pc:sldChg chg="modSp mod ord modNotesTx">
        <pc:chgData name="Myles, Todd" userId="0cacc3f4-305b-4d4f-92a6-0b727b60f2ea" providerId="ADAL" clId="{D2BDD391-E23A-576B-87A4-2F8D7222FD8B}" dt="2026-05-04T18:34:46.554" v="578" actId="404"/>
        <pc:sldMkLst>
          <pc:docMk/>
          <pc:sldMk cId="1150295397" sldId="260"/>
        </pc:sldMkLst>
        <pc:spChg chg="mod">
          <ac:chgData name="Myles, Todd" userId="0cacc3f4-305b-4d4f-92a6-0b727b60f2ea" providerId="ADAL" clId="{D2BDD391-E23A-576B-87A4-2F8D7222FD8B}" dt="2026-05-01T20:40:22.140" v="544" actId="27636"/>
          <ac:spMkLst>
            <pc:docMk/>
            <pc:sldMk cId="1150295397" sldId="260"/>
            <ac:spMk id="2" creationId="{95614AAF-8D9B-C3E9-B494-4A6FF344497C}"/>
          </ac:spMkLst>
        </pc:spChg>
        <pc:spChg chg="mod">
          <ac:chgData name="Myles, Todd" userId="0cacc3f4-305b-4d4f-92a6-0b727b60f2ea" providerId="ADAL" clId="{D2BDD391-E23A-576B-87A4-2F8D7222FD8B}" dt="2026-05-01T20:40:31.199" v="545" actId="313"/>
          <ac:spMkLst>
            <pc:docMk/>
            <pc:sldMk cId="1150295397" sldId="260"/>
            <ac:spMk id="3" creationId="{DCFBCAE3-D4E7-AD6B-0100-1B649561E8FD}"/>
          </ac:spMkLst>
        </pc:spChg>
      </pc:sldChg>
      <pc:sldChg chg="modSp mod ord modNotesTx">
        <pc:chgData name="Myles, Todd" userId="0cacc3f4-305b-4d4f-92a6-0b727b60f2ea" providerId="ADAL" clId="{D2BDD391-E23A-576B-87A4-2F8D7222FD8B}" dt="2026-05-01T20:42:34.491" v="571" actId="20577"/>
        <pc:sldMkLst>
          <pc:docMk/>
          <pc:sldMk cId="4090024812" sldId="262"/>
        </pc:sldMkLst>
        <pc:graphicFrameChg chg="mod">
          <ac:chgData name="Myles, Todd" userId="0cacc3f4-305b-4d4f-92a6-0b727b60f2ea" providerId="ADAL" clId="{D2BDD391-E23A-576B-87A4-2F8D7222FD8B}" dt="2026-05-01T19:27:43.379" v="475" actId="962"/>
          <ac:graphicFrameMkLst>
            <pc:docMk/>
            <pc:sldMk cId="4090024812" sldId="262"/>
            <ac:graphicFrameMk id="5" creationId="{1ECCCAE3-1081-BDE8-3BDF-B3B153BA9801}"/>
          </ac:graphicFrameMkLst>
        </pc:graphicFrameChg>
      </pc:sldChg>
      <pc:sldChg chg="addSp delSp modSp new mod setBg">
        <pc:chgData name="Myles, Todd" userId="0cacc3f4-305b-4d4f-92a6-0b727b60f2ea" providerId="ADAL" clId="{D2BDD391-E23A-576B-87A4-2F8D7222FD8B}" dt="2026-05-01T19:09:44.559" v="471" actId="1037"/>
        <pc:sldMkLst>
          <pc:docMk/>
          <pc:sldMk cId="480568036" sldId="2147478970"/>
        </pc:sldMkLst>
        <pc:spChg chg="mod ord">
          <ac:chgData name="Myles, Todd" userId="0cacc3f4-305b-4d4f-92a6-0b727b60f2ea" providerId="ADAL" clId="{D2BDD391-E23A-576B-87A4-2F8D7222FD8B}" dt="2026-05-01T19:08:38.514" v="420" actId="26606"/>
          <ac:spMkLst>
            <pc:docMk/>
            <pc:sldMk cId="480568036" sldId="2147478970"/>
            <ac:spMk id="2" creationId="{D9F411AA-1E50-2047-B7C9-7CCC0589C763}"/>
          </ac:spMkLst>
        </pc:spChg>
        <pc:picChg chg="add mod">
          <ac:chgData name="Myles, Todd" userId="0cacc3f4-305b-4d4f-92a6-0b727b60f2ea" providerId="ADAL" clId="{D2BDD391-E23A-576B-87A4-2F8D7222FD8B}" dt="2026-05-01T19:09:44.559" v="471" actId="1037"/>
          <ac:picMkLst>
            <pc:docMk/>
            <pc:sldMk cId="480568036" sldId="2147478970"/>
            <ac:picMk id="5" creationId="{8F1C05F0-E2FA-93CF-856B-E5FB2C3BBF6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243A5E"/>
            </a:solidFill>
            <a:ln w="28575">
              <a:solidFill>
                <a:schemeClr val="tx1"/>
              </a:solidFill>
            </a:ln>
            <a:scene3d>
              <a:camera prst="orthographicFront"/>
              <a:lightRig rig="threePt" dir="t"/>
            </a:scene3d>
          </c:spPr>
          <c:dPt>
            <c:idx val="0"/>
            <c:bubble3D val="0"/>
            <c:spPr>
              <a:solidFill>
                <a:srgbClr val="243A5E"/>
              </a:solidFill>
              <a:ln w="28575">
                <a:solidFill>
                  <a:schemeClr val="tx1"/>
                </a:solidFill>
              </a:ln>
              <a:effectLst/>
              <a:scene3d>
                <a:camera prst="orthographicFront"/>
                <a:lightRig rig="threePt" dir="t"/>
              </a:scene3d>
            </c:spPr>
            <c:extLst>
              <c:ext xmlns:c16="http://schemas.microsoft.com/office/drawing/2014/chart" uri="{C3380CC4-5D6E-409C-BE32-E72D297353CC}">
                <c16:uniqueId val="{00000001-525C-E940-82C9-491E5699D381}"/>
              </c:ext>
            </c:extLst>
          </c:dPt>
          <c:dPt>
            <c:idx val="1"/>
            <c:bubble3D val="0"/>
            <c:spPr>
              <a:solidFill>
                <a:srgbClr val="243A5E"/>
              </a:solidFill>
              <a:ln w="28575">
                <a:solidFill>
                  <a:schemeClr val="tx1"/>
                </a:solidFill>
              </a:ln>
              <a:effectLst/>
              <a:scene3d>
                <a:camera prst="orthographicFront"/>
                <a:lightRig rig="threePt" dir="t"/>
              </a:scene3d>
            </c:spPr>
            <c:extLst>
              <c:ext xmlns:c16="http://schemas.microsoft.com/office/drawing/2014/chart" uri="{C3380CC4-5D6E-409C-BE32-E72D297353CC}">
                <c16:uniqueId val="{00000003-525C-E940-82C9-491E5699D381}"/>
              </c:ext>
            </c:extLst>
          </c:dPt>
          <c:dPt>
            <c:idx val="2"/>
            <c:bubble3D val="0"/>
            <c:spPr>
              <a:solidFill>
                <a:srgbClr val="243A5E"/>
              </a:solidFill>
              <a:ln w="28575">
                <a:solidFill>
                  <a:schemeClr val="tx1"/>
                </a:solidFill>
              </a:ln>
              <a:effectLst/>
              <a:scene3d>
                <a:camera prst="orthographicFront"/>
                <a:lightRig rig="threePt" dir="t"/>
              </a:scene3d>
            </c:spPr>
            <c:extLst>
              <c:ext xmlns:c16="http://schemas.microsoft.com/office/drawing/2014/chart" uri="{C3380CC4-5D6E-409C-BE32-E72D297353CC}">
                <c16:uniqueId val="{00000005-525C-E940-82C9-491E5699D381}"/>
              </c:ext>
            </c:extLst>
          </c:dPt>
          <c:dPt>
            <c:idx val="3"/>
            <c:bubble3D val="0"/>
            <c:spPr>
              <a:solidFill>
                <a:srgbClr val="243A5E"/>
              </a:solidFill>
              <a:ln w="28575">
                <a:solidFill>
                  <a:schemeClr val="tx1"/>
                </a:solidFill>
              </a:ln>
              <a:effectLst/>
              <a:scene3d>
                <a:camera prst="orthographicFront"/>
                <a:lightRig rig="threePt" dir="t"/>
              </a:scene3d>
            </c:spPr>
            <c:extLst>
              <c:ext xmlns:c16="http://schemas.microsoft.com/office/drawing/2014/chart" uri="{C3380CC4-5D6E-409C-BE32-E72D297353CC}">
                <c16:uniqueId val="{00000007-525C-E940-82C9-491E5699D381}"/>
              </c:ext>
            </c:extLst>
          </c:dPt>
          <c:dPt>
            <c:idx val="4"/>
            <c:bubble3D val="0"/>
            <c:spPr>
              <a:solidFill>
                <a:srgbClr val="243A5E"/>
              </a:solidFill>
              <a:ln w="28575">
                <a:solidFill>
                  <a:schemeClr val="tx1"/>
                </a:solidFill>
              </a:ln>
              <a:effectLst/>
              <a:scene3d>
                <a:camera prst="orthographicFront"/>
                <a:lightRig rig="threePt" dir="t"/>
              </a:scene3d>
            </c:spPr>
            <c:extLst>
              <c:ext xmlns:c16="http://schemas.microsoft.com/office/drawing/2014/chart" uri="{C3380CC4-5D6E-409C-BE32-E72D297353CC}">
                <c16:uniqueId val="{00000009-525C-E940-82C9-491E5699D381}"/>
              </c:ext>
            </c:extLst>
          </c:dPt>
          <c:dPt>
            <c:idx val="5"/>
            <c:bubble3D val="0"/>
            <c:spPr>
              <a:solidFill>
                <a:srgbClr val="243A5E"/>
              </a:solidFill>
              <a:ln w="28575">
                <a:solidFill>
                  <a:schemeClr val="tx1"/>
                </a:solidFill>
              </a:ln>
              <a:effectLst/>
              <a:scene3d>
                <a:camera prst="orthographicFront"/>
                <a:lightRig rig="threePt" dir="t"/>
              </a:scene3d>
            </c:spPr>
            <c:extLst>
              <c:ext xmlns:c16="http://schemas.microsoft.com/office/drawing/2014/chart" uri="{C3380CC4-5D6E-409C-BE32-E72D297353CC}">
                <c16:uniqueId val="{0000000B-525C-E940-82C9-491E5699D381}"/>
              </c:ext>
            </c:extLst>
          </c:dPt>
          <c:dLbls>
            <c:delete val="1"/>
          </c:dLbls>
          <c:cat>
            <c:strRef>
              <c:f>Sheet1!$A$2:$A$7</c:f>
              <c:strCache>
                <c:ptCount val="4"/>
                <c:pt idx="0">
                  <c:v>1st Qtr</c:v>
                </c:pt>
                <c:pt idx="1">
                  <c:v>2nd Qtr</c:v>
                </c:pt>
                <c:pt idx="2">
                  <c:v>3rd Qtr</c:v>
                </c:pt>
                <c:pt idx="3">
                  <c:v>4th Qtr</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25C-E940-82C9-491E5699D38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b="1"/>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3.svg"/></Relationships>
</file>

<file path=ppt/drawings/drawing1.xml><?xml version="1.0" encoding="utf-8"?>
<c:userShapes xmlns:c="http://schemas.openxmlformats.org/drawingml/2006/chart">
  <cdr:relSizeAnchor xmlns:cdr="http://schemas.openxmlformats.org/drawingml/2006/chartDrawing">
    <cdr:from>
      <cdr:x>0.3226</cdr:x>
      <cdr:y>0.09985</cdr:y>
    </cdr:from>
    <cdr:to>
      <cdr:x>0.43947</cdr:x>
      <cdr:y>0.28376</cdr:y>
    </cdr:to>
    <cdr:pic>
      <cdr:nvPicPr>
        <cdr:cNvPr id="2" name="Graphic 18" descr="Questions with solid fill">
          <a:extLst xmlns:a="http://schemas.openxmlformats.org/drawingml/2006/main">
            <a:ext uri="{FF2B5EF4-FFF2-40B4-BE49-F238E27FC236}">
              <a16:creationId xmlns:a16="http://schemas.microsoft.com/office/drawing/2014/main" id="{8CA29FCA-4F2C-44D5-B681-06E6EAC36609}"/>
            </a:ext>
          </a:extLst>
        </cdr:cNvPr>
        <cdr:cNvPicPr>
          <a:picLocks xmlns:a="http://schemas.openxmlformats.org/drawingml/2006/main" noChangeAspect="1"/>
        </cdr:cNvPicPr>
      </cdr:nvPicPr>
      <cdr:blipFill>
        <a:blip xmlns:a="http://schemas.openxmlformats.org/drawingml/2006/main" xmlns:r="http://schemas.openxmlformats.org/officeDocument/2006/relationships">
          <a:biLevel thresh="25000"/>
          <a:extLst>
            <a:ext uri="{96DAC541-7B7A-43D3-8B79-37D633B846F1}">
              <asvg:svgBlip xmlns:asvg="http://schemas.microsoft.com/office/drawing/2016/SVG/main" r:embed="rId1"/>
            </a:ext>
          </a:extLst>
        </a:blip>
        <a:stretch xmlns:a="http://schemas.openxmlformats.org/drawingml/2006/main">
          <a:fillRect/>
        </a:stretch>
      </cdr:blipFill>
      <cdr:spPr>
        <a:xfrm xmlns:a="http://schemas.openxmlformats.org/drawingml/2006/main">
          <a:off x="2524178" y="496442"/>
          <a:ext cx="914400" cy="914400"/>
        </a:xfrm>
        <a:prstGeom xmlns:a="http://schemas.openxmlformats.org/drawingml/2006/main" prst="rect">
          <a:avLst/>
        </a:prstGeom>
        <a:effectLst xmlns:a="http://schemas.openxmlformats.org/drawingml/2006/mai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08ADEED8-0016-074D-A38B-3DF133142C2B}" type="datetimeFigureOut">
              <a:rPr lang="en-US" smtClean="0"/>
              <a:t>5/4/26</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57477078-6460-BD4C-B714-6664F2BDDF65}" type="slidenum">
              <a:rPr lang="en-US" smtClean="0"/>
              <a:t>‹#›</a:t>
            </a:fld>
            <a:endParaRPr lang="en-US"/>
          </a:p>
        </p:txBody>
      </p:sp>
    </p:spTree>
    <p:extLst>
      <p:ext uri="{BB962C8B-B14F-4D97-AF65-F5344CB8AC3E}">
        <p14:creationId xmlns:p14="http://schemas.microsoft.com/office/powerpoint/2010/main" val="392439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a:t> </a:t>
            </a:r>
            <a:endParaRPr lang="en-US" sz="1700"/>
          </a:p>
          <a:p>
            <a:r>
              <a:rPr lang="en-US" sz="1700" b="1"/>
              <a:t>Good afternoon, I'm Todd Myles from SUNY ITEC.</a:t>
            </a:r>
            <a:endParaRPr lang="en-US" sz="1700"/>
          </a:p>
          <a:p>
            <a:r>
              <a:rPr lang="en-US" sz="1700" b="1"/>
              <a:t>This presentation is about using Microsoft Unified Support to deliver reliable support throughout SUNY.</a:t>
            </a:r>
            <a:endParaRPr lang="en-US" sz="1700"/>
          </a:p>
        </p:txBody>
      </p:sp>
      <p:sp>
        <p:nvSpPr>
          <p:cNvPr id="4" name="Slide Number Placeholder 3"/>
          <p:cNvSpPr>
            <a:spLocks noGrp="1"/>
          </p:cNvSpPr>
          <p:nvPr>
            <p:ph type="sldNum" sz="quarter" idx="5"/>
          </p:nvPr>
        </p:nvSpPr>
        <p:spPr/>
        <p:txBody>
          <a:bodyPr/>
          <a:lstStyle/>
          <a:p>
            <a:fld id="{57477078-6460-BD4C-B714-6664F2BDDF65}" type="slidenum">
              <a:rPr lang="en-US" smtClean="0"/>
              <a:t>1</a:t>
            </a:fld>
            <a:endParaRPr lang="en-US" dirty="0"/>
          </a:p>
        </p:txBody>
      </p:sp>
    </p:spTree>
    <p:extLst>
      <p:ext uri="{BB962C8B-B14F-4D97-AF65-F5344CB8AC3E}">
        <p14:creationId xmlns:p14="http://schemas.microsoft.com/office/powerpoint/2010/main" val="402194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a:latin typeface="Aptos" panose="020B0004020202020204" pitchFamily="34" charset="0"/>
              </a:rPr>
              <a:t>Within SUNY, we have a variety of campuses, from small community colleges to large R1 universities, each with different budgets, staffing levels, and student populations. All these campuses need support for their Microsoft infrastructure. Not all campuses have 24/7 support for break-fix issues, nor do they always have the expertise to roll out new services. Security assessments and access to on-demand learning are also needed for continued growth.</a:t>
            </a:r>
          </a:p>
          <a:p>
            <a:pPr defTabSz="966612">
              <a:defRPr/>
            </a:pPr>
            <a:endParaRPr lang="en-US" sz="1300" b="1">
              <a:latin typeface="Aptos" panose="020B0004020202020204" pitchFamily="34" charset="0"/>
            </a:endParaRPr>
          </a:p>
          <a:p>
            <a:pPr defTabSz="966612">
              <a:defRPr/>
            </a:pPr>
            <a:r>
              <a:rPr lang="en-US" sz="1300" b="1">
                <a:latin typeface="Aptos" panose="020B0004020202020204" pitchFamily="34" charset="0"/>
              </a:rPr>
              <a:t>Campuses can’t put in a support ticket and wait a day for a reply or fix when critical systems are not working. Not all campuses have the expertise such as SQL or SharePoint administrations and need support when thy are not working as expected. Campuses need to close those gaps. </a:t>
            </a:r>
          </a:p>
          <a:p>
            <a:pPr defTabSz="966612">
              <a:defRPr/>
            </a:pPr>
            <a:endParaRPr lang="en-US" sz="1300" b="1">
              <a:latin typeface="Aptos" panose="020B0004020202020204" pitchFamily="34" charset="0"/>
            </a:endParaRPr>
          </a:p>
          <a:p>
            <a:r>
              <a:rPr lang="en-US" sz="1300" b="1">
                <a:latin typeface="Aptos" panose="020B0004020202020204" pitchFamily="34" charset="0"/>
              </a:rPr>
              <a:t>Without a shared model, campuses experience uneven support. As Microsoft services become more critical, we need a model that scales system‑wide.</a:t>
            </a:r>
            <a:endParaRPr lang="en-US" sz="1300" dirty="0"/>
          </a:p>
        </p:txBody>
      </p:sp>
      <p:sp>
        <p:nvSpPr>
          <p:cNvPr id="4" name="Slide Number Placeholder 3"/>
          <p:cNvSpPr>
            <a:spLocks noGrp="1"/>
          </p:cNvSpPr>
          <p:nvPr>
            <p:ph type="sldNum" sz="quarter" idx="5"/>
          </p:nvPr>
        </p:nvSpPr>
        <p:spPr/>
        <p:txBody>
          <a:bodyPr/>
          <a:lstStyle/>
          <a:p>
            <a:fld id="{57477078-6460-BD4C-B714-6664F2BDDF65}" type="slidenum">
              <a:rPr lang="en-US" smtClean="0"/>
              <a:t>2</a:t>
            </a:fld>
            <a:endParaRPr lang="en-US" dirty="0"/>
          </a:p>
        </p:txBody>
      </p:sp>
    </p:spTree>
    <p:extLst>
      <p:ext uri="{BB962C8B-B14F-4D97-AF65-F5344CB8AC3E}">
        <p14:creationId xmlns:p14="http://schemas.microsoft.com/office/powerpoint/2010/main" val="416781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a:t>We need priority support for emergencies 24/7 hr1, as well as advisory guidance on project direction and available tools. </a:t>
            </a:r>
          </a:p>
          <a:p>
            <a:endParaRPr lang="en-US" sz="1500"/>
          </a:p>
          <a:p>
            <a:r>
              <a:rPr lang="en-US" sz="1500" b="1"/>
              <a:t>As malicious activity continues to increase, it is essential that we maximize our Microsoft licensing, understand the available features, and how to implement them. As we grow with new products, we must be prepared to learn, adapt, and evaluate our rollout strategies. Given our limited budgets and resources, it's important to find ways to share resources and costs across campuses to further enhance SUNY.</a:t>
            </a:r>
            <a:endParaRPr lang="en-US" sz="1500"/>
          </a:p>
          <a:p>
            <a:endParaRPr lang="en-US" sz="1500" b="1"/>
          </a:p>
          <a:p>
            <a:r>
              <a:rPr lang="en-US" sz="1500" b="1"/>
              <a:t>This isn’t just support—it’s about improving stability, resilience, and long‑term value from Microsoft investments.</a:t>
            </a:r>
          </a:p>
        </p:txBody>
      </p:sp>
      <p:sp>
        <p:nvSpPr>
          <p:cNvPr id="4" name="Slide Number Placeholder 3"/>
          <p:cNvSpPr>
            <a:spLocks noGrp="1"/>
          </p:cNvSpPr>
          <p:nvPr>
            <p:ph type="sldNum" sz="quarter" idx="5"/>
          </p:nvPr>
        </p:nvSpPr>
        <p:spPr/>
        <p:txBody>
          <a:bodyPr/>
          <a:lstStyle/>
          <a:p>
            <a:fld id="{57477078-6460-BD4C-B714-6664F2BDDF65}" type="slidenum">
              <a:rPr lang="en-US" smtClean="0"/>
              <a:t>3</a:t>
            </a:fld>
            <a:endParaRPr lang="en-US" dirty="0"/>
          </a:p>
        </p:txBody>
      </p:sp>
    </p:spTree>
    <p:extLst>
      <p:ext uri="{BB962C8B-B14F-4D97-AF65-F5344CB8AC3E}">
        <p14:creationId xmlns:p14="http://schemas.microsoft.com/office/powerpoint/2010/main" val="258924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SUNY campuses will gain improved Microsoft infrastructure support, including one-hour emergency response, project review tools, and on-demand assessments of current systems. Staff can independently run checks to ensure Active Directory and other critical services follow best practices, strengthening support across all SUNY locations.</a:t>
            </a:r>
          </a:p>
          <a:p>
            <a:endParaRPr lang="en-US" sz="1400" b="1"/>
          </a:p>
          <a:p>
            <a:r>
              <a:rPr lang="en-US" sz="1400" b="1"/>
              <a:t>Utilizing a shared service ensures that campus resources are dedicated to IT-related initiatives rather than being absorbed by procurement processes or approval delays. This approach can yield significant time savings across all SUNY institutions annually.</a:t>
            </a:r>
            <a:endParaRPr lang="en-US" sz="1400"/>
          </a:p>
          <a:p>
            <a:pPr defTabSz="966612">
              <a:defRPr/>
            </a:pPr>
            <a:endParaRPr lang="en-US" sz="1400" b="1"/>
          </a:p>
          <a:p>
            <a:pPr defTabSz="966612">
              <a:defRPr/>
            </a:pPr>
            <a:r>
              <a:rPr lang="en-US" sz="1400" b="1"/>
              <a:t>Success means fewer crises, better preparedness, and more confident use of the Microsoft platforms</a:t>
            </a:r>
          </a:p>
          <a:p>
            <a:endParaRPr lang="en-US" sz="1400"/>
          </a:p>
        </p:txBody>
      </p:sp>
      <p:sp>
        <p:nvSpPr>
          <p:cNvPr id="4" name="Slide Number Placeholder 3"/>
          <p:cNvSpPr>
            <a:spLocks noGrp="1"/>
          </p:cNvSpPr>
          <p:nvPr>
            <p:ph type="sldNum" sz="quarter" idx="5"/>
          </p:nvPr>
        </p:nvSpPr>
        <p:spPr/>
        <p:txBody>
          <a:bodyPr/>
          <a:lstStyle/>
          <a:p>
            <a:fld id="{57477078-6460-BD4C-B714-6664F2BDDF65}" type="slidenum">
              <a:rPr lang="en-US" smtClean="0"/>
              <a:t>4</a:t>
            </a:fld>
            <a:endParaRPr lang="en-US" dirty="0"/>
          </a:p>
        </p:txBody>
      </p:sp>
    </p:spTree>
    <p:extLst>
      <p:ext uri="{BB962C8B-B14F-4D97-AF65-F5344CB8AC3E}">
        <p14:creationId xmlns:p14="http://schemas.microsoft.com/office/powerpoint/2010/main" val="107157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a:latin typeface="Aptos" panose="020B0004020202020204" pitchFamily="34" charset="0"/>
              </a:rPr>
              <a:t>ITEC is working to partnered with Microsoft Unify to deliver a shared service model that allows any campus to participate at a discounted rate while receiving full access to all available features. ITEC will manage the service and offer campuses an efficient process for enrollment.  What are the components of this service?</a:t>
            </a:r>
            <a:br>
              <a:rPr lang="en-US" sz="1300" b="1">
                <a:latin typeface="Aptos" panose="020B0004020202020204" pitchFamily="34" charset="0"/>
              </a:rPr>
            </a:br>
            <a:r>
              <a:rPr lang="en-US" sz="1300" b="1">
                <a:latin typeface="Aptos" panose="020B0004020202020204" pitchFamily="34" charset="0"/>
              </a:rPr>
              <a:t>- Problem resolution - campuses can submit and track tickets directly through the Service Hub.</a:t>
            </a:r>
            <a:br>
              <a:rPr lang="en-US" sz="1300" b="1">
                <a:latin typeface="Aptos" panose="020B0004020202020204" pitchFamily="34" charset="0"/>
              </a:rPr>
            </a:br>
            <a:r>
              <a:rPr lang="en-US" sz="1300" b="1">
                <a:latin typeface="Aptos" panose="020B0004020202020204" pitchFamily="34" charset="0"/>
              </a:rPr>
              <a:t>Advisory support – involves discussing service implementation or asking if MSFT can demonstrate a solution.</a:t>
            </a:r>
            <a:br>
              <a:rPr lang="en-US" sz="1300" b="1">
                <a:latin typeface="Aptos" panose="020B0004020202020204" pitchFamily="34" charset="0"/>
              </a:rPr>
            </a:br>
            <a:r>
              <a:rPr lang="en-US" sz="1300" b="1">
                <a:latin typeface="Aptos" panose="020B0004020202020204" pitchFamily="34" charset="0"/>
              </a:rPr>
              <a:t>- Service Delivery Manager – A Microsoft / ITEC contact for inquiries and scheduling  </a:t>
            </a:r>
            <a:br>
              <a:rPr lang="en-US" sz="1300" b="1">
                <a:latin typeface="Aptos" panose="020B0004020202020204" pitchFamily="34" charset="0"/>
              </a:rPr>
            </a:br>
            <a:r>
              <a:rPr lang="en-US" sz="1300" b="1">
                <a:latin typeface="Aptos" panose="020B0004020202020204" pitchFamily="34" charset="0"/>
              </a:rPr>
              <a:t>Learning on demand - features instructor-led video presentations, webcasts, and interactive virtual labs as part of its educational experience.</a:t>
            </a:r>
          </a:p>
          <a:p>
            <a:pPr defTabSz="966612"/>
            <a:r>
              <a:rPr lang="en-US" sz="1300" b="1">
                <a:latin typeface="Aptos" panose="020B0004020202020204" pitchFamily="34" charset="0"/>
              </a:rPr>
              <a:t>- Service Hub – a comprehensive portal for learning, ticket management, and assessments.</a:t>
            </a:r>
            <a:br>
              <a:rPr lang="en-US" sz="1300" b="1">
                <a:latin typeface="Aptos" panose="020B0004020202020204" pitchFamily="34" charset="0"/>
              </a:rPr>
            </a:br>
            <a:r>
              <a:rPr lang="en-US" sz="1300" b="1">
                <a:latin typeface="Aptos" panose="020B0004020202020204" pitchFamily="34" charset="0"/>
              </a:rPr>
              <a:t>On-Demand Assessments – These evaluate multiple domains, enabling teams to gauge risk levels and assess the health of their IT environments.</a:t>
            </a:r>
          </a:p>
          <a:p>
            <a:r>
              <a:rPr lang="en-US" sz="1300" b="1">
                <a:latin typeface="Aptos" panose="020B0004020202020204" pitchFamily="34" charset="0"/>
              </a:rPr>
              <a:t>- Proactive Services – extra services provided to SUNY campuses as required</a:t>
            </a:r>
          </a:p>
          <a:p>
            <a:endParaRPr lang="en-US" sz="1300" b="1">
              <a:latin typeface="Aptos" panose="020B0004020202020204" pitchFamily="34" charset="0"/>
            </a:endParaRPr>
          </a:p>
        </p:txBody>
      </p:sp>
      <p:sp>
        <p:nvSpPr>
          <p:cNvPr id="4" name="Slide Number Placeholder 3"/>
          <p:cNvSpPr>
            <a:spLocks noGrp="1"/>
          </p:cNvSpPr>
          <p:nvPr>
            <p:ph type="sldNum" sz="quarter" idx="5"/>
          </p:nvPr>
        </p:nvSpPr>
        <p:spPr/>
        <p:txBody>
          <a:bodyPr/>
          <a:lstStyle/>
          <a:p>
            <a:fld id="{57477078-6460-BD4C-B714-6664F2BDDF65}" type="slidenum">
              <a:rPr lang="en-US" smtClean="0"/>
              <a:t>5</a:t>
            </a:fld>
            <a:endParaRPr lang="en-US" dirty="0"/>
          </a:p>
        </p:txBody>
      </p:sp>
    </p:spTree>
    <p:extLst>
      <p:ext uri="{BB962C8B-B14F-4D97-AF65-F5344CB8AC3E}">
        <p14:creationId xmlns:p14="http://schemas.microsoft.com/office/powerpoint/2010/main" val="370402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700" b="1"/>
              <a:t>This project ensures SUNY can rely on Microsoft services with confidence, consistency, and strategic support. All of SUNY gains from Unify</a:t>
            </a:r>
          </a:p>
          <a:p>
            <a:endParaRPr lang="en-US" sz="1700"/>
          </a:p>
        </p:txBody>
      </p:sp>
      <p:sp>
        <p:nvSpPr>
          <p:cNvPr id="4" name="Slide Number Placeholder 3"/>
          <p:cNvSpPr>
            <a:spLocks noGrp="1"/>
          </p:cNvSpPr>
          <p:nvPr>
            <p:ph type="sldNum" sz="quarter" idx="5"/>
          </p:nvPr>
        </p:nvSpPr>
        <p:spPr/>
        <p:txBody>
          <a:bodyPr/>
          <a:lstStyle/>
          <a:p>
            <a:fld id="{57477078-6460-BD4C-B714-6664F2BDDF65}" type="slidenum">
              <a:rPr lang="en-US" smtClean="0"/>
              <a:t>6</a:t>
            </a:fld>
            <a:endParaRPr lang="en-US" dirty="0"/>
          </a:p>
        </p:txBody>
      </p:sp>
    </p:spTree>
    <p:extLst>
      <p:ext uri="{BB962C8B-B14F-4D97-AF65-F5344CB8AC3E}">
        <p14:creationId xmlns:p14="http://schemas.microsoft.com/office/powerpoint/2010/main" val="62137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a:t>Disclaimer this offering is not live yet and is still working its way thought the procurement process. Things could change before the final offer is available to campuses. </a:t>
            </a:r>
          </a:p>
        </p:txBody>
      </p:sp>
      <p:sp>
        <p:nvSpPr>
          <p:cNvPr id="4" name="Slide Number Placeholder 3"/>
          <p:cNvSpPr>
            <a:spLocks noGrp="1"/>
          </p:cNvSpPr>
          <p:nvPr>
            <p:ph type="sldNum" sz="quarter" idx="5"/>
          </p:nvPr>
        </p:nvSpPr>
        <p:spPr/>
        <p:txBody>
          <a:bodyPr/>
          <a:lstStyle/>
          <a:p>
            <a:fld id="{57477078-6460-BD4C-B714-6664F2BDDF65}" type="slidenum">
              <a:rPr lang="en-US" smtClean="0"/>
              <a:t>7</a:t>
            </a:fld>
            <a:endParaRPr lang="en-US" dirty="0"/>
          </a:p>
        </p:txBody>
      </p:sp>
    </p:spTree>
    <p:extLst>
      <p:ext uri="{BB962C8B-B14F-4D97-AF65-F5344CB8AC3E}">
        <p14:creationId xmlns:p14="http://schemas.microsoft.com/office/powerpoint/2010/main" val="310281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CD90-0D69-D3AA-CCB3-2B7C1CA9D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7EE78-19BE-FC0B-4821-390E543C7F1A}"/>
              </a:ext>
            </a:extLst>
          </p:cNvPr>
          <p:cNvSpPr>
            <a:spLocks noGrp="1"/>
          </p:cNvSpPr>
          <p:nvPr>
            <p:ph type="subTitle" idx="1"/>
          </p:nvPr>
        </p:nvSpPr>
        <p:spPr>
          <a:xfrm>
            <a:off x="1524000" y="3602038"/>
            <a:ext cx="9144000" cy="7314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CB456-6E46-A5B0-4891-362F36BD5CED}"/>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5" name="Footer Placeholder 4">
            <a:extLst>
              <a:ext uri="{FF2B5EF4-FFF2-40B4-BE49-F238E27FC236}">
                <a16:creationId xmlns:a16="http://schemas.microsoft.com/office/drawing/2014/main" id="{45DAEA98-EDEF-CF60-558F-EA8CEA3F13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8E1F84-12B9-DF95-2AFD-973F0DE805F1}"/>
              </a:ext>
            </a:extLst>
          </p:cNvPr>
          <p:cNvSpPr>
            <a:spLocks noGrp="1"/>
          </p:cNvSpPr>
          <p:nvPr>
            <p:ph type="sldNum" sz="quarter" idx="12"/>
          </p:nvPr>
        </p:nvSpPr>
        <p:spPr/>
        <p:txBody>
          <a:bodyPr/>
          <a:lstStyle/>
          <a:p>
            <a:fld id="{E9DEDB6B-505B-E648-AD03-8BCA4F43A2E3}" type="slidenum">
              <a:rPr lang="en-US" smtClean="0"/>
              <a:t>‹#›</a:t>
            </a:fld>
            <a:endParaRPr lang="en-US" dirty="0"/>
          </a:p>
        </p:txBody>
      </p:sp>
      <p:sp>
        <p:nvSpPr>
          <p:cNvPr id="11" name="Text Placeholder 10">
            <a:extLst>
              <a:ext uri="{FF2B5EF4-FFF2-40B4-BE49-F238E27FC236}">
                <a16:creationId xmlns:a16="http://schemas.microsoft.com/office/drawing/2014/main" id="{39B31A12-50CF-9EFC-3BEC-8FA6DA6C310C}"/>
              </a:ext>
            </a:extLst>
          </p:cNvPr>
          <p:cNvSpPr>
            <a:spLocks noGrp="1"/>
          </p:cNvSpPr>
          <p:nvPr>
            <p:ph type="body" sz="quarter" idx="13" hasCustomPrompt="1"/>
          </p:nvPr>
        </p:nvSpPr>
        <p:spPr>
          <a:xfrm>
            <a:off x="7523163" y="4471988"/>
            <a:ext cx="3144837" cy="437942"/>
          </a:xfrm>
        </p:spPr>
        <p:txBody>
          <a:bodyPr/>
          <a:lstStyle>
            <a:lvl1pPr marL="0" indent="0" algn="r">
              <a:buNone/>
              <a:defRPr/>
            </a:lvl1pPr>
          </a:lstStyle>
          <a:p>
            <a:pPr lvl="0"/>
            <a:r>
              <a:rPr lang="en-US" dirty="0"/>
              <a:t>Presenter Name</a:t>
            </a:r>
          </a:p>
        </p:txBody>
      </p:sp>
      <p:sp>
        <p:nvSpPr>
          <p:cNvPr id="13" name="Text Placeholder 12">
            <a:extLst>
              <a:ext uri="{FF2B5EF4-FFF2-40B4-BE49-F238E27FC236}">
                <a16:creationId xmlns:a16="http://schemas.microsoft.com/office/drawing/2014/main" id="{01ED72E4-7C85-EF99-AFE1-C1874987DCD2}"/>
              </a:ext>
            </a:extLst>
          </p:cNvPr>
          <p:cNvSpPr>
            <a:spLocks noGrp="1"/>
          </p:cNvSpPr>
          <p:nvPr>
            <p:ph type="body" sz="quarter" idx="14" hasCustomPrompt="1"/>
          </p:nvPr>
        </p:nvSpPr>
        <p:spPr>
          <a:xfrm>
            <a:off x="7523162" y="4956383"/>
            <a:ext cx="3144836" cy="365125"/>
          </a:xfrm>
        </p:spPr>
        <p:txBody>
          <a:bodyPr>
            <a:normAutofit/>
          </a:bodyPr>
          <a:lstStyle>
            <a:lvl1pPr marL="0" indent="0" algn="r">
              <a:buNone/>
              <a:defRPr sz="2000" i="1"/>
            </a:lvl1pPr>
          </a:lstStyle>
          <a:p>
            <a:pPr lvl="0"/>
            <a:r>
              <a:rPr lang="en-US" dirty="0"/>
              <a:t>Title</a:t>
            </a:r>
          </a:p>
        </p:txBody>
      </p:sp>
    </p:spTree>
    <p:extLst>
      <p:ext uri="{BB962C8B-B14F-4D97-AF65-F5344CB8AC3E}">
        <p14:creationId xmlns:p14="http://schemas.microsoft.com/office/powerpoint/2010/main" val="78144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90AEB-59C6-0252-1CBE-BF91CE74F206}"/>
              </a:ext>
            </a:extLst>
          </p:cNvPr>
          <p:cNvSpPr>
            <a:spLocks noGrp="1"/>
          </p:cNvSpPr>
          <p:nvPr>
            <p:ph type="dt" sz="half" idx="10"/>
          </p:nvPr>
        </p:nvSpPr>
        <p:spPr/>
        <p:txBody>
          <a:bodyPr/>
          <a:lstStyle/>
          <a:p>
            <a:fld id="{5A8F49A2-BDA2-5C41-8ADD-7B3C814BC070}" type="datetimeFigureOut">
              <a:rPr lang="en-US" smtClean="0"/>
              <a:t>5/4/26</a:t>
            </a:fld>
            <a:endParaRPr lang="en-US"/>
          </a:p>
        </p:txBody>
      </p:sp>
      <p:sp>
        <p:nvSpPr>
          <p:cNvPr id="3" name="Footer Placeholder 2">
            <a:extLst>
              <a:ext uri="{FF2B5EF4-FFF2-40B4-BE49-F238E27FC236}">
                <a16:creationId xmlns:a16="http://schemas.microsoft.com/office/drawing/2014/main" id="{435C3E45-8681-E356-D10E-14C273281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9FBBF-B65D-C508-318F-E305EB7CF04D}"/>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77497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E56F-2D30-191A-2FF7-C2E8E1E3796E}"/>
              </a:ext>
            </a:extLst>
          </p:cNvPr>
          <p:cNvSpPr>
            <a:spLocks noGrp="1"/>
          </p:cNvSpPr>
          <p:nvPr>
            <p:ph type="title"/>
          </p:nvPr>
        </p:nvSpPr>
        <p:spPr>
          <a:xfrm>
            <a:off x="120753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7E21E-F353-C256-7BA6-FD036311B83B}"/>
              </a:ext>
            </a:extLst>
          </p:cNvPr>
          <p:cNvSpPr>
            <a:spLocks noGrp="1"/>
          </p:cNvSpPr>
          <p:nvPr>
            <p:ph idx="1"/>
          </p:nvPr>
        </p:nvSpPr>
        <p:spPr>
          <a:xfrm>
            <a:off x="555093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CC57-66DD-6868-4BCB-61FB943921A0}"/>
              </a:ext>
            </a:extLst>
          </p:cNvPr>
          <p:cNvSpPr>
            <a:spLocks noGrp="1"/>
          </p:cNvSpPr>
          <p:nvPr>
            <p:ph type="body" sz="half" idx="2"/>
          </p:nvPr>
        </p:nvSpPr>
        <p:spPr>
          <a:xfrm>
            <a:off x="120753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4FFB3-89F2-B264-B6C3-1C8B3B6FBE7B}"/>
              </a:ext>
            </a:extLst>
          </p:cNvPr>
          <p:cNvSpPr>
            <a:spLocks noGrp="1"/>
          </p:cNvSpPr>
          <p:nvPr>
            <p:ph type="dt" sz="half" idx="10"/>
          </p:nvPr>
        </p:nvSpPr>
        <p:spPr/>
        <p:txBody>
          <a:bodyPr/>
          <a:lstStyle/>
          <a:p>
            <a:fld id="{5A8F49A2-BDA2-5C41-8ADD-7B3C814BC070}" type="datetimeFigureOut">
              <a:rPr lang="en-US" smtClean="0"/>
              <a:t>5/4/26</a:t>
            </a:fld>
            <a:endParaRPr lang="en-US"/>
          </a:p>
        </p:txBody>
      </p:sp>
      <p:sp>
        <p:nvSpPr>
          <p:cNvPr id="6" name="Footer Placeholder 5">
            <a:extLst>
              <a:ext uri="{FF2B5EF4-FFF2-40B4-BE49-F238E27FC236}">
                <a16:creationId xmlns:a16="http://schemas.microsoft.com/office/drawing/2014/main" id="{0F44BB42-F5B3-46E3-EEAE-BFE9E7073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CE527-F105-773B-96FF-18AC9376C079}"/>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95539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44F2-FA71-CD3E-FF7E-D73CE48C3C3E}"/>
              </a:ext>
            </a:extLst>
          </p:cNvPr>
          <p:cNvSpPr>
            <a:spLocks noGrp="1"/>
          </p:cNvSpPr>
          <p:nvPr>
            <p:ph type="title"/>
          </p:nvPr>
        </p:nvSpPr>
        <p:spPr>
          <a:xfrm>
            <a:off x="1197595"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404A9-FE34-EC3D-61D8-534959287E28}"/>
              </a:ext>
            </a:extLst>
          </p:cNvPr>
          <p:cNvSpPr>
            <a:spLocks noGrp="1"/>
          </p:cNvSpPr>
          <p:nvPr>
            <p:ph type="pic" idx="1"/>
          </p:nvPr>
        </p:nvSpPr>
        <p:spPr>
          <a:xfrm>
            <a:off x="5540995"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9205449-0167-FE70-9530-C4FF836F8D84}"/>
              </a:ext>
            </a:extLst>
          </p:cNvPr>
          <p:cNvSpPr>
            <a:spLocks noGrp="1"/>
          </p:cNvSpPr>
          <p:nvPr>
            <p:ph type="body" sz="half" idx="2"/>
          </p:nvPr>
        </p:nvSpPr>
        <p:spPr>
          <a:xfrm>
            <a:off x="119759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05E80-C54D-BF47-D3E8-4563763E03A5}"/>
              </a:ext>
            </a:extLst>
          </p:cNvPr>
          <p:cNvSpPr>
            <a:spLocks noGrp="1"/>
          </p:cNvSpPr>
          <p:nvPr>
            <p:ph type="dt" sz="half" idx="10"/>
          </p:nvPr>
        </p:nvSpPr>
        <p:spPr/>
        <p:txBody>
          <a:bodyPr/>
          <a:lstStyle/>
          <a:p>
            <a:fld id="{5A8F49A2-BDA2-5C41-8ADD-7B3C814BC070}" type="datetimeFigureOut">
              <a:rPr lang="en-US" smtClean="0"/>
              <a:t>5/4/26</a:t>
            </a:fld>
            <a:endParaRPr lang="en-US"/>
          </a:p>
        </p:txBody>
      </p:sp>
      <p:sp>
        <p:nvSpPr>
          <p:cNvPr id="6" name="Footer Placeholder 5">
            <a:extLst>
              <a:ext uri="{FF2B5EF4-FFF2-40B4-BE49-F238E27FC236}">
                <a16:creationId xmlns:a16="http://schemas.microsoft.com/office/drawing/2014/main" id="{9F37E38A-6AD4-6DE9-9D9C-9DCAC47BE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6117D-7E49-7947-411F-2A5763A93E2E}"/>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393974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FA32-D6F2-2E28-5939-88EC28823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9DF38-AE3A-FC89-72FA-4A3BBE832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28B9E-3673-2150-C0B9-8E32A9F2B26F}"/>
              </a:ext>
            </a:extLst>
          </p:cNvPr>
          <p:cNvSpPr>
            <a:spLocks noGrp="1"/>
          </p:cNvSpPr>
          <p:nvPr>
            <p:ph type="dt" sz="half" idx="10"/>
          </p:nvPr>
        </p:nvSpPr>
        <p:spPr/>
        <p:txBody>
          <a:bodyPr/>
          <a:lstStyle/>
          <a:p>
            <a:fld id="{5A8F49A2-BDA2-5C41-8ADD-7B3C814BC070}" type="datetimeFigureOut">
              <a:rPr lang="en-US" smtClean="0"/>
              <a:t>5/4/26</a:t>
            </a:fld>
            <a:endParaRPr lang="en-US"/>
          </a:p>
        </p:txBody>
      </p:sp>
      <p:sp>
        <p:nvSpPr>
          <p:cNvPr id="5" name="Footer Placeholder 4">
            <a:extLst>
              <a:ext uri="{FF2B5EF4-FFF2-40B4-BE49-F238E27FC236}">
                <a16:creationId xmlns:a16="http://schemas.microsoft.com/office/drawing/2014/main" id="{3CE7A8C4-F6EB-5F37-0FA7-31AE3C4C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26D71-EFFA-26D0-F12B-4A84C6A571F2}"/>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44275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881E3-57A5-4C84-3675-51FD1B72B582}"/>
              </a:ext>
            </a:extLst>
          </p:cNvPr>
          <p:cNvSpPr>
            <a:spLocks noGrp="1"/>
          </p:cNvSpPr>
          <p:nvPr>
            <p:ph type="title" orient="vert"/>
          </p:nvPr>
        </p:nvSpPr>
        <p:spPr>
          <a:xfrm>
            <a:off x="9082704"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836439-9AF2-76FE-4E10-E7D931BD3D6C}"/>
              </a:ext>
            </a:extLst>
          </p:cNvPr>
          <p:cNvSpPr>
            <a:spLocks noGrp="1"/>
          </p:cNvSpPr>
          <p:nvPr>
            <p:ph type="body" orient="vert" idx="1"/>
          </p:nvPr>
        </p:nvSpPr>
        <p:spPr>
          <a:xfrm>
            <a:off x="1196004"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420A1-2181-720D-7C1B-B215F8D57496}"/>
              </a:ext>
            </a:extLst>
          </p:cNvPr>
          <p:cNvSpPr>
            <a:spLocks noGrp="1"/>
          </p:cNvSpPr>
          <p:nvPr>
            <p:ph type="dt" sz="half" idx="10"/>
          </p:nvPr>
        </p:nvSpPr>
        <p:spPr/>
        <p:txBody>
          <a:bodyPr/>
          <a:lstStyle/>
          <a:p>
            <a:fld id="{5A8F49A2-BDA2-5C41-8ADD-7B3C814BC070}" type="datetimeFigureOut">
              <a:rPr lang="en-US" smtClean="0"/>
              <a:t>5/4/26</a:t>
            </a:fld>
            <a:endParaRPr lang="en-US"/>
          </a:p>
        </p:txBody>
      </p:sp>
      <p:sp>
        <p:nvSpPr>
          <p:cNvPr id="5" name="Footer Placeholder 4">
            <a:extLst>
              <a:ext uri="{FF2B5EF4-FFF2-40B4-BE49-F238E27FC236}">
                <a16:creationId xmlns:a16="http://schemas.microsoft.com/office/drawing/2014/main" id="{655A7F89-2276-E952-C81A-D388B6E6B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DA869-C513-FF13-C88A-E6436011BD3D}"/>
              </a:ext>
            </a:extLst>
          </p:cNvPr>
          <p:cNvSpPr>
            <a:spLocks noGrp="1"/>
          </p:cNvSpPr>
          <p:nvPr>
            <p:ph type="sldNum" sz="quarter" idx="12"/>
          </p:nvPr>
        </p:nvSpPr>
        <p:spPr/>
        <p:txBody>
          <a:bodyPr/>
          <a:lstStyle/>
          <a:p>
            <a:fld id="{E9DEDB6B-505B-E648-AD03-8BCA4F43A2E3}" type="slidenum">
              <a:rPr lang="en-US" smtClean="0"/>
              <a:t>‹#›</a:t>
            </a:fld>
            <a:endParaRPr lang="en-US"/>
          </a:p>
        </p:txBody>
      </p:sp>
    </p:spTree>
    <p:extLst>
      <p:ext uri="{BB962C8B-B14F-4D97-AF65-F5344CB8AC3E}">
        <p14:creationId xmlns:p14="http://schemas.microsoft.com/office/powerpoint/2010/main" val="88055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5919-D4D6-A468-7A50-93B8304BC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CF80F-F8D1-51A5-14A0-E3CAF8EE9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4B8AF-6992-58A9-BEFD-94B7DF82383A}"/>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5" name="Footer Placeholder 4">
            <a:extLst>
              <a:ext uri="{FF2B5EF4-FFF2-40B4-BE49-F238E27FC236}">
                <a16:creationId xmlns:a16="http://schemas.microsoft.com/office/drawing/2014/main" id="{E5891AD5-CBA0-904A-6512-0F98DFFC24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46832A-D95F-D5EE-BFFB-9A23A6BB3241}"/>
              </a:ext>
            </a:extLst>
          </p:cNvPr>
          <p:cNvSpPr>
            <a:spLocks noGrp="1"/>
          </p:cNvSpPr>
          <p:nvPr>
            <p:ph type="sldNum" sz="quarter" idx="12"/>
          </p:nvPr>
        </p:nvSpPr>
        <p:spPr/>
        <p:txBody>
          <a:bodyPr/>
          <a:lstStyle/>
          <a:p>
            <a:fld id="{E9DEDB6B-505B-E648-AD03-8BCA4F43A2E3}" type="slidenum">
              <a:rPr lang="en-US" smtClean="0"/>
              <a:t>‹#›</a:t>
            </a:fld>
            <a:endParaRPr lang="en-US" dirty="0"/>
          </a:p>
        </p:txBody>
      </p:sp>
    </p:spTree>
    <p:extLst>
      <p:ext uri="{BB962C8B-B14F-4D97-AF65-F5344CB8AC3E}">
        <p14:creationId xmlns:p14="http://schemas.microsoft.com/office/powerpoint/2010/main" val="167068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4009-11AF-B037-B0AB-E0EC87F0FE22}"/>
              </a:ext>
            </a:extLst>
          </p:cNvPr>
          <p:cNvSpPr>
            <a:spLocks noGrp="1"/>
          </p:cNvSpPr>
          <p:nvPr>
            <p:ph type="title"/>
          </p:nvPr>
        </p:nvSpPr>
        <p:spPr>
          <a:xfrm>
            <a:off x="118965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2C86C-7CEC-3960-B6E3-A5C53C6EA5CB}"/>
              </a:ext>
            </a:extLst>
          </p:cNvPr>
          <p:cNvSpPr>
            <a:spLocks noGrp="1"/>
          </p:cNvSpPr>
          <p:nvPr>
            <p:ph type="body" idx="1"/>
          </p:nvPr>
        </p:nvSpPr>
        <p:spPr>
          <a:xfrm>
            <a:off x="1199598"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FE6B-6FA9-E6C5-AD7F-036B9689277E}"/>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5" name="Footer Placeholder 4">
            <a:extLst>
              <a:ext uri="{FF2B5EF4-FFF2-40B4-BE49-F238E27FC236}">
                <a16:creationId xmlns:a16="http://schemas.microsoft.com/office/drawing/2014/main" id="{11B427F6-D6A4-7CE0-F5C5-30AD61FBF5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F591F8-4B79-35D3-56C7-D9E3C3D0F29F}"/>
              </a:ext>
            </a:extLst>
          </p:cNvPr>
          <p:cNvSpPr>
            <a:spLocks noGrp="1"/>
          </p:cNvSpPr>
          <p:nvPr>
            <p:ph type="sldNum" sz="quarter" idx="12"/>
          </p:nvPr>
        </p:nvSpPr>
        <p:spPr/>
        <p:txBody>
          <a:bodyPr/>
          <a:lstStyle/>
          <a:p>
            <a:fld id="{E9DEDB6B-505B-E648-AD03-8BCA4F43A2E3}" type="slidenum">
              <a:rPr lang="en-US" smtClean="0"/>
              <a:t>‹#›</a:t>
            </a:fld>
            <a:endParaRPr lang="en-US" dirty="0"/>
          </a:p>
        </p:txBody>
      </p:sp>
    </p:spTree>
    <p:extLst>
      <p:ext uri="{BB962C8B-B14F-4D97-AF65-F5344CB8AC3E}">
        <p14:creationId xmlns:p14="http://schemas.microsoft.com/office/powerpoint/2010/main" val="362302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A3C7-F237-DAC8-B0C9-B71202F40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F8C50-69B5-FF36-6728-42FE196177DB}"/>
              </a:ext>
            </a:extLst>
          </p:cNvPr>
          <p:cNvSpPr>
            <a:spLocks noGrp="1"/>
          </p:cNvSpPr>
          <p:nvPr>
            <p:ph sz="half" idx="1"/>
          </p:nvPr>
        </p:nvSpPr>
        <p:spPr>
          <a:xfrm>
            <a:off x="1196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EC7E6-7804-A49C-F2A7-4A937BC2A674}"/>
              </a:ext>
            </a:extLst>
          </p:cNvPr>
          <p:cNvSpPr>
            <a:spLocks noGrp="1"/>
          </p:cNvSpPr>
          <p:nvPr>
            <p:ph sz="half" idx="2"/>
          </p:nvPr>
        </p:nvSpPr>
        <p:spPr>
          <a:xfrm>
            <a:off x="6530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F0FB5-75CF-CFA7-AAD3-FA0C9386BB88}"/>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6" name="Footer Placeholder 5">
            <a:extLst>
              <a:ext uri="{FF2B5EF4-FFF2-40B4-BE49-F238E27FC236}">
                <a16:creationId xmlns:a16="http://schemas.microsoft.com/office/drawing/2014/main" id="{58440F44-D042-394B-F813-B63FD0F743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7D5FC3-73F1-23E6-8B82-91CECBB3F32C}"/>
              </a:ext>
            </a:extLst>
          </p:cNvPr>
          <p:cNvSpPr>
            <a:spLocks noGrp="1"/>
          </p:cNvSpPr>
          <p:nvPr>
            <p:ph type="sldNum" sz="quarter" idx="12"/>
          </p:nvPr>
        </p:nvSpPr>
        <p:spPr/>
        <p:txBody>
          <a:bodyPr/>
          <a:lstStyle/>
          <a:p>
            <a:fld id="{E9DEDB6B-505B-E648-AD03-8BCA4F43A2E3}" type="slidenum">
              <a:rPr lang="en-US" smtClean="0"/>
              <a:t>‹#›</a:t>
            </a:fld>
            <a:endParaRPr lang="en-US" dirty="0"/>
          </a:p>
        </p:txBody>
      </p:sp>
    </p:spTree>
    <p:extLst>
      <p:ext uri="{BB962C8B-B14F-4D97-AF65-F5344CB8AC3E}">
        <p14:creationId xmlns:p14="http://schemas.microsoft.com/office/powerpoint/2010/main" val="301355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2CBD-CBCA-A50D-B373-EF3A34E0FF72}"/>
              </a:ext>
            </a:extLst>
          </p:cNvPr>
          <p:cNvSpPr>
            <a:spLocks noGrp="1"/>
          </p:cNvSpPr>
          <p:nvPr>
            <p:ph type="title"/>
          </p:nvPr>
        </p:nvSpPr>
        <p:spPr>
          <a:xfrm>
            <a:off x="1197597"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81CDC-9975-9ED7-FDC8-40221E3E79DE}"/>
              </a:ext>
            </a:extLst>
          </p:cNvPr>
          <p:cNvSpPr>
            <a:spLocks noGrp="1"/>
          </p:cNvSpPr>
          <p:nvPr>
            <p:ph type="body" idx="1"/>
          </p:nvPr>
        </p:nvSpPr>
        <p:spPr>
          <a:xfrm>
            <a:off x="1197597"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83A20-4B32-3546-FC36-6AC36DE6960E}"/>
              </a:ext>
            </a:extLst>
          </p:cNvPr>
          <p:cNvSpPr>
            <a:spLocks noGrp="1"/>
          </p:cNvSpPr>
          <p:nvPr>
            <p:ph sz="half" idx="2"/>
          </p:nvPr>
        </p:nvSpPr>
        <p:spPr>
          <a:xfrm>
            <a:off x="1197597"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A6C70-6610-6BFD-7FA3-46C91DE15291}"/>
              </a:ext>
            </a:extLst>
          </p:cNvPr>
          <p:cNvSpPr>
            <a:spLocks noGrp="1"/>
          </p:cNvSpPr>
          <p:nvPr>
            <p:ph type="body" sz="quarter" idx="3"/>
          </p:nvPr>
        </p:nvSpPr>
        <p:spPr>
          <a:xfrm>
            <a:off x="6530009"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729BD-EE39-A847-801F-656FD9DF00EB}"/>
              </a:ext>
            </a:extLst>
          </p:cNvPr>
          <p:cNvSpPr>
            <a:spLocks noGrp="1"/>
          </p:cNvSpPr>
          <p:nvPr>
            <p:ph sz="quarter" idx="4"/>
          </p:nvPr>
        </p:nvSpPr>
        <p:spPr>
          <a:xfrm>
            <a:off x="6530009"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DA73E-8FC8-4416-C7AD-4CCDC35522DE}"/>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8" name="Footer Placeholder 7">
            <a:extLst>
              <a:ext uri="{FF2B5EF4-FFF2-40B4-BE49-F238E27FC236}">
                <a16:creationId xmlns:a16="http://schemas.microsoft.com/office/drawing/2014/main" id="{51888689-959D-C216-7DD2-1B3044101E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C977CB5-2F1A-0673-6510-2AAA02EDC742}"/>
              </a:ext>
            </a:extLst>
          </p:cNvPr>
          <p:cNvSpPr>
            <a:spLocks noGrp="1"/>
          </p:cNvSpPr>
          <p:nvPr>
            <p:ph type="sldNum" sz="quarter" idx="12"/>
          </p:nvPr>
        </p:nvSpPr>
        <p:spPr/>
        <p:txBody>
          <a:bodyPr/>
          <a:lstStyle/>
          <a:p>
            <a:fld id="{E9DEDB6B-505B-E648-AD03-8BCA4F43A2E3}" type="slidenum">
              <a:rPr lang="en-US" smtClean="0"/>
              <a:t>‹#›</a:t>
            </a:fld>
            <a:endParaRPr lang="en-US" dirty="0"/>
          </a:p>
        </p:txBody>
      </p:sp>
    </p:spTree>
    <p:extLst>
      <p:ext uri="{BB962C8B-B14F-4D97-AF65-F5344CB8AC3E}">
        <p14:creationId xmlns:p14="http://schemas.microsoft.com/office/powerpoint/2010/main" val="342249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5782-856B-2F7F-DA8E-D6D844104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2E4F6-BC21-A8FD-756A-A291C8EEEFE9}"/>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4" name="Footer Placeholder 3">
            <a:extLst>
              <a:ext uri="{FF2B5EF4-FFF2-40B4-BE49-F238E27FC236}">
                <a16:creationId xmlns:a16="http://schemas.microsoft.com/office/drawing/2014/main" id="{7F2FFE6D-4CF8-1564-D52D-6B89F4F20F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707F91-E763-8B12-E415-B05DE6D4B3CD}"/>
              </a:ext>
            </a:extLst>
          </p:cNvPr>
          <p:cNvSpPr>
            <a:spLocks noGrp="1"/>
          </p:cNvSpPr>
          <p:nvPr>
            <p:ph type="sldNum" sz="quarter" idx="12"/>
          </p:nvPr>
        </p:nvSpPr>
        <p:spPr/>
        <p:txBody>
          <a:bodyPr/>
          <a:lstStyle/>
          <a:p>
            <a:fld id="{E9DEDB6B-505B-E648-AD03-8BCA4F43A2E3}" type="slidenum">
              <a:rPr lang="en-US" smtClean="0"/>
              <a:t>‹#›</a:t>
            </a:fld>
            <a:endParaRPr lang="en-US" dirty="0"/>
          </a:p>
        </p:txBody>
      </p:sp>
    </p:spTree>
    <p:extLst>
      <p:ext uri="{BB962C8B-B14F-4D97-AF65-F5344CB8AC3E}">
        <p14:creationId xmlns:p14="http://schemas.microsoft.com/office/powerpoint/2010/main" val="35245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81B3E1-CDA3-A4E5-A79F-B9DEF89F9ED9}"/>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4" name="Footer Placeholder 3">
            <a:extLst>
              <a:ext uri="{FF2B5EF4-FFF2-40B4-BE49-F238E27FC236}">
                <a16:creationId xmlns:a16="http://schemas.microsoft.com/office/drawing/2014/main" id="{E24508B3-6632-95D3-B2D6-D81D82088F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E93247-1452-9BBC-DC56-F337FBDB3BB2}"/>
              </a:ext>
            </a:extLst>
          </p:cNvPr>
          <p:cNvSpPr>
            <a:spLocks noGrp="1"/>
          </p:cNvSpPr>
          <p:nvPr>
            <p:ph type="sldNum" sz="quarter" idx="12"/>
          </p:nvPr>
        </p:nvSpPr>
        <p:spPr/>
        <p:txBody>
          <a:bodyPr/>
          <a:lstStyle/>
          <a:p>
            <a:fld id="{E9DEDB6B-505B-E648-AD03-8BCA4F43A2E3}" type="slidenum">
              <a:rPr lang="en-US" smtClean="0"/>
              <a:t>‹#›</a:t>
            </a:fld>
            <a:endParaRPr lang="en-US" dirty="0"/>
          </a:p>
        </p:txBody>
      </p:sp>
      <p:sp>
        <p:nvSpPr>
          <p:cNvPr id="11" name="Text Placeholder 10">
            <a:extLst>
              <a:ext uri="{FF2B5EF4-FFF2-40B4-BE49-F238E27FC236}">
                <a16:creationId xmlns:a16="http://schemas.microsoft.com/office/drawing/2014/main" id="{90AA2A7F-120E-09A2-4FE1-2AEE7DCE1F40}"/>
              </a:ext>
            </a:extLst>
          </p:cNvPr>
          <p:cNvSpPr>
            <a:spLocks noGrp="1"/>
          </p:cNvSpPr>
          <p:nvPr>
            <p:ph type="body" sz="quarter" idx="13" hasCustomPrompt="1"/>
          </p:nvPr>
        </p:nvSpPr>
        <p:spPr>
          <a:xfrm>
            <a:off x="1463675" y="1550227"/>
            <a:ext cx="4821168" cy="546928"/>
          </a:xfrm>
        </p:spPr>
        <p:txBody>
          <a:bodyPr/>
          <a:lstStyle>
            <a:lvl1pPr marL="0" indent="0">
              <a:buNone/>
              <a:defRPr/>
            </a:lvl1pPr>
          </a:lstStyle>
          <a:p>
            <a:pPr lvl="0"/>
            <a:r>
              <a:rPr lang="en-US" dirty="0"/>
              <a:t>Name</a:t>
            </a:r>
          </a:p>
        </p:txBody>
      </p:sp>
      <p:sp>
        <p:nvSpPr>
          <p:cNvPr id="12" name="Text Placeholder 10">
            <a:extLst>
              <a:ext uri="{FF2B5EF4-FFF2-40B4-BE49-F238E27FC236}">
                <a16:creationId xmlns:a16="http://schemas.microsoft.com/office/drawing/2014/main" id="{BBE41011-444A-91E9-2059-022A4853C6B4}"/>
              </a:ext>
            </a:extLst>
          </p:cNvPr>
          <p:cNvSpPr>
            <a:spLocks noGrp="1"/>
          </p:cNvSpPr>
          <p:nvPr>
            <p:ph type="body" sz="quarter" idx="14" hasCustomPrompt="1"/>
          </p:nvPr>
        </p:nvSpPr>
        <p:spPr>
          <a:xfrm>
            <a:off x="1463675" y="2117037"/>
            <a:ext cx="4821168" cy="546928"/>
          </a:xfrm>
        </p:spPr>
        <p:txBody>
          <a:bodyPr/>
          <a:lstStyle>
            <a:lvl1pPr marL="0" indent="0">
              <a:buNone/>
              <a:defRPr i="1"/>
            </a:lvl1pPr>
          </a:lstStyle>
          <a:p>
            <a:pPr lvl="0"/>
            <a:r>
              <a:rPr lang="en-US" dirty="0"/>
              <a:t>Title</a:t>
            </a:r>
          </a:p>
        </p:txBody>
      </p:sp>
      <p:sp>
        <p:nvSpPr>
          <p:cNvPr id="13" name="Text Placeholder 10">
            <a:extLst>
              <a:ext uri="{FF2B5EF4-FFF2-40B4-BE49-F238E27FC236}">
                <a16:creationId xmlns:a16="http://schemas.microsoft.com/office/drawing/2014/main" id="{FBFF4CCD-A833-3F43-F8F5-10C253517997}"/>
              </a:ext>
            </a:extLst>
          </p:cNvPr>
          <p:cNvSpPr>
            <a:spLocks noGrp="1"/>
          </p:cNvSpPr>
          <p:nvPr>
            <p:ph type="body" sz="quarter" idx="15" hasCustomPrompt="1"/>
          </p:nvPr>
        </p:nvSpPr>
        <p:spPr>
          <a:xfrm>
            <a:off x="1463675" y="3001894"/>
            <a:ext cx="10006082" cy="546928"/>
          </a:xfrm>
        </p:spPr>
        <p:txBody>
          <a:bodyPr/>
          <a:lstStyle>
            <a:lvl1pPr marL="0" indent="0">
              <a:buNone/>
              <a:defRPr/>
            </a:lvl1pPr>
          </a:lstStyle>
          <a:p>
            <a:pPr lvl="0"/>
            <a:r>
              <a:rPr lang="en-US" dirty="0"/>
              <a:t>E-mail</a:t>
            </a:r>
          </a:p>
        </p:txBody>
      </p:sp>
      <p:sp>
        <p:nvSpPr>
          <p:cNvPr id="14" name="Text Placeholder 10">
            <a:extLst>
              <a:ext uri="{FF2B5EF4-FFF2-40B4-BE49-F238E27FC236}">
                <a16:creationId xmlns:a16="http://schemas.microsoft.com/office/drawing/2014/main" id="{78DECDDC-4D99-E1EA-D1FA-017C4A2B1CF1}"/>
              </a:ext>
            </a:extLst>
          </p:cNvPr>
          <p:cNvSpPr>
            <a:spLocks noGrp="1"/>
          </p:cNvSpPr>
          <p:nvPr>
            <p:ph type="body" sz="quarter" idx="16" hasCustomPrompt="1"/>
          </p:nvPr>
        </p:nvSpPr>
        <p:spPr>
          <a:xfrm>
            <a:off x="1463675" y="3598519"/>
            <a:ext cx="5265116" cy="2424593"/>
          </a:xfrm>
        </p:spPr>
        <p:txBody>
          <a:bodyPr/>
          <a:lstStyle>
            <a:lvl1pPr marL="0" indent="0">
              <a:buNone/>
              <a:defRPr/>
            </a:lvl1pPr>
          </a:lstStyle>
          <a:p>
            <a:pPr lvl="0"/>
            <a:r>
              <a:rPr lang="en-US" dirty="0"/>
              <a:t>Social Media Links</a:t>
            </a:r>
          </a:p>
        </p:txBody>
      </p:sp>
      <p:sp>
        <p:nvSpPr>
          <p:cNvPr id="6" name="TextBox 5">
            <a:extLst>
              <a:ext uri="{FF2B5EF4-FFF2-40B4-BE49-F238E27FC236}">
                <a16:creationId xmlns:a16="http://schemas.microsoft.com/office/drawing/2014/main" id="{95CF20A0-2E9B-EBF3-150E-780538555596}"/>
              </a:ext>
            </a:extLst>
          </p:cNvPr>
          <p:cNvSpPr txBox="1"/>
          <p:nvPr/>
        </p:nvSpPr>
        <p:spPr>
          <a:xfrm>
            <a:off x="1630017" y="367748"/>
            <a:ext cx="8975035" cy="830997"/>
          </a:xfrm>
          <a:prstGeom prst="rect">
            <a:avLst/>
          </a:prstGeom>
          <a:noFill/>
        </p:spPr>
        <p:txBody>
          <a:bodyPr wrap="square" rtlCol="0">
            <a:spAutoFit/>
          </a:bodyPr>
          <a:lstStyle/>
          <a:p>
            <a:pPr algn="ctr"/>
            <a:r>
              <a:rPr lang="en-US" sz="4800" b="1" i="0" dirty="0">
                <a:solidFill>
                  <a:schemeClr val="bg1"/>
                </a:solidFill>
                <a:latin typeface="Arial" panose="020B0604020202020204" pitchFamily="34" charset="0"/>
                <a:cs typeface="Arial" panose="020B0604020202020204" pitchFamily="34" charset="0"/>
              </a:rPr>
              <a:t>Contact Info</a:t>
            </a:r>
          </a:p>
        </p:txBody>
      </p:sp>
    </p:spTree>
    <p:extLst>
      <p:ext uri="{BB962C8B-B14F-4D97-AF65-F5344CB8AC3E}">
        <p14:creationId xmlns:p14="http://schemas.microsoft.com/office/powerpoint/2010/main" val="131773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D3A1F8-DC92-DAC2-2F5B-764DF888980C}"/>
              </a:ext>
            </a:extLst>
          </p:cNvPr>
          <p:cNvSpPr>
            <a:spLocks noGrp="1"/>
          </p:cNvSpPr>
          <p:nvPr>
            <p:ph type="dt" sz="half" idx="10"/>
          </p:nvPr>
        </p:nvSpPr>
        <p:spPr/>
        <p:txBody>
          <a:bodyPr/>
          <a:lstStyle/>
          <a:p>
            <a:fld id="{5A8F49A2-BDA2-5C41-8ADD-7B3C814BC070}" type="datetimeFigureOut">
              <a:rPr lang="en-US" smtClean="0"/>
              <a:t>5/4/26</a:t>
            </a:fld>
            <a:endParaRPr lang="en-US" dirty="0"/>
          </a:p>
        </p:txBody>
      </p:sp>
      <p:sp>
        <p:nvSpPr>
          <p:cNvPr id="4" name="Footer Placeholder 3">
            <a:extLst>
              <a:ext uri="{FF2B5EF4-FFF2-40B4-BE49-F238E27FC236}">
                <a16:creationId xmlns:a16="http://schemas.microsoft.com/office/drawing/2014/main" id="{A75C72F0-B390-14AB-85D7-414E251AE1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3EB8A2-BB7F-7AE6-DCA0-C78CFC22E0A8}"/>
              </a:ext>
            </a:extLst>
          </p:cNvPr>
          <p:cNvSpPr>
            <a:spLocks noGrp="1"/>
          </p:cNvSpPr>
          <p:nvPr>
            <p:ph type="sldNum" sz="quarter" idx="12"/>
          </p:nvPr>
        </p:nvSpPr>
        <p:spPr/>
        <p:txBody>
          <a:bodyPr/>
          <a:lstStyle/>
          <a:p>
            <a:fld id="{E9DEDB6B-505B-E648-AD03-8BCA4F43A2E3}" type="slidenum">
              <a:rPr lang="en-US" smtClean="0"/>
              <a:t>‹#›</a:t>
            </a:fld>
            <a:endParaRPr lang="en-US" dirty="0"/>
          </a:p>
        </p:txBody>
      </p:sp>
      <p:pic>
        <p:nvPicPr>
          <p:cNvPr id="7" name="Picture 6">
            <a:extLst>
              <a:ext uri="{FF2B5EF4-FFF2-40B4-BE49-F238E27FC236}">
                <a16:creationId xmlns:a16="http://schemas.microsoft.com/office/drawing/2014/main" id="{D26032BD-0801-3092-E389-EAAFD8BF706F}"/>
              </a:ext>
            </a:extLst>
          </p:cNvPr>
          <p:cNvPicPr>
            <a:picLocks noChangeAspect="1"/>
          </p:cNvPicPr>
          <p:nvPr/>
        </p:nvPicPr>
        <p:blipFill>
          <a:blip r:embed="rId2"/>
          <a:stretch>
            <a:fillRect/>
          </a:stretch>
        </p:blipFill>
        <p:spPr>
          <a:xfrm>
            <a:off x="2643808" y="1750323"/>
            <a:ext cx="6904383" cy="3913241"/>
          </a:xfrm>
          <a:prstGeom prst="rect">
            <a:avLst/>
          </a:prstGeom>
        </p:spPr>
      </p:pic>
      <p:sp>
        <p:nvSpPr>
          <p:cNvPr id="9" name="TextBox 8">
            <a:extLst>
              <a:ext uri="{FF2B5EF4-FFF2-40B4-BE49-F238E27FC236}">
                <a16:creationId xmlns:a16="http://schemas.microsoft.com/office/drawing/2014/main" id="{1C3AD3E5-B409-EED2-5CEF-F41F4E50A69D}"/>
              </a:ext>
            </a:extLst>
          </p:cNvPr>
          <p:cNvSpPr txBox="1"/>
          <p:nvPr/>
        </p:nvSpPr>
        <p:spPr>
          <a:xfrm>
            <a:off x="4612169" y="5748347"/>
            <a:ext cx="2967659" cy="261610"/>
          </a:xfrm>
          <a:prstGeom prst="rect">
            <a:avLst/>
          </a:prstGeom>
          <a:noFill/>
        </p:spPr>
        <p:txBody>
          <a:bodyPr wrap="square">
            <a:spAutoFit/>
          </a:bodyPr>
          <a:lstStyle/>
          <a:p>
            <a:pPr algn="ctr"/>
            <a:r>
              <a:rPr lang="en-US" sz="1100" dirty="0">
                <a:solidFill>
                  <a:schemeClr val="bg1"/>
                </a:solidFill>
              </a:rPr>
              <a:t>Question Vectors by </a:t>
            </a:r>
            <a:r>
              <a:rPr lang="en-US" sz="1100" dirty="0" err="1">
                <a:solidFill>
                  <a:schemeClr val="bg1"/>
                </a:solidFill>
              </a:rPr>
              <a:t>Vecteezy</a:t>
            </a:r>
            <a:endParaRPr lang="en-US" sz="1100" dirty="0">
              <a:solidFill>
                <a:schemeClr val="bg1"/>
              </a:solidFill>
            </a:endParaRPr>
          </a:p>
        </p:txBody>
      </p:sp>
      <p:sp>
        <p:nvSpPr>
          <p:cNvPr id="6" name="TextBox 5">
            <a:extLst>
              <a:ext uri="{FF2B5EF4-FFF2-40B4-BE49-F238E27FC236}">
                <a16:creationId xmlns:a16="http://schemas.microsoft.com/office/drawing/2014/main" id="{2EB067E5-D371-34DC-70AA-94DEFB07B233}"/>
              </a:ext>
            </a:extLst>
          </p:cNvPr>
          <p:cNvSpPr txBox="1"/>
          <p:nvPr/>
        </p:nvSpPr>
        <p:spPr>
          <a:xfrm>
            <a:off x="1630017" y="367748"/>
            <a:ext cx="8975035" cy="830997"/>
          </a:xfrm>
          <a:prstGeom prst="rect">
            <a:avLst/>
          </a:prstGeom>
          <a:noFill/>
        </p:spPr>
        <p:txBody>
          <a:bodyPr wrap="square" rtlCol="0">
            <a:spAutoFit/>
          </a:bodyPr>
          <a:lstStyle/>
          <a:p>
            <a:pPr algn="ctr"/>
            <a:r>
              <a:rPr lang="en-US" sz="4800" b="1" i="0"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198525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fe Harbo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90AEB-59C6-0252-1CBE-BF91CE74F206}"/>
              </a:ext>
            </a:extLst>
          </p:cNvPr>
          <p:cNvSpPr>
            <a:spLocks noGrp="1"/>
          </p:cNvSpPr>
          <p:nvPr>
            <p:ph type="dt" sz="half" idx="10"/>
          </p:nvPr>
        </p:nvSpPr>
        <p:spPr/>
        <p:txBody>
          <a:bodyPr/>
          <a:lstStyle/>
          <a:p>
            <a:fld id="{5A8F49A2-BDA2-5C41-8ADD-7B3C814BC070}" type="datetimeFigureOut">
              <a:rPr lang="en-US" smtClean="0"/>
              <a:t>5/4/26</a:t>
            </a:fld>
            <a:endParaRPr lang="en-US"/>
          </a:p>
        </p:txBody>
      </p:sp>
      <p:sp>
        <p:nvSpPr>
          <p:cNvPr id="3" name="Footer Placeholder 2">
            <a:extLst>
              <a:ext uri="{FF2B5EF4-FFF2-40B4-BE49-F238E27FC236}">
                <a16:creationId xmlns:a16="http://schemas.microsoft.com/office/drawing/2014/main" id="{435C3E45-8681-E356-D10E-14C2732817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9FBBF-B65D-C508-318F-E305EB7CF04D}"/>
              </a:ext>
            </a:extLst>
          </p:cNvPr>
          <p:cNvSpPr>
            <a:spLocks noGrp="1"/>
          </p:cNvSpPr>
          <p:nvPr>
            <p:ph type="sldNum" sz="quarter" idx="12"/>
          </p:nvPr>
        </p:nvSpPr>
        <p:spPr/>
        <p:txBody>
          <a:bodyPr/>
          <a:lstStyle/>
          <a:p>
            <a:fld id="{E9DEDB6B-505B-E648-AD03-8BCA4F43A2E3}" type="slidenum">
              <a:rPr lang="en-US" smtClean="0"/>
              <a:t>‹#›</a:t>
            </a:fld>
            <a:endParaRPr lang="en-US"/>
          </a:p>
        </p:txBody>
      </p:sp>
      <p:sp>
        <p:nvSpPr>
          <p:cNvPr id="5" name="TextBox 4">
            <a:extLst>
              <a:ext uri="{FF2B5EF4-FFF2-40B4-BE49-F238E27FC236}">
                <a16:creationId xmlns:a16="http://schemas.microsoft.com/office/drawing/2014/main" id="{E81D4B56-4758-CF01-E8E4-EA1A93E8E76F}"/>
              </a:ext>
            </a:extLst>
          </p:cNvPr>
          <p:cNvSpPr txBox="1"/>
          <p:nvPr/>
        </p:nvSpPr>
        <p:spPr>
          <a:xfrm>
            <a:off x="1630017" y="367748"/>
            <a:ext cx="8975035" cy="830997"/>
          </a:xfrm>
          <a:prstGeom prst="rect">
            <a:avLst/>
          </a:prstGeom>
          <a:noFill/>
        </p:spPr>
        <p:txBody>
          <a:bodyPr wrap="square" rtlCol="0">
            <a:spAutoFit/>
          </a:bodyPr>
          <a:lstStyle/>
          <a:p>
            <a:pPr algn="ctr"/>
            <a:r>
              <a:rPr lang="en-US" sz="4800" b="1" i="0" dirty="0">
                <a:solidFill>
                  <a:schemeClr val="bg1"/>
                </a:solidFill>
                <a:latin typeface="Arial" panose="020B0604020202020204" pitchFamily="34" charset="0"/>
                <a:cs typeface="Arial" panose="020B0604020202020204" pitchFamily="34" charset="0"/>
              </a:rPr>
              <a:t>Safe Harbor Statement</a:t>
            </a:r>
          </a:p>
        </p:txBody>
      </p:sp>
      <p:sp>
        <p:nvSpPr>
          <p:cNvPr id="13" name="Content Placeholder 2">
            <a:extLst>
              <a:ext uri="{FF2B5EF4-FFF2-40B4-BE49-F238E27FC236}">
                <a16:creationId xmlns:a16="http://schemas.microsoft.com/office/drawing/2014/main" id="{F19D6870-A7F5-3560-D215-B7295B021C0F}"/>
              </a:ext>
            </a:extLst>
          </p:cNvPr>
          <p:cNvSpPr txBox="1">
            <a:spLocks/>
          </p:cNvSpPr>
          <p:nvPr/>
        </p:nvSpPr>
        <p:spPr>
          <a:xfrm>
            <a:off x="1162878" y="1560443"/>
            <a:ext cx="10419522" cy="456572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lang="en-US" sz="2400" kern="1200" dirty="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lang="en-US" sz="2100" kern="1200" dirty="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lang="en-US" sz="1800" kern="1200" dirty="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lang="en-US" sz="1800" kern="1200" dirty="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lang="en-US" sz="1500" kern="1200" dirty="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discussion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a:t>
            </a:r>
          </a:p>
        </p:txBody>
      </p:sp>
    </p:spTree>
    <p:extLst>
      <p:ext uri="{BB962C8B-B14F-4D97-AF65-F5344CB8AC3E}">
        <p14:creationId xmlns:p14="http://schemas.microsoft.com/office/powerpoint/2010/main" val="6183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5ADC1-3912-06C8-E29A-441F4A5738FE}"/>
              </a:ext>
            </a:extLst>
          </p:cNvPr>
          <p:cNvSpPr>
            <a:spLocks noGrp="1"/>
          </p:cNvSpPr>
          <p:nvPr>
            <p:ph type="title"/>
          </p:nvPr>
        </p:nvSpPr>
        <p:spPr>
          <a:xfrm>
            <a:off x="118607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A831C17-4F76-E99E-EE5C-462A81C40CD1}"/>
              </a:ext>
            </a:extLst>
          </p:cNvPr>
          <p:cNvSpPr>
            <a:spLocks noGrp="1"/>
          </p:cNvSpPr>
          <p:nvPr>
            <p:ph type="body" idx="1"/>
          </p:nvPr>
        </p:nvSpPr>
        <p:spPr>
          <a:xfrm>
            <a:off x="118607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9E5291-C01A-F65A-624C-3B139BC5E361}"/>
              </a:ext>
            </a:extLst>
          </p:cNvPr>
          <p:cNvSpPr>
            <a:spLocks noGrp="1"/>
          </p:cNvSpPr>
          <p:nvPr>
            <p:ph type="dt" sz="half" idx="2"/>
          </p:nvPr>
        </p:nvSpPr>
        <p:spPr>
          <a:xfrm>
            <a:off x="116618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F49A2-BDA2-5C41-8ADD-7B3C814BC070}" type="datetimeFigureOut">
              <a:rPr lang="en-US" smtClean="0"/>
              <a:t>5/4/26</a:t>
            </a:fld>
            <a:endParaRPr lang="en-US" dirty="0"/>
          </a:p>
        </p:txBody>
      </p:sp>
      <p:sp>
        <p:nvSpPr>
          <p:cNvPr id="5" name="Footer Placeholder 4">
            <a:extLst>
              <a:ext uri="{FF2B5EF4-FFF2-40B4-BE49-F238E27FC236}">
                <a16:creationId xmlns:a16="http://schemas.microsoft.com/office/drawing/2014/main" id="{8952105D-D168-F996-ABA9-884E52061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E93DC4-04A4-44FA-BEC8-7B564BFBA9E3}"/>
              </a:ext>
            </a:extLst>
          </p:cNvPr>
          <p:cNvSpPr>
            <a:spLocks noGrp="1"/>
          </p:cNvSpPr>
          <p:nvPr>
            <p:ph type="sldNum" sz="quarter" idx="4"/>
          </p:nvPr>
        </p:nvSpPr>
        <p:spPr>
          <a:xfrm>
            <a:off x="8610600" y="6356350"/>
            <a:ext cx="1159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EDB6B-505B-E648-AD03-8BCA4F43A2E3}" type="slidenum">
              <a:rPr lang="en-US" smtClean="0"/>
              <a:t>‹#›</a:t>
            </a:fld>
            <a:endParaRPr lang="en-US" dirty="0"/>
          </a:p>
        </p:txBody>
      </p:sp>
    </p:spTree>
    <p:extLst>
      <p:ext uri="{BB962C8B-B14F-4D97-AF65-F5344CB8AC3E}">
        <p14:creationId xmlns:p14="http://schemas.microsoft.com/office/powerpoint/2010/main" val="595718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20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1.xml"/><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C4FB-A5F1-1DBF-D92E-ED19F47A8557}"/>
              </a:ext>
            </a:extLst>
          </p:cNvPr>
          <p:cNvSpPr>
            <a:spLocks noGrp="1"/>
          </p:cNvSpPr>
          <p:nvPr>
            <p:ph type="ctrTitle"/>
          </p:nvPr>
        </p:nvSpPr>
        <p:spPr/>
        <p:txBody>
          <a:bodyPr>
            <a:normAutofit fontScale="90000"/>
          </a:bodyPr>
          <a:lstStyle/>
          <a:p>
            <a:r>
              <a:rPr lang="en-US" dirty="0"/>
              <a:t>Microsoft Unified Services for a Unified SUNY </a:t>
            </a:r>
          </a:p>
        </p:txBody>
      </p:sp>
      <p:sp>
        <p:nvSpPr>
          <p:cNvPr id="3" name="Subtitle 2">
            <a:extLst>
              <a:ext uri="{FF2B5EF4-FFF2-40B4-BE49-F238E27FC236}">
                <a16:creationId xmlns:a16="http://schemas.microsoft.com/office/drawing/2014/main" id="{D9468DFF-81CC-4A27-B584-65AD63194821}"/>
              </a:ext>
            </a:extLst>
          </p:cNvPr>
          <p:cNvSpPr>
            <a:spLocks noGrp="1"/>
          </p:cNvSpPr>
          <p:nvPr>
            <p:ph type="subTitle" idx="1"/>
          </p:nvPr>
        </p:nvSpPr>
        <p:spPr>
          <a:xfrm>
            <a:off x="1828800" y="3602038"/>
            <a:ext cx="8610600" cy="731423"/>
          </a:xfrm>
        </p:spPr>
        <p:txBody>
          <a:bodyPr>
            <a:normAutofit lnSpcReduction="10000"/>
          </a:bodyPr>
          <a:lstStyle/>
          <a:p>
            <a:r>
              <a:rPr lang="en-US" dirty="0"/>
              <a:t>Establish a consistent, enterprise‑level Microsoft support model across SUNY</a:t>
            </a:r>
          </a:p>
          <a:p>
            <a:endParaRPr lang="en-US" dirty="0"/>
          </a:p>
        </p:txBody>
      </p:sp>
      <p:sp>
        <p:nvSpPr>
          <p:cNvPr id="4" name="Text Placeholder 3">
            <a:extLst>
              <a:ext uri="{FF2B5EF4-FFF2-40B4-BE49-F238E27FC236}">
                <a16:creationId xmlns:a16="http://schemas.microsoft.com/office/drawing/2014/main" id="{4C934CB3-2624-ACE5-5B89-F78344B9710D}"/>
              </a:ext>
            </a:extLst>
          </p:cNvPr>
          <p:cNvSpPr>
            <a:spLocks noGrp="1"/>
          </p:cNvSpPr>
          <p:nvPr>
            <p:ph type="body" sz="quarter" idx="13"/>
          </p:nvPr>
        </p:nvSpPr>
        <p:spPr/>
        <p:txBody>
          <a:bodyPr>
            <a:normAutofit lnSpcReduction="10000"/>
          </a:bodyPr>
          <a:lstStyle/>
          <a:p>
            <a:r>
              <a:rPr lang="en-US" dirty="0"/>
              <a:t>Todd Myles</a:t>
            </a:r>
          </a:p>
        </p:txBody>
      </p:sp>
      <p:sp>
        <p:nvSpPr>
          <p:cNvPr id="5" name="Text Placeholder 4">
            <a:extLst>
              <a:ext uri="{FF2B5EF4-FFF2-40B4-BE49-F238E27FC236}">
                <a16:creationId xmlns:a16="http://schemas.microsoft.com/office/drawing/2014/main" id="{F90F08C1-6EAC-9FAC-DBA0-578FCF8CB92D}"/>
              </a:ext>
            </a:extLst>
          </p:cNvPr>
          <p:cNvSpPr>
            <a:spLocks noGrp="1"/>
          </p:cNvSpPr>
          <p:nvPr>
            <p:ph type="body" sz="quarter" idx="14"/>
          </p:nvPr>
        </p:nvSpPr>
        <p:spPr>
          <a:xfrm>
            <a:off x="7523162" y="4956383"/>
            <a:ext cx="3144836" cy="779254"/>
          </a:xfrm>
        </p:spPr>
        <p:txBody>
          <a:bodyPr>
            <a:normAutofit fontScale="77500" lnSpcReduction="20000"/>
          </a:bodyPr>
          <a:lstStyle/>
          <a:p>
            <a:r>
              <a:rPr lang="en-US" b="1" i="0" dirty="0"/>
              <a:t>Sr. Service Delivery Manager</a:t>
            </a:r>
          </a:p>
          <a:p>
            <a:r>
              <a:rPr lang="en-US" sz="1800" b="1" i="0" dirty="0"/>
              <a:t>May 7, 2026</a:t>
            </a:r>
            <a:endParaRPr lang="en-US" sz="1800" dirty="0"/>
          </a:p>
        </p:txBody>
      </p:sp>
      <p:cxnSp>
        <p:nvCxnSpPr>
          <p:cNvPr id="7" name="Straight Connector 6">
            <a:extLst>
              <a:ext uri="{FF2B5EF4-FFF2-40B4-BE49-F238E27FC236}">
                <a16:creationId xmlns:a16="http://schemas.microsoft.com/office/drawing/2014/main" id="{D63E6387-83C5-2C0A-8452-E05C56110E04}"/>
              </a:ext>
            </a:extLst>
          </p:cNvPr>
          <p:cNvCxnSpPr>
            <a:cxnSpLocks/>
          </p:cNvCxnSpPr>
          <p:nvPr/>
        </p:nvCxnSpPr>
        <p:spPr>
          <a:xfrm>
            <a:off x="1341120" y="3509963"/>
            <a:ext cx="10073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43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808C-67CD-19DB-098C-6C764AA4C9D7}"/>
              </a:ext>
            </a:extLst>
          </p:cNvPr>
          <p:cNvSpPr>
            <a:spLocks noGrp="1"/>
          </p:cNvSpPr>
          <p:nvPr>
            <p:ph type="title"/>
          </p:nvPr>
        </p:nvSpPr>
        <p:spPr>
          <a:xfrm>
            <a:off x="1186069" y="365125"/>
            <a:ext cx="10689555" cy="1325563"/>
          </a:xfrm>
        </p:spPr>
        <p:txBody>
          <a:bodyPr>
            <a:normAutofit/>
          </a:bodyPr>
          <a:lstStyle/>
          <a:p>
            <a:pPr algn="ctr"/>
            <a:r>
              <a:rPr lang="en-US" sz="4400" b="1" dirty="0">
                <a:solidFill>
                  <a:srgbClr val="FFFFFF"/>
                </a:solidFill>
                <a:effectLst/>
                <a:latin typeface="Arial" panose="020B0604020202020204" pitchFamily="34" charset="0"/>
              </a:rPr>
              <a:t>What issue are we addressing?</a:t>
            </a:r>
            <a:endParaRPr lang="en-US" dirty="0"/>
          </a:p>
        </p:txBody>
      </p:sp>
      <p:sp>
        <p:nvSpPr>
          <p:cNvPr id="3" name="Content Placeholder 2">
            <a:extLst>
              <a:ext uri="{FF2B5EF4-FFF2-40B4-BE49-F238E27FC236}">
                <a16:creationId xmlns:a16="http://schemas.microsoft.com/office/drawing/2014/main" id="{7966681B-4135-CB25-4BC0-E9C9B577B9CA}"/>
              </a:ext>
            </a:extLst>
          </p:cNvPr>
          <p:cNvSpPr>
            <a:spLocks noGrp="1"/>
          </p:cNvSpPr>
          <p:nvPr>
            <p:ph idx="1"/>
          </p:nvPr>
        </p:nvSpPr>
        <p:spPr/>
        <p:txBody>
          <a:bodyPr>
            <a:normAutofit/>
          </a:bodyPr>
          <a:lstStyle/>
          <a:p>
            <a:pPr fontAlgn="ctr"/>
            <a:r>
              <a:rPr lang="en-US" dirty="0"/>
              <a:t>Lack of Microsoft support experience across SUNY campuses</a:t>
            </a:r>
          </a:p>
          <a:p>
            <a:pPr fontAlgn="ctr"/>
            <a:r>
              <a:rPr lang="en-US" dirty="0"/>
              <a:t>Limited guidance for complex or mission‑critical environments</a:t>
            </a:r>
          </a:p>
          <a:p>
            <a:pPr fontAlgn="ctr"/>
            <a:r>
              <a:rPr lang="en-US" dirty="0"/>
              <a:t>Reactive support alone is not enough and takes to long</a:t>
            </a:r>
          </a:p>
          <a:p>
            <a:pPr fontAlgn="ctr"/>
            <a:r>
              <a:rPr lang="en-US" dirty="0"/>
              <a:t>Downtime, slow response, or lack of expertise impacts students, faculty, and staff</a:t>
            </a:r>
          </a:p>
          <a:p>
            <a:pPr fontAlgn="ctr"/>
            <a:r>
              <a:rPr lang="en-US" dirty="0"/>
              <a:t>Cost is a barrier for smaller campuses, and the larger campuses are not taking advantage of all that is offered </a:t>
            </a:r>
          </a:p>
          <a:p>
            <a:endParaRPr lang="en-US" dirty="0"/>
          </a:p>
        </p:txBody>
      </p:sp>
    </p:spTree>
    <p:extLst>
      <p:ext uri="{BB962C8B-B14F-4D97-AF65-F5344CB8AC3E}">
        <p14:creationId xmlns:p14="http://schemas.microsoft.com/office/powerpoint/2010/main" val="29924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F972-F1A1-03F6-A17D-4075107D4023}"/>
              </a:ext>
            </a:extLst>
          </p:cNvPr>
          <p:cNvSpPr>
            <a:spLocks noGrp="1"/>
          </p:cNvSpPr>
          <p:nvPr>
            <p:ph type="title"/>
          </p:nvPr>
        </p:nvSpPr>
        <p:spPr/>
        <p:txBody>
          <a:bodyPr>
            <a:normAutofit/>
          </a:bodyPr>
          <a:lstStyle/>
          <a:p>
            <a:pPr algn="ctr"/>
            <a:r>
              <a:rPr lang="en-US" b="1" dirty="0"/>
              <a:t>What makes this project significant to SUNY campuses</a:t>
            </a:r>
            <a:endParaRPr lang="en-US" dirty="0"/>
          </a:p>
        </p:txBody>
      </p:sp>
      <p:sp>
        <p:nvSpPr>
          <p:cNvPr id="3" name="Content Placeholder 2">
            <a:extLst>
              <a:ext uri="{FF2B5EF4-FFF2-40B4-BE49-F238E27FC236}">
                <a16:creationId xmlns:a16="http://schemas.microsoft.com/office/drawing/2014/main" id="{14860276-A5E8-8319-F07F-FFF353640666}"/>
              </a:ext>
            </a:extLst>
          </p:cNvPr>
          <p:cNvSpPr>
            <a:spLocks noGrp="1"/>
          </p:cNvSpPr>
          <p:nvPr>
            <p:ph idx="1"/>
          </p:nvPr>
        </p:nvSpPr>
        <p:spPr/>
        <p:txBody>
          <a:bodyPr/>
          <a:lstStyle/>
          <a:p>
            <a:pPr fontAlgn="ctr"/>
            <a:r>
              <a:rPr lang="en-US" dirty="0"/>
              <a:t>Introduces proactive and in‑depth services, not just break‑fix</a:t>
            </a:r>
          </a:p>
          <a:p>
            <a:pPr fontAlgn="ctr"/>
            <a:r>
              <a:rPr lang="en-US" dirty="0"/>
              <a:t>Enables better risk management and IT health across SUNY</a:t>
            </a:r>
          </a:p>
          <a:p>
            <a:pPr fontAlgn="ctr"/>
            <a:r>
              <a:rPr lang="en-US" dirty="0"/>
              <a:t>Aligns SUNY with Microsoft best practices</a:t>
            </a:r>
          </a:p>
          <a:p>
            <a:r>
              <a:rPr lang="en-US" dirty="0"/>
              <a:t>Cost savings across all campuses involved</a:t>
            </a:r>
          </a:p>
          <a:p>
            <a:r>
              <a:rPr lang="en-US" dirty="0">
                <a:solidFill>
                  <a:srgbClr val="E7E6E6"/>
                </a:solidFill>
              </a:rPr>
              <a:t>Provides opportunities for our staff to expand their expertise</a:t>
            </a:r>
            <a:endParaRPr lang="en-US" dirty="0"/>
          </a:p>
          <a:p>
            <a:endParaRPr lang="en-US" dirty="0"/>
          </a:p>
        </p:txBody>
      </p:sp>
    </p:spTree>
    <p:extLst>
      <p:ext uri="{BB962C8B-B14F-4D97-AF65-F5344CB8AC3E}">
        <p14:creationId xmlns:p14="http://schemas.microsoft.com/office/powerpoint/2010/main" val="285118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4AAF-8D9B-C3E9-B494-4A6FF344497C}"/>
              </a:ext>
            </a:extLst>
          </p:cNvPr>
          <p:cNvSpPr>
            <a:spLocks noGrp="1"/>
          </p:cNvSpPr>
          <p:nvPr>
            <p:ph type="title"/>
          </p:nvPr>
        </p:nvSpPr>
        <p:spPr>
          <a:xfrm>
            <a:off x="1186070" y="365125"/>
            <a:ext cx="10515600" cy="1460500"/>
          </a:xfrm>
        </p:spPr>
        <p:txBody>
          <a:bodyPr>
            <a:normAutofit/>
          </a:bodyPr>
          <a:lstStyle/>
          <a:p>
            <a:pPr algn="ctr"/>
            <a:r>
              <a:rPr lang="en-US" sz="4900" b="1" dirty="0"/>
              <a:t>What results are anticipated</a:t>
            </a:r>
            <a:br>
              <a:rPr lang="en-US" b="1" dirty="0"/>
            </a:br>
            <a:endParaRPr lang="en-US" dirty="0"/>
          </a:p>
        </p:txBody>
      </p:sp>
      <p:sp>
        <p:nvSpPr>
          <p:cNvPr id="3" name="Content Placeholder 2">
            <a:extLst>
              <a:ext uri="{FF2B5EF4-FFF2-40B4-BE49-F238E27FC236}">
                <a16:creationId xmlns:a16="http://schemas.microsoft.com/office/drawing/2014/main" id="{DCFBCAE3-D4E7-AD6B-0100-1B649561E8FD}"/>
              </a:ext>
            </a:extLst>
          </p:cNvPr>
          <p:cNvSpPr>
            <a:spLocks noGrp="1"/>
          </p:cNvSpPr>
          <p:nvPr>
            <p:ph idx="1"/>
          </p:nvPr>
        </p:nvSpPr>
        <p:spPr/>
        <p:txBody>
          <a:bodyPr/>
          <a:lstStyle/>
          <a:p>
            <a:pPr fontAlgn="ctr"/>
            <a:r>
              <a:rPr lang="en-US" dirty="0"/>
              <a:t>Faster response and resolution for critical Microsoft issues</a:t>
            </a:r>
          </a:p>
          <a:p>
            <a:pPr fontAlgn="ctr"/>
            <a:r>
              <a:rPr lang="en-US" dirty="0"/>
              <a:t>Improved system uptime and IT health</a:t>
            </a:r>
          </a:p>
          <a:p>
            <a:pPr fontAlgn="ctr"/>
            <a:r>
              <a:rPr lang="en-US" dirty="0"/>
              <a:t>Better use of Microsoft tools through proactive services</a:t>
            </a:r>
          </a:p>
          <a:p>
            <a:pPr fontAlgn="ctr"/>
            <a:r>
              <a:rPr lang="en-US" dirty="0"/>
              <a:t>Increased staff knowledge via training and advisory support</a:t>
            </a:r>
          </a:p>
          <a:p>
            <a:pPr fontAlgn="ctr"/>
            <a:r>
              <a:rPr lang="en-US" dirty="0"/>
              <a:t>A predictable, standardized support experience across SUNY</a:t>
            </a:r>
          </a:p>
          <a:p>
            <a:pPr fontAlgn="ctr"/>
            <a:r>
              <a:rPr lang="en-US" dirty="0"/>
              <a:t>Cost savings and smother procurement process</a:t>
            </a:r>
          </a:p>
          <a:p>
            <a:endParaRPr lang="en-US" dirty="0"/>
          </a:p>
        </p:txBody>
      </p:sp>
    </p:spTree>
    <p:extLst>
      <p:ext uri="{BB962C8B-B14F-4D97-AF65-F5344CB8AC3E}">
        <p14:creationId xmlns:p14="http://schemas.microsoft.com/office/powerpoint/2010/main" val="115029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E51494-893C-3A1C-0857-D5BFE5FD61AF}"/>
              </a:ext>
            </a:extLst>
          </p:cNvPr>
          <p:cNvSpPr txBox="1">
            <a:spLocks/>
          </p:cNvSpPr>
          <p:nvPr/>
        </p:nvSpPr>
        <p:spPr>
          <a:xfrm>
            <a:off x="1421689" y="429586"/>
            <a:ext cx="10770311" cy="4827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225" rtl="0" eaLnBrk="1" fontAlgn="auto" latinLnBrk="0" hangingPunct="1">
              <a:lnSpc>
                <a:spcPct val="90000"/>
              </a:lnSpc>
              <a:spcBef>
                <a:spcPts val="0"/>
              </a:spcBef>
              <a:spcAft>
                <a:spcPts val="0"/>
              </a:spcAft>
              <a:buClrTx/>
              <a:buSzTx/>
              <a:buFontTx/>
              <a:buNone/>
              <a:tabLst/>
              <a:defRPr/>
            </a:pPr>
            <a:r>
              <a:rPr kumimoji="0" lang="en-US" sz="3137" b="1" i="0" u="none" strike="noStrike" kern="1200" cap="none" spc="600" normalizeH="0" baseline="0" noProof="0" dirty="0">
                <a:ln>
                  <a:noFill/>
                </a:ln>
                <a:solidFill>
                  <a:schemeClr val="tx1"/>
                </a:solidFill>
                <a:effectLst/>
                <a:uLnTx/>
                <a:uFillTx/>
                <a:latin typeface="Arial" panose="020B0604020202020204" pitchFamily="34" charset="0"/>
                <a:ea typeface="+mj-ea"/>
                <a:cs typeface="Segoe UI Light"/>
              </a:rPr>
              <a:t>MICROSOFT UNIFIED SUPPORT OVERVIEW</a:t>
            </a:r>
          </a:p>
        </p:txBody>
      </p:sp>
      <p:graphicFrame>
        <p:nvGraphicFramePr>
          <p:cNvPr id="5" name="Chart 4">
            <a:extLst>
              <a:ext uri="{FF2B5EF4-FFF2-40B4-BE49-F238E27FC236}">
                <a16:creationId xmlns:a16="http://schemas.microsoft.com/office/drawing/2014/main" id="{1ECCCAE3-1081-BDE8-3BDF-B3B153BA98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3382297"/>
              </p:ext>
            </p:extLst>
          </p:nvPr>
        </p:nvGraphicFramePr>
        <p:xfrm>
          <a:off x="1748301" y="1315419"/>
          <a:ext cx="7823333" cy="4971237"/>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phic 5" descr="Speedometer Low with solid fill">
            <a:extLst>
              <a:ext uri="{FF2B5EF4-FFF2-40B4-BE49-F238E27FC236}">
                <a16:creationId xmlns:a16="http://schemas.microsoft.com/office/drawing/2014/main" id="{F1DA34C5-A149-43F0-0654-1C0F0D3BA4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001542" y="3300419"/>
            <a:ext cx="914270" cy="914270"/>
          </a:xfrm>
          <a:prstGeom prst="rect">
            <a:avLst/>
          </a:prstGeom>
        </p:spPr>
      </p:pic>
      <p:pic>
        <p:nvPicPr>
          <p:cNvPr id="7" name="Graphic 6" descr="Information with solid fill">
            <a:extLst>
              <a:ext uri="{FF2B5EF4-FFF2-40B4-BE49-F238E27FC236}">
                <a16:creationId xmlns:a16="http://schemas.microsoft.com/office/drawing/2014/main" id="{400A98D9-7AA7-591B-A9E9-9F4306077A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50794" y="3248519"/>
            <a:ext cx="287004" cy="287004"/>
          </a:xfrm>
          <a:prstGeom prst="rect">
            <a:avLst/>
          </a:prstGeom>
        </p:spPr>
      </p:pic>
      <p:pic>
        <p:nvPicPr>
          <p:cNvPr id="8" name="Graphic 7" descr="Call center with solid fill">
            <a:extLst>
              <a:ext uri="{FF2B5EF4-FFF2-40B4-BE49-F238E27FC236}">
                <a16:creationId xmlns:a16="http://schemas.microsoft.com/office/drawing/2014/main" id="{1F5D2727-1AB8-D635-C585-385BB6AA350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423641" y="3343903"/>
            <a:ext cx="914270" cy="914270"/>
          </a:xfrm>
          <a:prstGeom prst="rect">
            <a:avLst/>
          </a:prstGeom>
        </p:spPr>
      </p:pic>
      <p:pic>
        <p:nvPicPr>
          <p:cNvPr id="9" name="Graphic 8" descr="Remote learning language with solid fill">
            <a:extLst>
              <a:ext uri="{FF2B5EF4-FFF2-40B4-BE49-F238E27FC236}">
                <a16:creationId xmlns:a16="http://schemas.microsoft.com/office/drawing/2014/main" id="{6F00BE82-6FAE-D8DC-D690-1FE3B8A8BA7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996562" y="1868154"/>
            <a:ext cx="914270" cy="914270"/>
          </a:xfrm>
          <a:prstGeom prst="rect">
            <a:avLst/>
          </a:prstGeom>
        </p:spPr>
      </p:pic>
      <p:sp>
        <p:nvSpPr>
          <p:cNvPr id="10" name="Rectangle 9">
            <a:extLst>
              <a:ext uri="{FF2B5EF4-FFF2-40B4-BE49-F238E27FC236}">
                <a16:creationId xmlns:a16="http://schemas.microsoft.com/office/drawing/2014/main" id="{ED582A4D-A0A8-CAC5-32D1-FA26330AFEDE}"/>
              </a:ext>
            </a:extLst>
          </p:cNvPr>
          <p:cNvSpPr/>
          <p:nvPr/>
        </p:nvSpPr>
        <p:spPr>
          <a:xfrm>
            <a:off x="419444" y="1778516"/>
            <a:ext cx="3626561" cy="603477"/>
          </a:xfrm>
          <a:prstGeom prst="rect">
            <a:avLst/>
          </a:prstGeom>
        </p:spPr>
        <p:txBody>
          <a:bodyPr wrap="square">
            <a:spAutoFit/>
          </a:bodyPr>
          <a:lstStyle/>
          <a:p>
            <a:pPr marL="0" marR="0" lvl="0" indent="-336015" algn="r" defTabSz="896009" rtl="0" eaLnBrk="1" fontAlgn="auto" latinLnBrk="0" hangingPunct="1">
              <a:lnSpc>
                <a:spcPct val="100000"/>
              </a:lnSpc>
              <a:spcBef>
                <a:spcPts val="588"/>
              </a:spcBef>
              <a:spcAft>
                <a:spcPts val="0"/>
              </a:spcAft>
              <a:buClrTx/>
              <a:buSzTx/>
              <a:buFontTx/>
              <a:buNone/>
              <a:tabLst/>
              <a:defRPr/>
            </a:pPr>
            <a:r>
              <a:rPr kumimoji="0" lang="es-CO" sz="1200" b="0" i="0" u="none" strike="noStrike" kern="1200" cap="none" spc="0" normalizeH="0" baseline="0" noProof="0" dirty="0">
                <a:ln>
                  <a:noFill/>
                </a:ln>
                <a:solidFill>
                  <a:srgbClr val="243A5E"/>
                </a:solidFill>
                <a:effectLst/>
                <a:uLnTx/>
                <a:uFillTx/>
                <a:latin typeface="Segoe UI"/>
                <a:ea typeface="+mn-ea"/>
                <a:cs typeface="+mn-cs"/>
              </a:rPr>
              <a:t>Open break-</a:t>
            </a:r>
            <a:r>
              <a:rPr kumimoji="0" lang="en-US" sz="1200" b="0" i="0" u="none" strike="noStrike" kern="1200" cap="none" spc="0" normalizeH="0" baseline="0" noProof="0" dirty="0">
                <a:ln>
                  <a:noFill/>
                </a:ln>
                <a:solidFill>
                  <a:srgbClr val="243A5E"/>
                </a:solidFill>
                <a:effectLst/>
                <a:uLnTx/>
                <a:uFillTx/>
                <a:latin typeface="Segoe UI"/>
                <a:ea typeface="+mn-ea"/>
                <a:cs typeface="+mn-cs"/>
              </a:rPr>
              <a:t>fix</a:t>
            </a:r>
            <a:r>
              <a:rPr kumimoji="0" lang="es-CO" sz="1200" b="0" i="0" u="none" strike="noStrike" kern="1200" cap="none" spc="0" normalizeH="0" baseline="0" noProof="0" dirty="0">
                <a:ln>
                  <a:noFill/>
                </a:ln>
                <a:solidFill>
                  <a:srgbClr val="243A5E"/>
                </a:solidFill>
                <a:effectLst/>
                <a:uLnTx/>
                <a:uFillTx/>
                <a:latin typeface="Segoe UI"/>
                <a:ea typeface="+mn-ea"/>
                <a:cs typeface="+mn-cs"/>
              </a:rPr>
              <a:t> tickets through Services Hub</a:t>
            </a:r>
          </a:p>
          <a:p>
            <a:pPr marL="0" marR="0" lvl="0" indent="-336015" algn="r" defTabSz="896009" rtl="0" eaLnBrk="1" fontAlgn="auto" latinLnBrk="0" hangingPunct="1">
              <a:lnSpc>
                <a:spcPct val="100000"/>
              </a:lnSpc>
              <a:spcBef>
                <a:spcPts val="588"/>
              </a:spcBef>
              <a:spcAft>
                <a:spcPts val="0"/>
              </a:spcAft>
              <a:buClrTx/>
              <a:buSzTx/>
              <a:buFontTx/>
              <a:buNone/>
              <a:tabLst/>
              <a:defRPr/>
            </a:pPr>
            <a:endParaRPr kumimoji="0" lang="en-US" sz="1567" b="0" i="0" u="none" strike="noStrike" kern="1200" cap="none" spc="0" normalizeH="0" baseline="0" noProof="0" dirty="0">
              <a:ln>
                <a:noFill/>
              </a:ln>
              <a:solidFill>
                <a:srgbClr val="243A5E"/>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0C1FEA99-E6AC-08CF-56DF-AA092CFB85F2}"/>
              </a:ext>
            </a:extLst>
          </p:cNvPr>
          <p:cNvSpPr/>
          <p:nvPr/>
        </p:nvSpPr>
        <p:spPr>
          <a:xfrm>
            <a:off x="591014" y="3535523"/>
            <a:ext cx="2630694" cy="892538"/>
          </a:xfrm>
          <a:prstGeom prst="rect">
            <a:avLst/>
          </a:prstGeom>
        </p:spPr>
        <p:txBody>
          <a:bodyPr wrap="square" lIns="91427" tIns="45713" rIns="91427" bIns="45713" anchor="t">
            <a:spAutoFit/>
          </a:bodyPr>
          <a:lstStyle/>
          <a:p>
            <a:pPr marL="0" marR="0" lvl="0" indent="0" algn="r" defTabSz="91401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highlight>
                  <a:srgbClr val="FFFF00"/>
                </a:highlight>
                <a:uLnTx/>
                <a:uFillTx/>
                <a:latin typeface="Segoe UI"/>
                <a:ea typeface="+mn-ea"/>
                <a:cs typeface="+mn-cs"/>
              </a:rPr>
              <a:t>Advisory Support</a:t>
            </a:r>
          </a:p>
          <a:p>
            <a:pPr marL="0" marR="0" lvl="0" indent="0" algn="r" defTabSz="914016"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Segoe UI"/>
              </a:rPr>
              <a:t>As-needed, Available to any staff SUNY designates. (Limited to 6 hours per incident)</a:t>
            </a:r>
            <a:endParaRPr kumimoji="0" lang="es-CO" sz="1200" b="0" i="0" u="none" strike="noStrike" kern="1200" cap="none" spc="0" normalizeH="0" baseline="0" noProof="0" dirty="0">
              <a:ln>
                <a:noFill/>
              </a:ln>
              <a:solidFill>
                <a:schemeClr val="tx2"/>
              </a:solidFill>
              <a:effectLst/>
              <a:uLnTx/>
              <a:uFillTx/>
              <a:latin typeface="Segoe UI"/>
              <a:ea typeface="+mn-ea"/>
              <a:cs typeface="+mn-cs"/>
            </a:endParaRPr>
          </a:p>
        </p:txBody>
      </p:sp>
      <p:sp>
        <p:nvSpPr>
          <p:cNvPr id="12" name="Rectangle 11">
            <a:extLst>
              <a:ext uri="{FF2B5EF4-FFF2-40B4-BE49-F238E27FC236}">
                <a16:creationId xmlns:a16="http://schemas.microsoft.com/office/drawing/2014/main" id="{2FF32185-DB84-A07D-9894-311E19807F89}"/>
              </a:ext>
            </a:extLst>
          </p:cNvPr>
          <p:cNvSpPr/>
          <p:nvPr/>
        </p:nvSpPr>
        <p:spPr>
          <a:xfrm>
            <a:off x="1035636" y="5712449"/>
            <a:ext cx="3142519" cy="907941"/>
          </a:xfrm>
          <a:prstGeom prst="rect">
            <a:avLst/>
          </a:prstGeom>
        </p:spPr>
        <p:txBody>
          <a:bodyPr wrap="square">
            <a:spAutoFit/>
          </a:bodyPr>
          <a:lstStyle/>
          <a:p>
            <a:pPr marL="0" marR="0" lvl="0" indent="0" algn="r" defTabSz="896009" rtl="0" eaLnBrk="1" fontAlgn="auto" latinLnBrk="0" hangingPunct="1">
              <a:lnSpc>
                <a:spcPct val="100000"/>
              </a:lnSpc>
              <a:spcBef>
                <a:spcPts val="588"/>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Segoe UI"/>
                <a:ea typeface="+mn-ea"/>
                <a:cs typeface="+mn-cs"/>
              </a:rPr>
              <a:t>Customer Success Account Manager (CSAM) Orchestration time coordinated via SUNY ITEC/Consortium lead. </a:t>
            </a:r>
          </a:p>
          <a:p>
            <a:pPr marL="0" marR="0" lvl="0" indent="0" algn="r" defTabSz="896009" rtl="0" eaLnBrk="1" fontAlgn="auto" latinLnBrk="0" hangingPunct="1">
              <a:lnSpc>
                <a:spcPct val="100000"/>
              </a:lnSpc>
              <a:spcBef>
                <a:spcPts val="588"/>
              </a:spcBef>
              <a:spcAft>
                <a:spcPts val="0"/>
              </a:spcAft>
              <a:buClrTx/>
              <a:buSzTx/>
              <a:buFontTx/>
              <a:buNone/>
              <a:tabLst/>
              <a:defRPr/>
            </a:pPr>
            <a:r>
              <a:rPr kumimoji="0" lang="en-US" sz="1200" b="0" i="1" u="none" strike="noStrike" kern="1200" cap="none" spc="0" normalizeH="0" baseline="0" noProof="0" dirty="0">
                <a:ln>
                  <a:noFill/>
                </a:ln>
                <a:solidFill>
                  <a:schemeClr val="tx2"/>
                </a:solidFill>
                <a:effectLst/>
                <a:uLnTx/>
                <a:uFillTx/>
                <a:latin typeface="Segoe UI"/>
                <a:ea typeface="+mn-ea"/>
                <a:cs typeface="+mn-cs"/>
              </a:rPr>
              <a:t>i</a:t>
            </a:r>
            <a:r>
              <a:rPr lang="en-US" sz="1200" i="1" dirty="0">
                <a:solidFill>
                  <a:schemeClr val="tx2"/>
                </a:solidFill>
                <a:latin typeface="Segoe UI"/>
              </a:rPr>
              <a:t>.e: 1-to-many monthly meetings</a:t>
            </a:r>
            <a:r>
              <a:rPr kumimoji="0" lang="en-US" sz="1200" b="0" i="1" u="none" strike="noStrike" kern="1200" cap="none" spc="0" normalizeH="0" baseline="0" noProof="0" dirty="0">
                <a:ln>
                  <a:noFill/>
                </a:ln>
                <a:solidFill>
                  <a:schemeClr val="tx2"/>
                </a:solidFill>
                <a:effectLst/>
                <a:uLnTx/>
                <a:uFillTx/>
                <a:latin typeface="Segoe UI"/>
                <a:ea typeface="+mn-ea"/>
                <a:cs typeface="+mn-cs"/>
              </a:rPr>
              <a:t> </a:t>
            </a:r>
            <a:endParaRPr kumimoji="0" lang="en-US" sz="1200" b="1" i="1" u="none" strike="noStrike" kern="1200" cap="none" spc="0" normalizeH="0" baseline="0" noProof="0" dirty="0">
              <a:ln>
                <a:noFill/>
              </a:ln>
              <a:solidFill>
                <a:schemeClr val="tx2"/>
              </a:solidFill>
              <a:effectLst/>
              <a:uLnTx/>
              <a:uFillTx/>
              <a:latin typeface="Segoe UI"/>
              <a:ea typeface="+mn-ea"/>
              <a:cs typeface="+mn-cs"/>
            </a:endParaRPr>
          </a:p>
        </p:txBody>
      </p:sp>
      <p:pic>
        <p:nvPicPr>
          <p:cNvPr id="13" name="Graphic 12" descr="Umbrella with solid fill">
            <a:extLst>
              <a:ext uri="{FF2B5EF4-FFF2-40B4-BE49-F238E27FC236}">
                <a16:creationId xmlns:a16="http://schemas.microsoft.com/office/drawing/2014/main" id="{40427407-3CEC-FB63-92A4-5C069AD7F44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087272" y="4864361"/>
            <a:ext cx="914270" cy="914270"/>
          </a:xfrm>
          <a:prstGeom prst="rect">
            <a:avLst/>
          </a:prstGeom>
        </p:spPr>
      </p:pic>
      <p:pic>
        <p:nvPicPr>
          <p:cNvPr id="14" name="Graphic 13" descr="Care with solid fill">
            <a:extLst>
              <a:ext uri="{FF2B5EF4-FFF2-40B4-BE49-F238E27FC236}">
                <a16:creationId xmlns:a16="http://schemas.microsoft.com/office/drawing/2014/main" id="{F22A12FB-B6F8-8B7A-61D3-3131DE016C9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44546" y="4807432"/>
            <a:ext cx="914270" cy="914270"/>
          </a:xfrm>
          <a:prstGeom prst="rect">
            <a:avLst/>
          </a:prstGeom>
        </p:spPr>
      </p:pic>
      <p:sp>
        <p:nvSpPr>
          <p:cNvPr id="15" name="TextBox 14">
            <a:extLst>
              <a:ext uri="{FF2B5EF4-FFF2-40B4-BE49-F238E27FC236}">
                <a16:creationId xmlns:a16="http://schemas.microsoft.com/office/drawing/2014/main" id="{81A2BF71-5879-0B13-98BA-2A5AAE1D4D6A}"/>
              </a:ext>
            </a:extLst>
          </p:cNvPr>
          <p:cNvSpPr txBox="1"/>
          <p:nvPr/>
        </p:nvSpPr>
        <p:spPr>
          <a:xfrm>
            <a:off x="6963335" y="1591833"/>
            <a:ext cx="2338707" cy="343443"/>
          </a:xfrm>
          <a:prstGeom prst="rect">
            <a:avLst/>
          </a:prstGeom>
          <a:noFill/>
        </p:spPr>
        <p:txBody>
          <a:bodyPr wrap="square">
            <a:spAutoFit/>
          </a:bodyPr>
          <a:lstStyle/>
          <a:p>
            <a:pPr marL="0" marR="0" lvl="0" indent="0" algn="l" defTabSz="896009" rtl="0" eaLnBrk="1" fontAlgn="auto" latinLnBrk="0" hangingPunct="1">
              <a:lnSpc>
                <a:spcPct val="100000"/>
              </a:lnSpc>
              <a:spcBef>
                <a:spcPts val="588"/>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highlight>
                  <a:srgbClr val="FFFF00"/>
                </a:highlight>
                <a:uLnTx/>
                <a:uFillTx/>
                <a:latin typeface="Segoe UI"/>
                <a:ea typeface="+mn-ea"/>
                <a:cs typeface="+mn-cs"/>
              </a:rPr>
              <a:t>Learning On Demand</a:t>
            </a:r>
          </a:p>
        </p:txBody>
      </p:sp>
      <p:sp>
        <p:nvSpPr>
          <p:cNvPr id="17" name="Rectangle 16">
            <a:extLst>
              <a:ext uri="{FF2B5EF4-FFF2-40B4-BE49-F238E27FC236}">
                <a16:creationId xmlns:a16="http://schemas.microsoft.com/office/drawing/2014/main" id="{BCE7BA12-895D-01A4-5547-7F9D8A4C51FE}"/>
              </a:ext>
            </a:extLst>
          </p:cNvPr>
          <p:cNvSpPr/>
          <p:nvPr/>
        </p:nvSpPr>
        <p:spPr>
          <a:xfrm>
            <a:off x="7545624" y="5137967"/>
            <a:ext cx="4980476" cy="343443"/>
          </a:xfrm>
          <a:prstGeom prst="rect">
            <a:avLst/>
          </a:prstGeom>
        </p:spPr>
        <p:txBody>
          <a:bodyPr wrap="square" lIns="91427" tIns="45713" rIns="91427" bIns="45713" anchor="t">
            <a:spAutoFit/>
          </a:bodyPr>
          <a:lstStyle/>
          <a:p>
            <a:pPr marL="0" marR="0" lvl="0" indent="-335851" algn="l" defTabSz="896009" rtl="0" eaLnBrk="1" fontAlgn="auto" latinLnBrk="0" hangingPunct="1">
              <a:lnSpc>
                <a:spcPct val="100000"/>
              </a:lnSpc>
              <a:spcBef>
                <a:spcPts val="588"/>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uLnTx/>
                <a:uFillTx/>
                <a:latin typeface="Segoe UI"/>
                <a:ea typeface="+mn-ea"/>
                <a:cs typeface="+mn-cs"/>
              </a:rPr>
              <a:t>Proactive Services </a:t>
            </a:r>
            <a:endParaRPr kumimoji="0" lang="en-US" sz="1600" b="0" i="0" u="none" strike="noStrike" kern="1200" cap="none" spc="0" normalizeH="0" baseline="0" noProof="0" dirty="0">
              <a:ln>
                <a:noFill/>
              </a:ln>
              <a:solidFill>
                <a:srgbClr val="243A5E"/>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6A305C0E-5D82-6E85-1844-676551765D85}"/>
              </a:ext>
            </a:extLst>
          </p:cNvPr>
          <p:cNvSpPr txBox="1"/>
          <p:nvPr/>
        </p:nvSpPr>
        <p:spPr>
          <a:xfrm>
            <a:off x="802246" y="1537494"/>
            <a:ext cx="3647140" cy="343443"/>
          </a:xfrm>
          <a:prstGeom prst="rect">
            <a:avLst/>
          </a:prstGeom>
          <a:noFill/>
        </p:spPr>
        <p:txBody>
          <a:bodyPr wrap="square">
            <a:spAutoFit/>
          </a:bodyPr>
          <a:lstStyle/>
          <a:p>
            <a:pPr marL="0" marR="0" lvl="0" indent="-336015" algn="r" defTabSz="896009" rtl="0" eaLnBrk="1" fontAlgn="auto" latinLnBrk="0" hangingPunct="1">
              <a:lnSpc>
                <a:spcPct val="100000"/>
              </a:lnSpc>
              <a:spcBef>
                <a:spcPts val="588"/>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highlight>
                  <a:srgbClr val="FFFF00"/>
                </a:highlight>
                <a:uLnTx/>
                <a:uFillTx/>
                <a:latin typeface="Segoe UI"/>
                <a:ea typeface="+mn-ea"/>
                <a:cs typeface="+mn-cs"/>
              </a:rPr>
              <a:t>Problem Resolution 24x7 </a:t>
            </a:r>
          </a:p>
        </p:txBody>
      </p:sp>
      <p:sp>
        <p:nvSpPr>
          <p:cNvPr id="19" name="TextBox 18">
            <a:extLst>
              <a:ext uri="{FF2B5EF4-FFF2-40B4-BE49-F238E27FC236}">
                <a16:creationId xmlns:a16="http://schemas.microsoft.com/office/drawing/2014/main" id="{A063B811-D2D1-C110-5B26-AF0BFCEEDC36}"/>
              </a:ext>
            </a:extLst>
          </p:cNvPr>
          <p:cNvSpPr txBox="1"/>
          <p:nvPr/>
        </p:nvSpPr>
        <p:spPr>
          <a:xfrm>
            <a:off x="2119689" y="1977448"/>
            <a:ext cx="1912412" cy="280678"/>
          </a:xfrm>
          <a:prstGeom prst="rect">
            <a:avLst/>
          </a:prstGeom>
          <a:noFill/>
        </p:spPr>
        <p:txBody>
          <a:bodyPr wrap="square">
            <a:spAutoFit/>
          </a:bodyPr>
          <a:lstStyle/>
          <a:p>
            <a:pPr marL="0" marR="0" lvl="0" indent="-336015" algn="r" defTabSz="896009" rtl="0" eaLnBrk="1" fontAlgn="auto" latinLnBrk="0" hangingPunct="1">
              <a:lnSpc>
                <a:spcPct val="100000"/>
              </a:lnSpc>
              <a:spcBef>
                <a:spcPts val="588"/>
              </a:spcBef>
              <a:spcAft>
                <a:spcPts val="0"/>
              </a:spcAft>
              <a:buClrTx/>
              <a:buSzTx/>
              <a:buFontTx/>
              <a:buNone/>
              <a:tabLst/>
              <a:defRPr/>
            </a:pPr>
            <a:r>
              <a:rPr kumimoji="0" lang="es-CO" sz="1200" b="0" i="0" u="none" strike="noStrike" kern="1200" cap="none" spc="0" normalizeH="0" baseline="0" noProof="0" dirty="0">
                <a:ln>
                  <a:noFill/>
                </a:ln>
                <a:solidFill>
                  <a:srgbClr val="505050"/>
                </a:solidFill>
                <a:effectLst/>
                <a:uLnTx/>
                <a:uFillTx/>
                <a:latin typeface="Segoe UI"/>
                <a:ea typeface="+mn-ea"/>
                <a:cs typeface="+mn-cs"/>
              </a:rPr>
              <a:t>A</a:t>
            </a:r>
            <a:r>
              <a:rPr kumimoji="0" lang="en-US" sz="1200" b="0" i="0" u="none" strike="noStrike" kern="1200" cap="none" spc="0" normalizeH="0" baseline="0" noProof="0" dirty="0">
                <a:ln>
                  <a:noFill/>
                </a:ln>
                <a:solidFill>
                  <a:srgbClr val="505050"/>
                </a:solidFill>
                <a:effectLst/>
                <a:uLnTx/>
                <a:uFillTx/>
                <a:latin typeface="Segoe UI"/>
                <a:ea typeface="+mn-ea"/>
                <a:cs typeface="+mn-cs"/>
              </a:rPr>
              <a:t>s Needed</a:t>
            </a:r>
          </a:p>
        </p:txBody>
      </p:sp>
      <p:sp>
        <p:nvSpPr>
          <p:cNvPr id="20" name="TextBox 19">
            <a:extLst>
              <a:ext uri="{FF2B5EF4-FFF2-40B4-BE49-F238E27FC236}">
                <a16:creationId xmlns:a16="http://schemas.microsoft.com/office/drawing/2014/main" id="{1C7A99AC-F165-B8E1-1388-EA40DE6D662B}"/>
              </a:ext>
            </a:extLst>
          </p:cNvPr>
          <p:cNvSpPr txBox="1"/>
          <p:nvPr/>
        </p:nvSpPr>
        <p:spPr>
          <a:xfrm>
            <a:off x="-2405571" y="5414495"/>
            <a:ext cx="6373770" cy="343443"/>
          </a:xfrm>
          <a:prstGeom prst="rect">
            <a:avLst/>
          </a:prstGeom>
          <a:noFill/>
        </p:spPr>
        <p:txBody>
          <a:bodyPr wrap="square">
            <a:spAutoFit/>
          </a:bodyPr>
          <a:lstStyle/>
          <a:p>
            <a:pPr marL="0" marR="0" lvl="0" indent="0" algn="r" defTabSz="896009" rtl="0" eaLnBrk="1" fontAlgn="auto" latinLnBrk="0" hangingPunct="1">
              <a:lnSpc>
                <a:spcPct val="100000"/>
              </a:lnSpc>
              <a:spcBef>
                <a:spcPts val="588"/>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uLnTx/>
                <a:uFillTx/>
                <a:latin typeface="Segoe UI"/>
                <a:ea typeface="+mn-ea"/>
                <a:cs typeface="+mn-cs"/>
              </a:rPr>
              <a:t>Service Delivery Management</a:t>
            </a:r>
          </a:p>
        </p:txBody>
      </p:sp>
      <p:sp>
        <p:nvSpPr>
          <p:cNvPr id="21" name="TextBox 20">
            <a:extLst>
              <a:ext uri="{FF2B5EF4-FFF2-40B4-BE49-F238E27FC236}">
                <a16:creationId xmlns:a16="http://schemas.microsoft.com/office/drawing/2014/main" id="{13F83685-0E9C-0E87-7073-0769BCD48957}"/>
              </a:ext>
            </a:extLst>
          </p:cNvPr>
          <p:cNvSpPr txBox="1"/>
          <p:nvPr/>
        </p:nvSpPr>
        <p:spPr>
          <a:xfrm>
            <a:off x="7429141" y="1841216"/>
            <a:ext cx="1912412" cy="280678"/>
          </a:xfrm>
          <a:prstGeom prst="rect">
            <a:avLst/>
          </a:prstGeom>
          <a:noFill/>
        </p:spPr>
        <p:txBody>
          <a:bodyPr wrap="square">
            <a:spAutoFit/>
          </a:bodyPr>
          <a:lstStyle/>
          <a:p>
            <a:pPr marL="0" marR="0" lvl="0" indent="-336015" algn="l" defTabSz="896009" rtl="0" eaLnBrk="1" fontAlgn="auto" latinLnBrk="0" hangingPunct="1">
              <a:lnSpc>
                <a:spcPct val="100000"/>
              </a:lnSpc>
              <a:spcBef>
                <a:spcPts val="588"/>
              </a:spcBef>
              <a:spcAft>
                <a:spcPts val="0"/>
              </a:spcAft>
              <a:buClrTx/>
              <a:buSzTx/>
              <a:buFontTx/>
              <a:buNone/>
              <a:tabLst/>
              <a:defRPr/>
            </a:pPr>
            <a:r>
              <a:rPr kumimoji="0" lang="es-CO" sz="1200" b="0" i="0" u="none" strike="noStrike" kern="1200" cap="none" spc="0" normalizeH="0" baseline="0" noProof="0" dirty="0">
                <a:ln>
                  <a:noFill/>
                </a:ln>
                <a:solidFill>
                  <a:srgbClr val="243A5E"/>
                </a:solidFill>
                <a:effectLst/>
                <a:uLnTx/>
                <a:uFillTx/>
                <a:latin typeface="Segoe UI"/>
                <a:ea typeface="+mn-ea"/>
                <a:cs typeface="+mn-cs"/>
              </a:rPr>
              <a:t>A</a:t>
            </a:r>
            <a:r>
              <a:rPr kumimoji="0" lang="en-US" sz="1200" b="0" i="0" u="none" strike="noStrike" kern="1200" cap="none" spc="0" normalizeH="0" baseline="0" noProof="0" dirty="0">
                <a:ln>
                  <a:noFill/>
                </a:ln>
                <a:solidFill>
                  <a:srgbClr val="243A5E"/>
                </a:solidFill>
                <a:effectLst/>
                <a:uLnTx/>
                <a:uFillTx/>
                <a:latin typeface="Segoe UI"/>
                <a:ea typeface="+mn-ea"/>
                <a:cs typeface="+mn-cs"/>
              </a:rPr>
              <a:t>s Needed</a:t>
            </a:r>
          </a:p>
        </p:txBody>
      </p:sp>
      <p:sp>
        <p:nvSpPr>
          <p:cNvPr id="22" name="TextBox 21">
            <a:extLst>
              <a:ext uri="{FF2B5EF4-FFF2-40B4-BE49-F238E27FC236}">
                <a16:creationId xmlns:a16="http://schemas.microsoft.com/office/drawing/2014/main" id="{799FEE87-B7C6-E81F-236D-3DB5C6EFA80F}"/>
              </a:ext>
            </a:extLst>
          </p:cNvPr>
          <p:cNvSpPr txBox="1"/>
          <p:nvPr/>
        </p:nvSpPr>
        <p:spPr>
          <a:xfrm>
            <a:off x="8087776" y="4083709"/>
            <a:ext cx="2751884" cy="720160"/>
          </a:xfrm>
          <a:prstGeom prst="rect">
            <a:avLst/>
          </a:prstGeom>
          <a:noFill/>
        </p:spPr>
        <p:txBody>
          <a:bodyPr wrap="square">
            <a:spAutoFit/>
          </a:bodyPr>
          <a:lstStyle/>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highlight>
                  <a:srgbClr val="FFFF00"/>
                </a:highlight>
                <a:uLnTx/>
                <a:uFillTx/>
                <a:latin typeface="Segoe UI"/>
                <a:ea typeface="+mn-ea"/>
                <a:cs typeface="+mn-cs"/>
              </a:rPr>
              <a:t>On-Demand Assessments</a:t>
            </a:r>
          </a:p>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43A5E"/>
                </a:solidFill>
                <a:effectLst/>
                <a:uLnTx/>
                <a:uFillTx/>
                <a:latin typeface="Segoe UI"/>
                <a:ea typeface="+mn-ea"/>
                <a:cs typeface="+mn-cs"/>
              </a:rPr>
              <a:t>Launch in </a:t>
            </a:r>
            <a:r>
              <a:rPr kumimoji="0" lang="es-CO" sz="1200" b="0" i="0" u="none" strike="noStrike" kern="1200" cap="none" spc="0" normalizeH="0" baseline="0" noProof="0" dirty="0">
                <a:ln>
                  <a:noFill/>
                </a:ln>
                <a:solidFill>
                  <a:srgbClr val="243A5E"/>
                </a:solidFill>
                <a:effectLst/>
                <a:uLnTx/>
                <a:uFillTx/>
                <a:latin typeface="Segoe UI"/>
                <a:ea typeface="+mn-ea"/>
                <a:cs typeface="+mn-cs"/>
              </a:rPr>
              <a:t>Services Hub</a:t>
            </a:r>
            <a:endParaRPr kumimoji="0" lang="en-US" sz="1200" b="0" i="0" u="none" strike="noStrike" kern="1200" cap="none" spc="0" normalizeH="0" baseline="0" noProof="0" dirty="0">
              <a:ln>
                <a:noFill/>
              </a:ln>
              <a:solidFill>
                <a:srgbClr val="243A5E"/>
              </a:solidFill>
              <a:effectLst/>
              <a:uLnTx/>
              <a:uFillTx/>
              <a:latin typeface="Segoe UI"/>
              <a:ea typeface="+mn-ea"/>
              <a:cs typeface="+mn-cs"/>
            </a:endParaRPr>
          </a:p>
          <a:p>
            <a:pPr marL="0" marR="0" lvl="0" indent="0" algn="l" defTabSz="91401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43A5E"/>
                </a:solidFill>
                <a:effectLst/>
                <a:uLnTx/>
                <a:uFillTx/>
                <a:latin typeface="Segoe UI"/>
                <a:ea typeface="+mn-ea"/>
                <a:cs typeface="+mn-cs"/>
              </a:rPr>
              <a:t>As Needed</a:t>
            </a:r>
            <a:endParaRPr kumimoji="0" lang="es-CO" sz="1200" b="0" i="0" u="none" strike="noStrike" kern="1200" cap="none" spc="0" normalizeH="0" baseline="0" noProof="0" dirty="0">
              <a:ln>
                <a:noFill/>
              </a:ln>
              <a:solidFill>
                <a:srgbClr val="243A5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06139712-8FE6-A758-14CB-F4679F53B686}"/>
              </a:ext>
            </a:extLst>
          </p:cNvPr>
          <p:cNvSpPr txBox="1"/>
          <p:nvPr/>
        </p:nvSpPr>
        <p:spPr>
          <a:xfrm>
            <a:off x="6273209" y="5390846"/>
            <a:ext cx="7183779" cy="1523494"/>
          </a:xfrm>
          <a:prstGeom prst="rect">
            <a:avLst/>
          </a:prstGeom>
          <a:noFill/>
        </p:spPr>
        <p:txBody>
          <a:bodyPr wrap="square">
            <a:spAutoFit/>
          </a:bodyPr>
          <a:lstStyle/>
          <a:p>
            <a:pPr marL="121244" marR="0" lvl="1" algn="l" defTabSz="896009" rtl="0" eaLnBrk="1" fontAlgn="auto" latinLnBrk="0" hangingPunct="1">
              <a:lnSpc>
                <a:spcPct val="100000"/>
              </a:lnSpc>
              <a:spcBef>
                <a:spcPts val="588"/>
              </a:spcBef>
              <a:spcAft>
                <a:spcPts val="0"/>
              </a:spcAft>
              <a:buClrTx/>
              <a:buSzTx/>
              <a:tabLst/>
              <a:defRPr/>
            </a:pPr>
            <a:r>
              <a:rPr lang="en-US" sz="1200" dirty="0">
                <a:solidFill>
                  <a:srgbClr val="EE0000"/>
                </a:solidFill>
                <a:latin typeface="Segoe UI"/>
                <a:cs typeface="Segoe UI"/>
              </a:rPr>
              <a:t>	  </a:t>
            </a:r>
            <a:r>
              <a:rPr lang="en-US" sz="1200" dirty="0">
                <a:solidFill>
                  <a:schemeClr val="tx2"/>
                </a:solidFill>
                <a:latin typeface="Segoe UI"/>
                <a:cs typeface="Segoe UI"/>
              </a:rPr>
              <a:t>Proactive Services can be added as specific needs arise. </a:t>
            </a:r>
          </a:p>
          <a:p>
            <a:pPr marL="121244" marR="0" lvl="1" algn="l" defTabSz="896009" rtl="0" eaLnBrk="1" fontAlgn="auto" latinLnBrk="0" hangingPunct="1">
              <a:lnSpc>
                <a:spcPct val="100000"/>
              </a:lnSpc>
              <a:spcBef>
                <a:spcPts val="588"/>
              </a:spcBef>
              <a:spcAft>
                <a:spcPts val="0"/>
              </a:spcAft>
              <a:buClrTx/>
              <a:buSzTx/>
              <a:tabLst/>
              <a:defRPr/>
            </a:pPr>
            <a:r>
              <a:rPr lang="en-US" sz="1200" dirty="0">
                <a:solidFill>
                  <a:schemeClr val="tx2"/>
                </a:solidFill>
                <a:latin typeface="Segoe UI"/>
                <a:cs typeface="Segoe UI"/>
              </a:rPr>
              <a:t>                   </a:t>
            </a:r>
            <a:r>
              <a:rPr lang="en-US" sz="1200" i="1" dirty="0">
                <a:solidFill>
                  <a:schemeClr val="tx2"/>
                </a:solidFill>
                <a:latin typeface="Segoe UI"/>
                <a:cs typeface="Segoe UI"/>
              </a:rPr>
              <a:t>Options/Funding Scenarios:</a:t>
            </a:r>
          </a:p>
          <a:p>
            <a:pPr marL="578444" lvl="2" defTabSz="896009">
              <a:spcBef>
                <a:spcPts val="588"/>
              </a:spcBef>
              <a:defRPr/>
            </a:pPr>
            <a:r>
              <a:rPr kumimoji="0" lang="en-US" sz="1100" b="0" i="1" u="none" strike="noStrike" kern="1200" cap="none" spc="0" normalizeH="0" baseline="0" noProof="0" dirty="0">
                <a:ln>
                  <a:noFill/>
                </a:ln>
                <a:solidFill>
                  <a:schemeClr val="tx2"/>
                </a:solidFill>
                <a:effectLst/>
                <a:uLnTx/>
                <a:uFillTx/>
                <a:latin typeface="Segoe UI"/>
                <a:ea typeface="+mn-ea"/>
                <a:cs typeface="Segoe UI"/>
              </a:rPr>
              <a:t>1) Consume </a:t>
            </a:r>
            <a:r>
              <a:rPr lang="en-US" sz="1100" i="1" dirty="0">
                <a:solidFill>
                  <a:schemeClr val="tx2"/>
                </a:solidFill>
                <a:latin typeface="Segoe UI"/>
                <a:cs typeface="Segoe UI"/>
              </a:rPr>
              <a:t>credits I</a:t>
            </a:r>
            <a:r>
              <a:rPr kumimoji="0" lang="en-US" sz="1100" b="0" i="1" u="none" strike="noStrike" kern="1200" cap="none" spc="0" normalizeH="0" baseline="0" noProof="0" dirty="0">
                <a:ln>
                  <a:noFill/>
                </a:ln>
                <a:solidFill>
                  <a:schemeClr val="tx2"/>
                </a:solidFill>
                <a:effectLst/>
                <a:uLnTx/>
                <a:uFillTx/>
                <a:latin typeface="Segoe UI"/>
                <a:ea typeface="+mn-ea"/>
                <a:cs typeface="Segoe UI"/>
              </a:rPr>
              <a:t>TEC procures on behalf of the org.</a:t>
            </a:r>
          </a:p>
          <a:p>
            <a:pPr marL="578444" lvl="2" defTabSz="896009">
              <a:spcBef>
                <a:spcPts val="588"/>
              </a:spcBef>
              <a:defRPr/>
            </a:pPr>
            <a:r>
              <a:rPr kumimoji="0" lang="en-US" sz="1100" b="0" i="1" u="none" strike="noStrike" kern="1200" cap="none" spc="0" normalizeH="0" baseline="0" noProof="0" dirty="0">
                <a:ln>
                  <a:noFill/>
                </a:ln>
                <a:solidFill>
                  <a:schemeClr val="tx2"/>
                </a:solidFill>
                <a:effectLst/>
                <a:uLnTx/>
                <a:uFillTx/>
                <a:latin typeface="Segoe UI"/>
                <a:ea typeface="+mn-ea"/>
                <a:cs typeface="Segoe UI"/>
              </a:rPr>
              <a:t>2) Fund locally delivered proactive services, contracted through ITEC, </a:t>
            </a:r>
          </a:p>
          <a:p>
            <a:pPr marL="578444" lvl="2" defTabSz="896009">
              <a:spcBef>
                <a:spcPts val="588"/>
              </a:spcBef>
              <a:defRPr/>
            </a:pPr>
            <a:r>
              <a:rPr kumimoji="0" lang="en-US" sz="1100" b="0" i="1" u="none" strike="noStrike" kern="1200" cap="none" spc="0" normalizeH="0" baseline="0" noProof="0" dirty="0">
                <a:ln>
                  <a:noFill/>
                </a:ln>
                <a:solidFill>
                  <a:schemeClr val="tx2"/>
                </a:solidFill>
                <a:effectLst/>
                <a:uLnTx/>
                <a:uFillTx/>
                <a:latin typeface="Segoe UI"/>
                <a:ea typeface="+mn-ea"/>
                <a:cs typeface="Segoe UI"/>
              </a:rPr>
              <a:t>3) Fund additional proactive services, funded and contracted at local level </a:t>
            </a:r>
          </a:p>
          <a:p>
            <a:pPr marL="578444" lvl="2" defTabSz="896009">
              <a:spcBef>
                <a:spcPts val="588"/>
              </a:spcBef>
              <a:defRPr/>
            </a:pPr>
            <a:r>
              <a:rPr kumimoji="0" lang="en-US" sz="1100" b="0" i="1" u="none" strike="noStrike" kern="1200" cap="none" spc="0" normalizeH="0" baseline="0" noProof="0" dirty="0">
                <a:ln>
                  <a:noFill/>
                </a:ln>
                <a:solidFill>
                  <a:schemeClr val="tx2"/>
                </a:solidFill>
                <a:effectLst/>
                <a:uLnTx/>
                <a:uFillTx/>
                <a:latin typeface="Segoe UI"/>
                <a:ea typeface="+mn-ea"/>
                <a:cs typeface="Segoe UI"/>
              </a:rPr>
              <a:t>(via downstream agreements).</a:t>
            </a:r>
          </a:p>
        </p:txBody>
      </p:sp>
      <p:sp>
        <p:nvSpPr>
          <p:cNvPr id="24" name="TextBox 23">
            <a:extLst>
              <a:ext uri="{FF2B5EF4-FFF2-40B4-BE49-F238E27FC236}">
                <a16:creationId xmlns:a16="http://schemas.microsoft.com/office/drawing/2014/main" id="{F91011C6-155B-E3C4-22D2-7D2ACA85BFFB}"/>
              </a:ext>
            </a:extLst>
          </p:cNvPr>
          <p:cNvSpPr txBox="1"/>
          <p:nvPr/>
        </p:nvSpPr>
        <p:spPr>
          <a:xfrm>
            <a:off x="8014959" y="2870826"/>
            <a:ext cx="8185453" cy="343443"/>
          </a:xfrm>
          <a:prstGeom prst="rect">
            <a:avLst/>
          </a:prstGeom>
          <a:noFill/>
        </p:spPr>
        <p:txBody>
          <a:bodyPr wrap="square">
            <a:spAutoFit/>
          </a:bodyPr>
          <a:lstStyle/>
          <a:p>
            <a:pPr marL="0" marR="0" lvl="0" indent="0" algn="l" defTabSz="896009" rtl="0" eaLnBrk="1" fontAlgn="auto" latinLnBrk="0" hangingPunct="1">
              <a:lnSpc>
                <a:spcPct val="100000"/>
              </a:lnSpc>
              <a:spcBef>
                <a:spcPts val="588"/>
              </a:spcBef>
              <a:spcAft>
                <a:spcPts val="0"/>
              </a:spcAft>
              <a:buClrTx/>
              <a:buSzTx/>
              <a:buFontTx/>
              <a:buNone/>
              <a:tabLst/>
              <a:defRPr/>
            </a:pPr>
            <a:r>
              <a:rPr kumimoji="0" lang="en-US" sz="1600" b="1" i="0" u="none" strike="noStrike" kern="1200" cap="none" spc="0" normalizeH="0" baseline="0" noProof="0" dirty="0">
                <a:ln>
                  <a:noFill/>
                </a:ln>
                <a:solidFill>
                  <a:srgbClr val="243A5E"/>
                </a:solidFill>
                <a:effectLst/>
                <a:highlight>
                  <a:srgbClr val="FFFF00"/>
                </a:highlight>
                <a:uLnTx/>
                <a:uFillTx/>
                <a:latin typeface="Segoe UI"/>
                <a:ea typeface="+mn-ea"/>
                <a:cs typeface="+mn-cs"/>
              </a:rPr>
              <a:t>Services Hub</a:t>
            </a:r>
          </a:p>
        </p:txBody>
      </p:sp>
      <p:sp>
        <p:nvSpPr>
          <p:cNvPr id="25" name="TextBox 24">
            <a:extLst>
              <a:ext uri="{FF2B5EF4-FFF2-40B4-BE49-F238E27FC236}">
                <a16:creationId xmlns:a16="http://schemas.microsoft.com/office/drawing/2014/main" id="{4401FC14-A43D-AF4C-0968-B908580728EC}"/>
              </a:ext>
            </a:extLst>
          </p:cNvPr>
          <p:cNvSpPr txBox="1"/>
          <p:nvPr/>
        </p:nvSpPr>
        <p:spPr>
          <a:xfrm>
            <a:off x="8221577" y="3149045"/>
            <a:ext cx="1912412" cy="280678"/>
          </a:xfrm>
          <a:prstGeom prst="rect">
            <a:avLst/>
          </a:prstGeom>
          <a:noFill/>
        </p:spPr>
        <p:txBody>
          <a:bodyPr wrap="square">
            <a:spAutoFit/>
          </a:bodyPr>
          <a:lstStyle/>
          <a:p>
            <a:pPr marL="0" marR="0" lvl="0" indent="-336015" algn="l" defTabSz="896009" rtl="0" eaLnBrk="1" fontAlgn="auto" latinLnBrk="0" hangingPunct="1">
              <a:lnSpc>
                <a:spcPct val="100000"/>
              </a:lnSpc>
              <a:spcBef>
                <a:spcPts val="588"/>
              </a:spcBef>
              <a:spcAft>
                <a:spcPts val="0"/>
              </a:spcAft>
              <a:buClrTx/>
              <a:buSzTx/>
              <a:buFontTx/>
              <a:buNone/>
              <a:tabLst/>
              <a:defRPr/>
            </a:pPr>
            <a:r>
              <a:rPr kumimoji="0" lang="es-CO" sz="1200" b="0" i="0" u="none" strike="noStrike" kern="1200" cap="none" spc="0" normalizeH="0" baseline="0" noProof="0" dirty="0">
                <a:ln>
                  <a:noFill/>
                </a:ln>
                <a:solidFill>
                  <a:srgbClr val="243A5E"/>
                </a:solidFill>
                <a:effectLst/>
                <a:uLnTx/>
                <a:uFillTx/>
                <a:latin typeface="Segoe UI"/>
                <a:ea typeface="+mn-ea"/>
                <a:cs typeface="+mn-cs"/>
              </a:rPr>
              <a:t>Digital Experiences</a:t>
            </a:r>
            <a:endParaRPr kumimoji="0" lang="en-US" sz="1200" b="0" i="0" u="none" strike="noStrike" kern="1200" cap="none" spc="0" normalizeH="0" baseline="0" noProof="0" dirty="0">
              <a:ln>
                <a:noFill/>
              </a:ln>
              <a:solidFill>
                <a:srgbClr val="243A5E"/>
              </a:solidFill>
              <a:effectLst/>
              <a:uLnTx/>
              <a:uFillTx/>
              <a:latin typeface="Segoe UI"/>
              <a:ea typeface="+mn-ea"/>
              <a:cs typeface="+mn-cs"/>
            </a:endParaRPr>
          </a:p>
        </p:txBody>
      </p:sp>
      <p:pic>
        <p:nvPicPr>
          <p:cNvPr id="26" name="Picture 25">
            <a:extLst>
              <a:ext uri="{FF2B5EF4-FFF2-40B4-BE49-F238E27FC236}">
                <a16:creationId xmlns:a16="http://schemas.microsoft.com/office/drawing/2014/main" id="{AA277551-EA98-4CB1-6B8E-D0F2EB6D713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200217" y="3324173"/>
            <a:ext cx="876153" cy="890516"/>
          </a:xfrm>
          <a:prstGeom prst="rect">
            <a:avLst/>
          </a:prstGeom>
        </p:spPr>
      </p:pic>
    </p:spTree>
    <p:extLst>
      <p:ext uri="{BB962C8B-B14F-4D97-AF65-F5344CB8AC3E}">
        <p14:creationId xmlns:p14="http://schemas.microsoft.com/office/powerpoint/2010/main" val="409002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E521-5CAC-F98D-264E-3B7A4D87685C}"/>
              </a:ext>
            </a:extLst>
          </p:cNvPr>
          <p:cNvSpPr>
            <a:spLocks noGrp="1"/>
          </p:cNvSpPr>
          <p:nvPr>
            <p:ph type="title"/>
          </p:nvPr>
        </p:nvSpPr>
        <p:spPr/>
        <p:txBody>
          <a:bodyPr/>
          <a:lstStyle/>
          <a:p>
            <a:r>
              <a:rPr lang="en-US" b="1" dirty="0"/>
              <a:t>Who stands to gain from this project?</a:t>
            </a:r>
            <a:br>
              <a:rPr lang="en-US" b="1" dirty="0"/>
            </a:br>
            <a:endParaRPr lang="en-US" dirty="0"/>
          </a:p>
        </p:txBody>
      </p:sp>
      <p:sp>
        <p:nvSpPr>
          <p:cNvPr id="3" name="Content Placeholder 2">
            <a:extLst>
              <a:ext uri="{FF2B5EF4-FFF2-40B4-BE49-F238E27FC236}">
                <a16:creationId xmlns:a16="http://schemas.microsoft.com/office/drawing/2014/main" id="{4AA547A4-68BB-169B-E731-8BA5A68B3A00}"/>
              </a:ext>
            </a:extLst>
          </p:cNvPr>
          <p:cNvSpPr>
            <a:spLocks noGrp="1"/>
          </p:cNvSpPr>
          <p:nvPr>
            <p:ph idx="1"/>
          </p:nvPr>
        </p:nvSpPr>
        <p:spPr>
          <a:xfrm>
            <a:off x="1186070" y="1441342"/>
            <a:ext cx="10515600" cy="4735621"/>
          </a:xfrm>
        </p:spPr>
        <p:txBody>
          <a:bodyPr>
            <a:normAutofit/>
          </a:bodyPr>
          <a:lstStyle/>
          <a:p>
            <a:pPr fontAlgn="ctr"/>
            <a:r>
              <a:rPr lang="en-US" b="1" dirty="0"/>
              <a:t>Students </a:t>
            </a:r>
            <a:endParaRPr lang="en-US" sz="3200" dirty="0"/>
          </a:p>
          <a:p>
            <a:pPr lvl="1" fontAlgn="ctr"/>
            <a:r>
              <a:rPr lang="en-US" dirty="0"/>
              <a:t>More reliable access</a:t>
            </a:r>
            <a:endParaRPr lang="en-US" sz="2800" dirty="0"/>
          </a:p>
          <a:p>
            <a:pPr fontAlgn="ctr"/>
            <a:r>
              <a:rPr lang="en-US" b="1" dirty="0"/>
              <a:t>Faculty</a:t>
            </a:r>
            <a:endParaRPr lang="en-US" sz="3200" dirty="0"/>
          </a:p>
          <a:p>
            <a:pPr lvl="1" fontAlgn="ctr"/>
            <a:r>
              <a:rPr lang="en-US" dirty="0"/>
              <a:t>Fewer disruptions to teaching and research tools</a:t>
            </a:r>
            <a:endParaRPr lang="en-US" sz="2800" dirty="0"/>
          </a:p>
          <a:p>
            <a:pPr fontAlgn="ctr"/>
            <a:r>
              <a:rPr lang="en-US" b="1" dirty="0"/>
              <a:t>Staff</a:t>
            </a:r>
            <a:endParaRPr lang="en-US" sz="3200" dirty="0"/>
          </a:p>
          <a:p>
            <a:pPr lvl="1" fontAlgn="ctr"/>
            <a:r>
              <a:rPr lang="en-US" dirty="0"/>
              <a:t>Improved operational stability and faster issue resolution</a:t>
            </a:r>
            <a:endParaRPr lang="en-US" sz="2800" dirty="0"/>
          </a:p>
          <a:p>
            <a:pPr fontAlgn="ctr"/>
            <a:r>
              <a:rPr lang="en-US" b="1" dirty="0"/>
              <a:t>IT Teams </a:t>
            </a:r>
            <a:endParaRPr lang="en-US" sz="3200" dirty="0"/>
          </a:p>
          <a:p>
            <a:pPr lvl="1" fontAlgn="ctr"/>
            <a:r>
              <a:rPr lang="en-US" dirty="0"/>
              <a:t>Access to expert guidance, escalation support, and training</a:t>
            </a:r>
          </a:p>
          <a:p>
            <a:pPr fontAlgn="ctr"/>
            <a:r>
              <a:rPr lang="en-US" sz="3200" dirty="0"/>
              <a:t>All of SUNY</a:t>
            </a:r>
          </a:p>
          <a:p>
            <a:endParaRPr lang="en-US" dirty="0"/>
          </a:p>
        </p:txBody>
      </p:sp>
    </p:spTree>
    <p:extLst>
      <p:ext uri="{BB962C8B-B14F-4D97-AF65-F5344CB8AC3E}">
        <p14:creationId xmlns:p14="http://schemas.microsoft.com/office/powerpoint/2010/main" val="219468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11AA-1E50-2047-B7C9-7CCC0589C763}"/>
              </a:ext>
            </a:extLst>
          </p:cNvPr>
          <p:cNvSpPr>
            <a:spLocks noGrp="1"/>
          </p:cNvSpPr>
          <p:nvPr>
            <p:ph type="title"/>
          </p:nvPr>
        </p:nvSpPr>
        <p:spPr/>
        <p:txBody>
          <a:bodyPr/>
          <a:lstStyle/>
          <a:p>
            <a:r>
              <a:rPr lang="en-US" dirty="0"/>
              <a:t>Questions</a:t>
            </a:r>
          </a:p>
        </p:txBody>
      </p:sp>
      <p:pic>
        <p:nvPicPr>
          <p:cNvPr id="5" name="Content Placeholder 4" descr="Yellow question mark">
            <a:extLst>
              <a:ext uri="{FF2B5EF4-FFF2-40B4-BE49-F238E27FC236}">
                <a16:creationId xmlns:a16="http://schemas.microsoft.com/office/drawing/2014/main" id="{8F1C05F0-E2FA-93CF-856B-E5FB2C3BBF68}"/>
              </a:ext>
            </a:extLst>
          </p:cNvPr>
          <p:cNvPicPr>
            <a:picLocks noGrp="1" noChangeAspect="1"/>
          </p:cNvPicPr>
          <p:nvPr>
            <p:ph idx="1"/>
          </p:nvPr>
        </p:nvPicPr>
        <p:blipFill>
          <a:blip r:embed="rId3"/>
          <a:srcRect/>
          <a:stretch/>
        </p:blipFill>
        <p:spPr>
          <a:xfrm>
            <a:off x="2601427" y="1281616"/>
            <a:ext cx="7075011" cy="4716674"/>
          </a:xfrm>
        </p:spPr>
      </p:pic>
    </p:spTree>
    <p:extLst>
      <p:ext uri="{BB962C8B-B14F-4D97-AF65-F5344CB8AC3E}">
        <p14:creationId xmlns:p14="http://schemas.microsoft.com/office/powerpoint/2010/main" val="480568036"/>
      </p:ext>
    </p:extLst>
  </p:cSld>
  <p:clrMapOvr>
    <a:masterClrMapping/>
  </p:clrMapOvr>
</p:sld>
</file>

<file path=ppt/theme/theme1.xml><?xml version="1.0" encoding="utf-8"?>
<a:theme xmlns:a="http://schemas.openxmlformats.org/drawingml/2006/main" name="Office Theme">
  <a:themeElements>
    <a:clrScheme name="ITEC Colors 2023">
      <a:dk1>
        <a:srgbClr val="000000"/>
      </a:dk1>
      <a:lt1>
        <a:srgbClr val="FFFFFF"/>
      </a:lt1>
      <a:dk2>
        <a:srgbClr val="44546A"/>
      </a:dk2>
      <a:lt2>
        <a:srgbClr val="E7E6E6"/>
      </a:lt2>
      <a:accent1>
        <a:srgbClr val="1A88E8"/>
      </a:accent1>
      <a:accent2>
        <a:srgbClr val="E85F1A"/>
      </a:accent2>
      <a:accent3>
        <a:srgbClr val="A5A5A5"/>
      </a:accent3>
      <a:accent4>
        <a:srgbClr val="C2A517"/>
      </a:accent4>
      <a:accent5>
        <a:srgbClr val="479CE7"/>
      </a:accent5>
      <a:accent6>
        <a:srgbClr val="049B91"/>
      </a:accent6>
      <a:hlink>
        <a:srgbClr val="CF5517"/>
      </a:hlink>
      <a:folHlink>
        <a:srgbClr val="9C108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2" id="{12C2F6BC-B8D7-534C-82CF-DACD04C6358A}" vid="{6A9B524B-D812-3F44-9BB4-F5336DA51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VoltaGTM">
    <a:dk1>
      <a:srgbClr val="505050"/>
    </a:dk1>
    <a:lt1>
      <a:srgbClr val="FFFFFF"/>
    </a:lt1>
    <a:dk2>
      <a:srgbClr val="0078D7"/>
    </a:dk2>
    <a:lt2>
      <a:srgbClr val="D2D2D2"/>
    </a:lt2>
    <a:accent1>
      <a:srgbClr val="0078D7"/>
    </a:accent1>
    <a:accent2>
      <a:srgbClr val="02BBF3"/>
    </a:accent2>
    <a:accent3>
      <a:srgbClr val="002050"/>
    </a:accent3>
    <a:accent4>
      <a:srgbClr val="505050"/>
    </a:accent4>
    <a:accent5>
      <a:srgbClr val="737373"/>
    </a:accent5>
    <a:accent6>
      <a:srgbClr val="969696"/>
    </a:accent6>
    <a:hlink>
      <a:srgbClr val="02BBF3"/>
    </a:hlink>
    <a:folHlink>
      <a:srgbClr val="02BBF3"/>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7348</TotalTime>
  <Words>1030</Words>
  <Application>Microsoft Macintosh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Segoe UI</vt:lpstr>
      <vt:lpstr>Office Theme</vt:lpstr>
      <vt:lpstr>Microsoft Unified Services for a Unified SUNY </vt:lpstr>
      <vt:lpstr>What issue are we addressing?</vt:lpstr>
      <vt:lpstr>What makes this project significant to SUNY campuses</vt:lpstr>
      <vt:lpstr>What results are anticipated </vt:lpstr>
      <vt:lpstr>PowerPoint Presentation</vt:lpstr>
      <vt:lpstr>Who stands to gain from this project?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Vecchione</dc:creator>
  <cp:lastModifiedBy>Myles, Todd</cp:lastModifiedBy>
  <cp:revision>2</cp:revision>
  <cp:lastPrinted>2026-05-04T20:30:51Z</cp:lastPrinted>
  <dcterms:created xsi:type="dcterms:W3CDTF">2024-04-10T17:26:38Z</dcterms:created>
  <dcterms:modified xsi:type="dcterms:W3CDTF">2026-05-05T20:36:54Z</dcterms:modified>
</cp:coreProperties>
</file>