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11" r:id="rId6"/>
    <p:sldId id="312" r:id="rId7"/>
    <p:sldId id="322" r:id="rId8"/>
    <p:sldId id="310" r:id="rId9"/>
    <p:sldId id="313" r:id="rId10"/>
    <p:sldId id="317" r:id="rId11"/>
    <p:sldId id="318" r:id="rId12"/>
    <p:sldId id="314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4AD1C3-8AE4-FEA7-B1F7-1C9FE2F7CE38}" name="McNair, Patricia" initials="PM" userId="S::mcnair@ecc.edu::99963a8f-d495-4e26-9315-e84794de9a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4C5BE-0185-406A-ADA7-85518D617B0B}" v="153" dt="2026-05-04T16:57:33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Nair, Patricia" userId="99963a8f-d495-4e26-9315-e84794de9af0" providerId="ADAL" clId="{7732EA68-2A00-4E87-9E76-DD5E25BFF164}"/>
    <pc:docChg chg="custSel modSld sldOrd">
      <pc:chgData name="McNair, Patricia" userId="99963a8f-d495-4e26-9315-e84794de9af0" providerId="ADAL" clId="{7732EA68-2A00-4E87-9E76-DD5E25BFF164}" dt="2026-05-04T19:50:55.772" v="25"/>
      <pc:docMkLst>
        <pc:docMk/>
      </pc:docMkLst>
      <pc:sldChg chg="ord modNotesTx">
        <pc:chgData name="McNair, Patricia" userId="99963a8f-d495-4e26-9315-e84794de9af0" providerId="ADAL" clId="{7732EA68-2A00-4E87-9E76-DD5E25BFF164}" dt="2026-05-04T19:50:52.348" v="23"/>
        <pc:sldMkLst>
          <pc:docMk/>
          <pc:sldMk cId="218326929" sldId="310"/>
        </pc:sldMkLst>
      </pc:sldChg>
      <pc:sldChg chg="ord">
        <pc:chgData name="McNair, Patricia" userId="99963a8f-d495-4e26-9315-e84794de9af0" providerId="ADAL" clId="{7732EA68-2A00-4E87-9E76-DD5E25BFF164}" dt="2026-05-04T19:50:55.772" v="25"/>
        <pc:sldMkLst>
          <pc:docMk/>
          <pc:sldMk cId="2834560157" sldId="313"/>
        </pc:sldMkLst>
      </pc:sldChg>
      <pc:sldChg chg="modSp mod">
        <pc:chgData name="McNair, Patricia" userId="99963a8f-d495-4e26-9315-e84794de9af0" providerId="ADAL" clId="{7732EA68-2A00-4E87-9E76-DD5E25BFF164}" dt="2026-05-04T18:48:03.679" v="17" actId="20577"/>
        <pc:sldMkLst>
          <pc:docMk/>
          <pc:sldMk cId="1560176104" sldId="314"/>
        </pc:sldMkLst>
        <pc:spChg chg="mod">
          <ac:chgData name="McNair, Patricia" userId="99963a8f-d495-4e26-9315-e84794de9af0" providerId="ADAL" clId="{7732EA68-2A00-4E87-9E76-DD5E25BFF164}" dt="2026-05-04T18:48:03.679" v="17" actId="20577"/>
          <ac:spMkLst>
            <pc:docMk/>
            <pc:sldMk cId="1560176104" sldId="314"/>
            <ac:spMk id="2" creationId="{F27039BD-23A7-B797-6E5D-41478A3853C3}"/>
          </ac:spMkLst>
        </pc:spChg>
      </pc:sldChg>
      <pc:sldChg chg="modNotesTx">
        <pc:chgData name="McNair, Patricia" userId="99963a8f-d495-4e26-9315-e84794de9af0" providerId="ADAL" clId="{7732EA68-2A00-4E87-9E76-DD5E25BFF164}" dt="2026-05-04T18:44:09.846" v="0" actId="6549"/>
        <pc:sldMkLst>
          <pc:docMk/>
          <pc:sldMk cId="2082593244" sldId="317"/>
        </pc:sldMkLst>
      </pc:sldChg>
      <pc:sldChg chg="delSp modSp mod ord">
        <pc:chgData name="McNair, Patricia" userId="99963a8f-d495-4e26-9315-e84794de9af0" providerId="ADAL" clId="{7732EA68-2A00-4E87-9E76-DD5E25BFF164}" dt="2026-05-04T19:50:45.268" v="21"/>
        <pc:sldMkLst>
          <pc:docMk/>
          <pc:sldMk cId="3195700164" sldId="322"/>
        </pc:sldMkLst>
        <pc:spChg chg="del mod">
          <ac:chgData name="McNair, Patricia" userId="99963a8f-d495-4e26-9315-e84794de9af0" providerId="ADAL" clId="{7732EA68-2A00-4E87-9E76-DD5E25BFF164}" dt="2026-05-04T18:51:33.078" v="19" actId="21"/>
          <ac:spMkLst>
            <pc:docMk/>
            <pc:sldMk cId="3195700164" sldId="322"/>
            <ac:spMk id="7" creationId="{7D3AB7E2-6F31-9BAE-FD4F-13C6F38A8EA4}"/>
          </ac:spMkLst>
        </pc:spChg>
      </pc:sldChg>
    </pc:docChg>
  </pc:docChgLst>
  <pc:docChgLst>
    <pc:chgData name="McNair, Patricia" userId="99963a8f-d495-4e26-9315-e84794de9af0" providerId="ADAL" clId="{9094C5BE-0185-406A-ADA7-85518D617B0B}"/>
    <pc:docChg chg="undo custSel addSld delSld modSld sldOrd">
      <pc:chgData name="McNair, Patricia" userId="99963a8f-d495-4e26-9315-e84794de9af0" providerId="ADAL" clId="{9094C5BE-0185-406A-ADA7-85518D617B0B}" dt="2026-05-04T17:33:43.205" v="3021" actId="6549"/>
      <pc:docMkLst>
        <pc:docMk/>
      </pc:docMkLst>
      <pc:sldChg chg="addSp delSp modSp mod setBg modAnim modNotesTx">
        <pc:chgData name="McNair, Patricia" userId="99963a8f-d495-4e26-9315-e84794de9af0" providerId="ADAL" clId="{9094C5BE-0185-406A-ADA7-85518D617B0B}" dt="2026-05-04T14:00:57.659" v="1652"/>
        <pc:sldMkLst>
          <pc:docMk/>
          <pc:sldMk cId="753102892" sldId="256"/>
        </pc:sldMkLst>
        <pc:spChg chg="mod ord">
          <ac:chgData name="McNair, Patricia" userId="99963a8f-d495-4e26-9315-e84794de9af0" providerId="ADAL" clId="{9094C5BE-0185-406A-ADA7-85518D617B0B}" dt="2026-05-04T13:46:39.006" v="1592" actId="26606"/>
          <ac:spMkLst>
            <pc:docMk/>
            <pc:sldMk cId="753102892" sldId="256"/>
            <ac:spMk id="3" creationId="{D75C1EC9-9D2C-886C-6044-AD37140F0B0A}"/>
          </ac:spMkLst>
        </pc:spChg>
        <pc:spChg chg="mod">
          <ac:chgData name="McNair, Patricia" userId="99963a8f-d495-4e26-9315-e84794de9af0" providerId="ADAL" clId="{9094C5BE-0185-406A-ADA7-85518D617B0B}" dt="2026-05-04T13:46:39.006" v="1592" actId="26606"/>
          <ac:spMkLst>
            <pc:docMk/>
            <pc:sldMk cId="753102892" sldId="256"/>
            <ac:spMk id="5" creationId="{1ABD3978-D866-E17B-D4D3-352C87D63BB4}"/>
          </ac:spMkLst>
        </pc:spChg>
        <pc:spChg chg="add del">
          <ac:chgData name="McNair, Patricia" userId="99963a8f-d495-4e26-9315-e84794de9af0" providerId="ADAL" clId="{9094C5BE-0185-406A-ADA7-85518D617B0B}" dt="2026-05-04T13:46:39.006" v="1592" actId="26606"/>
          <ac:spMkLst>
            <pc:docMk/>
            <pc:sldMk cId="753102892" sldId="256"/>
            <ac:spMk id="10" creationId="{E91DC736-0EF8-4F87-9146-EBF1D2EE4D3D}"/>
          </ac:spMkLst>
        </pc:spChg>
        <pc:spChg chg="add del">
          <ac:chgData name="McNair, Patricia" userId="99963a8f-d495-4e26-9315-e84794de9af0" providerId="ADAL" clId="{9094C5BE-0185-406A-ADA7-85518D617B0B}" dt="2026-05-04T13:46:39.006" v="1592" actId="26606"/>
          <ac:spMkLst>
            <pc:docMk/>
            <pc:sldMk cId="753102892" sldId="256"/>
            <ac:spMk id="12" creationId="{097CD68E-23E3-4007-8847-CD0944C4F7BE}"/>
          </ac:spMkLst>
        </pc:spChg>
        <pc:spChg chg="add del">
          <ac:chgData name="McNair, Patricia" userId="99963a8f-d495-4e26-9315-e84794de9af0" providerId="ADAL" clId="{9094C5BE-0185-406A-ADA7-85518D617B0B}" dt="2026-05-04T13:46:39.006" v="1592" actId="26606"/>
          <ac:spMkLst>
            <pc:docMk/>
            <pc:sldMk cId="753102892" sldId="256"/>
            <ac:spMk id="14" creationId="{AF2F604E-43BE-4DC3-B983-E071523364F8}"/>
          </ac:spMkLst>
        </pc:spChg>
        <pc:spChg chg="add del">
          <ac:chgData name="McNair, Patricia" userId="99963a8f-d495-4e26-9315-e84794de9af0" providerId="ADAL" clId="{9094C5BE-0185-406A-ADA7-85518D617B0B}" dt="2026-05-04T13:46:39.006" v="1592" actId="26606"/>
          <ac:spMkLst>
            <pc:docMk/>
            <pc:sldMk cId="753102892" sldId="256"/>
            <ac:spMk id="16" creationId="{08C9B587-E65E-4B52-B37C-ABEBB6E87928}"/>
          </ac:spMkLst>
        </pc:spChg>
        <pc:picChg chg="mod">
          <ac:chgData name="McNair, Patricia" userId="99963a8f-d495-4e26-9315-e84794de9af0" providerId="ADAL" clId="{9094C5BE-0185-406A-ADA7-85518D617B0B}" dt="2026-05-04T13:46:39.006" v="1592" actId="26606"/>
          <ac:picMkLst>
            <pc:docMk/>
            <pc:sldMk cId="753102892" sldId="256"/>
            <ac:picMk id="4" creationId="{B02E0B85-EA9B-6B1E-54E9-4F907C86E569}"/>
          </ac:picMkLst>
        </pc:picChg>
      </pc:sldChg>
      <pc:sldChg chg="modSp mod ord">
        <pc:chgData name="McNair, Patricia" userId="99963a8f-d495-4e26-9315-e84794de9af0" providerId="ADAL" clId="{9094C5BE-0185-406A-ADA7-85518D617B0B}" dt="2026-05-04T15:23:54.513" v="2262"/>
        <pc:sldMkLst>
          <pc:docMk/>
          <pc:sldMk cId="218326929" sldId="310"/>
        </pc:sldMkLst>
        <pc:spChg chg="mod">
          <ac:chgData name="McNair, Patricia" userId="99963a8f-d495-4e26-9315-e84794de9af0" providerId="ADAL" clId="{9094C5BE-0185-406A-ADA7-85518D617B0B}" dt="2026-05-04T14:45:28.382" v="2016" actId="6549"/>
          <ac:spMkLst>
            <pc:docMk/>
            <pc:sldMk cId="218326929" sldId="310"/>
            <ac:spMk id="3" creationId="{790BB43C-D23D-CD5D-6BA1-B5D01C333D43}"/>
          </ac:spMkLst>
        </pc:spChg>
      </pc:sldChg>
      <pc:sldChg chg="addSp delSp modSp mod setBg delDesignElem modNotesTx">
        <pc:chgData name="McNair, Patricia" userId="99963a8f-d495-4e26-9315-e84794de9af0" providerId="ADAL" clId="{9094C5BE-0185-406A-ADA7-85518D617B0B}" dt="2026-05-04T15:53:19.635" v="2366" actId="26606"/>
        <pc:sldMkLst>
          <pc:docMk/>
          <pc:sldMk cId="3369077264" sldId="311"/>
        </pc:sldMkLst>
        <pc:spChg chg="mod ord">
          <ac:chgData name="McNair, Patricia" userId="99963a8f-d495-4e26-9315-e84794de9af0" providerId="ADAL" clId="{9094C5BE-0185-406A-ADA7-85518D617B0B}" dt="2026-05-04T15:53:19.635" v="2366" actId="26606"/>
          <ac:spMkLst>
            <pc:docMk/>
            <pc:sldMk cId="3369077264" sldId="311"/>
            <ac:spMk id="2" creationId="{9837D103-9CB0-0991-9371-DCD2DF431003}"/>
          </ac:spMkLst>
        </pc:spChg>
        <pc:spChg chg="add del mod ord">
          <ac:chgData name="McNair, Patricia" userId="99963a8f-d495-4e26-9315-e84794de9af0" providerId="ADAL" clId="{9094C5BE-0185-406A-ADA7-85518D617B0B}" dt="2026-05-04T15:53:19.635" v="2366" actId="26606"/>
          <ac:spMkLst>
            <pc:docMk/>
            <pc:sldMk cId="3369077264" sldId="311"/>
            <ac:spMk id="3" creationId="{28116093-7F62-6AD6-55DC-C0FFEDBCF527}"/>
          </ac:spMkLst>
        </pc:spChg>
        <pc:spChg chg="add del">
          <ac:chgData name="McNair, Patricia" userId="99963a8f-d495-4e26-9315-e84794de9af0" providerId="ADAL" clId="{9094C5BE-0185-406A-ADA7-85518D617B0B}" dt="2026-05-04T15:53:19.635" v="2366" actId="26606"/>
          <ac:spMkLst>
            <pc:docMk/>
            <pc:sldMk cId="3369077264" sldId="311"/>
            <ac:spMk id="7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53:19.635" v="2366" actId="26606"/>
          <ac:spMkLst>
            <pc:docMk/>
            <pc:sldMk cId="3369077264" sldId="311"/>
            <ac:spMk id="8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3:45:45.695" v="1589" actId="26606"/>
          <ac:spMkLst>
            <pc:docMk/>
            <pc:sldMk cId="3369077264" sldId="311"/>
            <ac:spMk id="10" creationId="{F13C74B1-5B17-4795-BED0-7140497B445A}"/>
          </ac:spMkLst>
        </pc:spChg>
        <pc:spChg chg="add del">
          <ac:chgData name="McNair, Patricia" userId="99963a8f-d495-4e26-9315-e84794de9af0" providerId="ADAL" clId="{9094C5BE-0185-406A-ADA7-85518D617B0B}" dt="2026-05-04T15:52:21.753" v="2347" actId="26606"/>
          <ac:spMkLst>
            <pc:docMk/>
            <pc:sldMk cId="3369077264" sldId="311"/>
            <ac:spMk id="11" creationId="{55A52C45-1FCB-4636-A80F-2849B8226C01}"/>
          </ac:spMkLst>
        </pc:spChg>
        <pc:spChg chg="add del">
          <ac:chgData name="McNair, Patricia" userId="99963a8f-d495-4e26-9315-e84794de9af0" providerId="ADAL" clId="{9094C5BE-0185-406A-ADA7-85518D617B0B}" dt="2026-05-04T13:45:45.695" v="1589" actId="26606"/>
          <ac:spMkLst>
            <pc:docMk/>
            <pc:sldMk cId="3369077264" sldId="311"/>
            <ac:spMk id="12" creationId="{D4974D33-8DC5-464E-8C6D-BE58F0669C17}"/>
          </ac:spMkLst>
        </pc:spChg>
        <pc:spChg chg="add del">
          <ac:chgData name="McNair, Patricia" userId="99963a8f-d495-4e26-9315-e84794de9af0" providerId="ADAL" clId="{9094C5BE-0185-406A-ADA7-85518D617B0B}" dt="2026-05-04T15:52:21.753" v="2347" actId="26606"/>
          <ac:spMkLst>
            <pc:docMk/>
            <pc:sldMk cId="3369077264" sldId="311"/>
            <ac:spMk id="13" creationId="{84ECDE7A-6944-466D-8FFE-149A29BA6BAE}"/>
          </ac:spMkLst>
        </pc:spChg>
        <pc:spChg chg="add del">
          <ac:chgData name="McNair, Patricia" userId="99963a8f-d495-4e26-9315-e84794de9af0" providerId="ADAL" clId="{9094C5BE-0185-406A-ADA7-85518D617B0B}" dt="2026-05-04T15:52:21.753" v="2347" actId="26606"/>
          <ac:spMkLst>
            <pc:docMk/>
            <pc:sldMk cId="3369077264" sldId="311"/>
            <ac:spMk id="14" creationId="{768EB4DD-3704-43AD-92B3-C4E0C6EA92CB}"/>
          </ac:spMkLst>
        </pc:spChg>
        <pc:spChg chg="add del">
          <ac:chgData name="McNair, Patricia" userId="99963a8f-d495-4e26-9315-e84794de9af0" providerId="ADAL" clId="{9094C5BE-0185-406A-ADA7-85518D617B0B}" dt="2026-05-04T15:52:21.753" v="2347" actId="26606"/>
          <ac:spMkLst>
            <pc:docMk/>
            <pc:sldMk cId="3369077264" sldId="311"/>
            <ac:spMk id="15" creationId="{B3420082-9415-44EC-802E-C77D71D59C57}"/>
          </ac:spMkLst>
        </pc:spChg>
        <pc:spChg chg="add del">
          <ac:chgData name="McNair, Patricia" userId="99963a8f-d495-4e26-9315-e84794de9af0" providerId="ADAL" clId="{9094C5BE-0185-406A-ADA7-85518D617B0B}" dt="2026-05-04T13:45:18.048" v="1576" actId="26606"/>
          <ac:spMkLst>
            <pc:docMk/>
            <pc:sldMk cId="3369077264" sldId="311"/>
            <ac:spMk id="17" creationId="{D009D6D5-DAC2-4A8B-A17A-E206B9012D09}"/>
          </ac:spMkLst>
        </pc:spChg>
        <pc:spChg chg="add del">
          <ac:chgData name="McNair, Patricia" userId="99963a8f-d495-4e26-9315-e84794de9af0" providerId="ADAL" clId="{9094C5BE-0185-406A-ADA7-85518D617B0B}" dt="2026-05-04T15:52:28.121" v="2349" actId="26606"/>
          <ac:spMkLst>
            <pc:docMk/>
            <pc:sldMk cId="3369077264" sldId="311"/>
            <ac:spMk id="18" creationId="{B50AB553-2A96-4A92-96F2-93548E096954}"/>
          </ac:spMkLst>
        </pc:spChg>
        <pc:spChg chg="add del">
          <ac:chgData name="McNair, Patricia" userId="99963a8f-d495-4e26-9315-e84794de9af0" providerId="ADAL" clId="{9094C5BE-0185-406A-ADA7-85518D617B0B}" dt="2026-05-04T13:45:19.605" v="1578" actId="26606"/>
          <ac:spMkLst>
            <pc:docMk/>
            <pc:sldMk cId="3369077264" sldId="311"/>
            <ac:spMk id="19" creationId="{D1EA859B-E555-4109-94F3-6700E046E008}"/>
          </ac:spMkLst>
        </pc:spChg>
        <pc:spChg chg="add del">
          <ac:chgData name="McNair, Patricia" userId="99963a8f-d495-4e26-9315-e84794de9af0" providerId="ADAL" clId="{9094C5BE-0185-406A-ADA7-85518D617B0B}" dt="2026-05-04T13:45:19.605" v="1578" actId="26606"/>
          <ac:spMkLst>
            <pc:docMk/>
            <pc:sldMk cId="3369077264" sldId="311"/>
            <ac:spMk id="20" creationId="{04812C46-200A-4DEB-A05E-3ED6C68C2387}"/>
          </ac:spMkLst>
        </pc:spChg>
        <pc:spChg chg="add del">
          <ac:chgData name="McNair, Patricia" userId="99963a8f-d495-4e26-9315-e84794de9af0" providerId="ADAL" clId="{9094C5BE-0185-406A-ADA7-85518D617B0B}" dt="2026-05-04T13:45:31.563" v="1582" actId="26606"/>
          <ac:spMkLst>
            <pc:docMk/>
            <pc:sldMk cId="3369077264" sldId="311"/>
            <ac:spMk id="21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3:45:29.814" v="1580" actId="26606"/>
          <ac:spMkLst>
            <pc:docMk/>
            <pc:sldMk cId="3369077264" sldId="311"/>
            <ac:spMk id="22" creationId="{D009D6D5-DAC2-4A8B-A17A-E206B9012D09}"/>
          </ac:spMkLst>
        </pc:spChg>
        <pc:spChg chg="add del">
          <ac:chgData name="McNair, Patricia" userId="99963a8f-d495-4e26-9315-e84794de9af0" providerId="ADAL" clId="{9094C5BE-0185-406A-ADA7-85518D617B0B}" dt="2026-05-04T13:45:31.563" v="1582" actId="26606"/>
          <ac:spMkLst>
            <pc:docMk/>
            <pc:sldMk cId="3369077264" sldId="311"/>
            <ac:spMk id="23" creationId="{8D6EA299-0840-6DEA-E670-C49AEBC87E89}"/>
          </ac:spMkLst>
        </pc:spChg>
        <pc:spChg chg="add del">
          <ac:chgData name="McNair, Patricia" userId="99963a8f-d495-4e26-9315-e84794de9af0" providerId="ADAL" clId="{9094C5BE-0185-406A-ADA7-85518D617B0B}" dt="2026-05-04T13:45:31.563" v="1582" actId="26606"/>
          <ac:spMkLst>
            <pc:docMk/>
            <pc:sldMk cId="3369077264" sldId="311"/>
            <ac:spMk id="24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3:45:31.563" v="1582" actId="26606"/>
          <ac:spMkLst>
            <pc:docMk/>
            <pc:sldMk cId="3369077264" sldId="311"/>
            <ac:spMk id="25" creationId="{9C3A50E9-9119-7BC3-083B-2D84CCC78E47}"/>
          </ac:spMkLst>
        </pc:spChg>
        <pc:spChg chg="add del">
          <ac:chgData name="McNair, Patricia" userId="99963a8f-d495-4e26-9315-e84794de9af0" providerId="ADAL" clId="{9094C5BE-0185-406A-ADA7-85518D617B0B}" dt="2026-05-04T15:52:29.951" v="2351" actId="26606"/>
          <ac:spMkLst>
            <pc:docMk/>
            <pc:sldMk cId="3369077264" sldId="311"/>
            <ac:spMk id="26" creationId="{A6D37EE4-EA1B-46EE-A54B-5233C63C9695}"/>
          </ac:spMkLst>
        </pc:spChg>
        <pc:spChg chg="add del">
          <ac:chgData name="McNair, Patricia" userId="99963a8f-d495-4e26-9315-e84794de9af0" providerId="ADAL" clId="{9094C5BE-0185-406A-ADA7-85518D617B0B}" dt="2026-05-04T13:45:33.672" v="1584" actId="26606"/>
          <ac:spMkLst>
            <pc:docMk/>
            <pc:sldMk cId="3369077264" sldId="311"/>
            <ac:spMk id="27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3:45:33.672" v="1584" actId="26606"/>
          <ac:spMkLst>
            <pc:docMk/>
            <pc:sldMk cId="3369077264" sldId="311"/>
            <ac:spMk id="28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3:45:33.672" v="1584" actId="26606"/>
          <ac:spMkLst>
            <pc:docMk/>
            <pc:sldMk cId="3369077264" sldId="311"/>
            <ac:spMk id="29" creationId="{8D6EA299-0840-6DEA-E670-C49AEBC87E89}"/>
          </ac:spMkLst>
        </pc:spChg>
        <pc:spChg chg="add del">
          <ac:chgData name="McNair, Patricia" userId="99963a8f-d495-4e26-9315-e84794de9af0" providerId="ADAL" clId="{9094C5BE-0185-406A-ADA7-85518D617B0B}" dt="2026-05-04T15:52:29.951" v="2351" actId="26606"/>
          <ac:spMkLst>
            <pc:docMk/>
            <pc:sldMk cId="3369077264" sldId="311"/>
            <ac:spMk id="30" creationId="{927D5270-6648-4CC1-8F78-48BE299CAC25}"/>
          </ac:spMkLst>
        </pc:spChg>
        <pc:spChg chg="add del">
          <ac:chgData name="McNair, Patricia" userId="99963a8f-d495-4e26-9315-e84794de9af0" providerId="ADAL" clId="{9094C5BE-0185-406A-ADA7-85518D617B0B}" dt="2026-05-04T13:45:43.471" v="1586" actId="26606"/>
          <ac:spMkLst>
            <pc:docMk/>
            <pc:sldMk cId="3369077264" sldId="311"/>
            <ac:spMk id="31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3:45:43.471" v="1586" actId="26606"/>
          <ac:spMkLst>
            <pc:docMk/>
            <pc:sldMk cId="3369077264" sldId="311"/>
            <ac:spMk id="32" creationId="{9C3A50E9-9119-7BC3-083B-2D84CCC78E47}"/>
          </ac:spMkLst>
        </pc:spChg>
        <pc:spChg chg="add del">
          <ac:chgData name="McNair, Patricia" userId="99963a8f-d495-4e26-9315-e84794de9af0" providerId="ADAL" clId="{9094C5BE-0185-406A-ADA7-85518D617B0B}" dt="2026-05-04T13:45:43.471" v="1586" actId="26606"/>
          <ac:spMkLst>
            <pc:docMk/>
            <pc:sldMk cId="3369077264" sldId="311"/>
            <ac:spMk id="33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3:45:43.471" v="1586" actId="26606"/>
          <ac:spMkLst>
            <pc:docMk/>
            <pc:sldMk cId="3369077264" sldId="311"/>
            <ac:spMk id="34" creationId="{8D6EA299-0840-6DEA-E670-C49AEBC87E89}"/>
          </ac:spMkLst>
        </pc:spChg>
        <pc:spChg chg="add del">
          <ac:chgData name="McNair, Patricia" userId="99963a8f-d495-4e26-9315-e84794de9af0" providerId="ADAL" clId="{9094C5BE-0185-406A-ADA7-85518D617B0B}" dt="2026-05-04T15:52:32.198" v="2353" actId="26606"/>
          <ac:spMkLst>
            <pc:docMk/>
            <pc:sldMk cId="3369077264" sldId="311"/>
            <ac:spMk id="35" creationId="{12609869-9E80-471B-A487-A53288E0E791}"/>
          </ac:spMkLst>
        </pc:spChg>
        <pc:spChg chg="add del">
          <ac:chgData name="McNair, Patricia" userId="99963a8f-d495-4e26-9315-e84794de9af0" providerId="ADAL" clId="{9094C5BE-0185-406A-ADA7-85518D617B0B}" dt="2026-05-04T15:52:32.198" v="2353" actId="26606"/>
          <ac:spMkLst>
            <pc:docMk/>
            <pc:sldMk cId="3369077264" sldId="311"/>
            <ac:spMk id="37" creationId="{7004738A-9D34-43E8-97D2-CA0EED4F8BE0}"/>
          </ac:spMkLst>
        </pc:spChg>
        <pc:spChg chg="add del">
          <ac:chgData name="McNair, Patricia" userId="99963a8f-d495-4e26-9315-e84794de9af0" providerId="ADAL" clId="{9094C5BE-0185-406A-ADA7-85518D617B0B}" dt="2026-05-04T15:52:32.198" v="2353" actId="26606"/>
          <ac:spMkLst>
            <pc:docMk/>
            <pc:sldMk cId="3369077264" sldId="311"/>
            <ac:spMk id="38" creationId="{B8B8D07F-F13E-443E-BA68-2D26672D76B9}"/>
          </ac:spMkLst>
        </pc:spChg>
        <pc:spChg chg="add del">
          <ac:chgData name="McNair, Patricia" userId="99963a8f-d495-4e26-9315-e84794de9af0" providerId="ADAL" clId="{9094C5BE-0185-406A-ADA7-85518D617B0B}" dt="2026-05-04T15:52:32.198" v="2353" actId="26606"/>
          <ac:spMkLst>
            <pc:docMk/>
            <pc:sldMk cId="3369077264" sldId="311"/>
            <ac:spMk id="39" creationId="{2813A4FA-24A5-41ED-A534-3807D1B2F344}"/>
          </ac:spMkLst>
        </pc:spChg>
        <pc:spChg chg="add del">
          <ac:chgData name="McNair, Patricia" userId="99963a8f-d495-4e26-9315-e84794de9af0" providerId="ADAL" clId="{9094C5BE-0185-406A-ADA7-85518D617B0B}" dt="2026-05-04T15:52:32.198" v="2353" actId="26606"/>
          <ac:spMkLst>
            <pc:docMk/>
            <pc:sldMk cId="3369077264" sldId="311"/>
            <ac:spMk id="40" creationId="{C3944F27-CA70-4E84-A51A-E6BF89558979}"/>
          </ac:spMkLst>
        </pc:spChg>
        <pc:spChg chg="add del">
          <ac:chgData name="McNair, Patricia" userId="99963a8f-d495-4e26-9315-e84794de9af0" providerId="ADAL" clId="{9094C5BE-0185-406A-ADA7-85518D617B0B}" dt="2026-05-04T15:52:44.717" v="2355" actId="26606"/>
          <ac:spMkLst>
            <pc:docMk/>
            <pc:sldMk cId="3369077264" sldId="311"/>
            <ac:spMk id="44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52:44.717" v="2355" actId="26606"/>
          <ac:spMkLst>
            <pc:docMk/>
            <pc:sldMk cId="3369077264" sldId="311"/>
            <ac:spMk id="45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43:12.443" v="2328" actId="26606"/>
          <ac:spMkLst>
            <pc:docMk/>
            <pc:sldMk cId="3369077264" sldId="311"/>
            <ac:spMk id="48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52:46.720" v="2357" actId="26606"/>
          <ac:spMkLst>
            <pc:docMk/>
            <pc:sldMk cId="3369077264" sldId="311"/>
            <ac:spMk id="49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43:12.443" v="2328" actId="26606"/>
          <ac:spMkLst>
            <pc:docMk/>
            <pc:sldMk cId="3369077264" sldId="311"/>
            <ac:spMk id="50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52:46.720" v="2357" actId="26606"/>
          <ac:spMkLst>
            <pc:docMk/>
            <pc:sldMk cId="3369077264" sldId="311"/>
            <ac:spMk id="51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43:15.248" v="2330" actId="26606"/>
          <ac:spMkLst>
            <pc:docMk/>
            <pc:sldMk cId="3369077264" sldId="311"/>
            <ac:spMk id="52" creationId="{2B97F24A-32CE-4C1C-A50D-3016B394DCFB}"/>
          </ac:spMkLst>
        </pc:spChg>
        <pc:spChg chg="add del">
          <ac:chgData name="McNair, Patricia" userId="99963a8f-d495-4e26-9315-e84794de9af0" providerId="ADAL" clId="{9094C5BE-0185-406A-ADA7-85518D617B0B}" dt="2026-05-04T15:43:15.248" v="2330" actId="26606"/>
          <ac:spMkLst>
            <pc:docMk/>
            <pc:sldMk cId="3369077264" sldId="311"/>
            <ac:spMk id="53" creationId="{CD8B4F24-440B-49E9-B85D-733523DC064B}"/>
          </ac:spMkLst>
        </pc:spChg>
        <pc:spChg chg="add del">
          <ac:chgData name="McNair, Patricia" userId="99963a8f-d495-4e26-9315-e84794de9af0" providerId="ADAL" clId="{9094C5BE-0185-406A-ADA7-85518D617B0B}" dt="2026-05-04T15:43:17.254" v="2332" actId="26606"/>
          <ac:spMkLst>
            <pc:docMk/>
            <pc:sldMk cId="3369077264" sldId="311"/>
            <ac:spMk id="55" creationId="{A6D37EE4-EA1B-46EE-A54B-5233C63C9695}"/>
          </ac:spMkLst>
        </pc:spChg>
        <pc:spChg chg="add del">
          <ac:chgData name="McNair, Patricia" userId="99963a8f-d495-4e26-9315-e84794de9af0" providerId="ADAL" clId="{9094C5BE-0185-406A-ADA7-85518D617B0B}" dt="2026-05-04T15:43:17.254" v="2332" actId="26606"/>
          <ac:spMkLst>
            <pc:docMk/>
            <pc:sldMk cId="3369077264" sldId="311"/>
            <ac:spMk id="56" creationId="{927D5270-6648-4CC1-8F78-48BE299CAC25}"/>
          </ac:spMkLst>
        </pc:spChg>
        <pc:spChg chg="add del">
          <ac:chgData name="McNair, Patricia" userId="99963a8f-d495-4e26-9315-e84794de9af0" providerId="ADAL" clId="{9094C5BE-0185-406A-ADA7-85518D617B0B}" dt="2026-05-04T15:52:49.174" v="2359" actId="26606"/>
          <ac:spMkLst>
            <pc:docMk/>
            <pc:sldMk cId="3369077264" sldId="311"/>
            <ac:spMk id="57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51:20.880" v="2339"/>
          <ac:spMkLst>
            <pc:docMk/>
            <pc:sldMk cId="3369077264" sldId="311"/>
            <ac:spMk id="58" creationId="{743AA782-23D1-4521-8CAD-47662984AA08}"/>
          </ac:spMkLst>
        </pc:spChg>
        <pc:spChg chg="add del">
          <ac:chgData name="McNair, Patricia" userId="99963a8f-d495-4e26-9315-e84794de9af0" providerId="ADAL" clId="{9094C5BE-0185-406A-ADA7-85518D617B0B}" dt="2026-05-04T15:51:20.880" v="2339"/>
          <ac:spMkLst>
            <pc:docMk/>
            <pc:sldMk cId="3369077264" sldId="311"/>
            <ac:spMk id="59" creationId="{71877DBC-BB60-40F0-AC93-2ACDBAAE60CE}"/>
          </ac:spMkLst>
        </pc:spChg>
        <pc:spChg chg="add del">
          <ac:chgData name="McNair, Patricia" userId="99963a8f-d495-4e26-9315-e84794de9af0" providerId="ADAL" clId="{9094C5BE-0185-406A-ADA7-85518D617B0B}" dt="2026-05-04T15:52:49.174" v="2359" actId="26606"/>
          <ac:spMkLst>
            <pc:docMk/>
            <pc:sldMk cId="3369077264" sldId="311"/>
            <ac:spMk id="60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52:56.988" v="2361" actId="26606"/>
          <ac:spMkLst>
            <pc:docMk/>
            <pc:sldMk cId="3369077264" sldId="311"/>
            <ac:spMk id="63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52:56.988" v="2361" actId="26606"/>
          <ac:spMkLst>
            <pc:docMk/>
            <pc:sldMk cId="3369077264" sldId="311"/>
            <ac:spMk id="64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53:10.776" v="2363" actId="26606"/>
          <ac:spMkLst>
            <pc:docMk/>
            <pc:sldMk cId="3369077264" sldId="311"/>
            <ac:spMk id="67" creationId="{9F7D5CDA-D291-4307-BF55-1381FED29634}"/>
          </ac:spMkLst>
        </pc:spChg>
        <pc:spChg chg="add del">
          <ac:chgData name="McNair, Patricia" userId="99963a8f-d495-4e26-9315-e84794de9af0" providerId="ADAL" clId="{9094C5BE-0185-406A-ADA7-85518D617B0B}" dt="2026-05-04T15:53:10.776" v="2363" actId="26606"/>
          <ac:spMkLst>
            <pc:docMk/>
            <pc:sldMk cId="3369077264" sldId="311"/>
            <ac:spMk id="68" creationId="{59B296B9-C5A5-4E4F-9B60-C907B5F1466C}"/>
          </ac:spMkLst>
        </pc:spChg>
        <pc:spChg chg="add del">
          <ac:chgData name="McNair, Patricia" userId="99963a8f-d495-4e26-9315-e84794de9af0" providerId="ADAL" clId="{9094C5BE-0185-406A-ADA7-85518D617B0B}" dt="2026-05-04T15:53:10.776" v="2363" actId="26606"/>
          <ac:spMkLst>
            <pc:docMk/>
            <pc:sldMk cId="3369077264" sldId="311"/>
            <ac:spMk id="69" creationId="{D0300FD3-5AF1-6305-15FA-9078072672E2}"/>
          </ac:spMkLst>
        </pc:spChg>
        <pc:spChg chg="add del">
          <ac:chgData name="McNair, Patricia" userId="99963a8f-d495-4e26-9315-e84794de9af0" providerId="ADAL" clId="{9094C5BE-0185-406A-ADA7-85518D617B0B}" dt="2026-05-04T15:53:10.776" v="2363" actId="26606"/>
          <ac:spMkLst>
            <pc:docMk/>
            <pc:sldMk cId="3369077264" sldId="311"/>
            <ac:spMk id="70" creationId="{28116093-7F62-6AD6-55DC-C0FFEDBCF527}"/>
          </ac:spMkLst>
        </pc:spChg>
        <pc:spChg chg="add del">
          <ac:chgData name="McNair, Patricia" userId="99963a8f-d495-4e26-9315-e84794de9af0" providerId="ADAL" clId="{9094C5BE-0185-406A-ADA7-85518D617B0B}" dt="2026-05-04T15:53:19.630" v="2365" actId="26606"/>
          <ac:spMkLst>
            <pc:docMk/>
            <pc:sldMk cId="3369077264" sldId="311"/>
            <ac:spMk id="72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53:19.630" v="2365" actId="26606"/>
          <ac:spMkLst>
            <pc:docMk/>
            <pc:sldMk cId="3369077264" sldId="311"/>
            <ac:spMk id="73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53:19.630" v="2365" actId="26606"/>
          <ac:spMkLst>
            <pc:docMk/>
            <pc:sldMk cId="3369077264" sldId="311"/>
            <ac:spMk id="74" creationId="{28116093-7F62-6AD6-55DC-C0FFEDBCF527}"/>
          </ac:spMkLst>
        </pc:spChg>
        <pc:spChg chg="add">
          <ac:chgData name="McNair, Patricia" userId="99963a8f-d495-4e26-9315-e84794de9af0" providerId="ADAL" clId="{9094C5BE-0185-406A-ADA7-85518D617B0B}" dt="2026-05-04T15:53:19.635" v="2366" actId="26606"/>
          <ac:spMkLst>
            <pc:docMk/>
            <pc:sldMk cId="3369077264" sldId="311"/>
            <ac:spMk id="76" creationId="{743AA782-23D1-4521-8CAD-47662984AA08}"/>
          </ac:spMkLst>
        </pc:spChg>
        <pc:spChg chg="add">
          <ac:chgData name="McNair, Patricia" userId="99963a8f-d495-4e26-9315-e84794de9af0" providerId="ADAL" clId="{9094C5BE-0185-406A-ADA7-85518D617B0B}" dt="2026-05-04T15:53:19.635" v="2366" actId="26606"/>
          <ac:spMkLst>
            <pc:docMk/>
            <pc:sldMk cId="3369077264" sldId="311"/>
            <ac:spMk id="77" creationId="{71877DBC-BB60-40F0-AC93-2ACDBAAE60CE}"/>
          </ac:spMkLst>
        </pc:spChg>
        <pc:spChg chg="add">
          <ac:chgData name="McNair, Patricia" userId="99963a8f-d495-4e26-9315-e84794de9af0" providerId="ADAL" clId="{9094C5BE-0185-406A-ADA7-85518D617B0B}" dt="2026-05-04T15:53:19.635" v="2366" actId="26606"/>
          <ac:spMkLst>
            <pc:docMk/>
            <pc:sldMk cId="3369077264" sldId="311"/>
            <ac:spMk id="78" creationId="{28116093-7F62-6AD6-55DC-C0FFEDBCF527}"/>
          </ac:spMkLst>
        </pc:spChg>
        <pc:grpChg chg="add del">
          <ac:chgData name="McNair, Patricia" userId="99963a8f-d495-4e26-9315-e84794de9af0" providerId="ADAL" clId="{9094C5BE-0185-406A-ADA7-85518D617B0B}" dt="2026-05-04T13:45:45.687" v="1588" actId="26606"/>
          <ac:grpSpMkLst>
            <pc:docMk/>
            <pc:sldMk cId="3369077264" sldId="311"/>
            <ac:grpSpMk id="36" creationId="{114ED94A-C85D-4CD3-4205-438D21CE6B38}"/>
          </ac:grpSpMkLst>
        </pc:grpChg>
        <pc:grpChg chg="add del">
          <ac:chgData name="McNair, Patricia" userId="99963a8f-d495-4e26-9315-e84794de9af0" providerId="ADAL" clId="{9094C5BE-0185-406A-ADA7-85518D617B0B}" dt="2026-05-04T15:43:17.259" v="2333" actId="26606"/>
          <ac:grpSpMkLst>
            <pc:docMk/>
            <pc:sldMk cId="3369077264" sldId="311"/>
            <ac:grpSpMk id="41" creationId="{6258F736-B256-8039-9DC6-F4E49A5C5AD5}"/>
          </ac:grpSpMkLst>
        </pc:grpChg>
        <pc:graphicFrameChg chg="add del">
          <ac:chgData name="McNair, Patricia" userId="99963a8f-d495-4e26-9315-e84794de9af0" providerId="ADAL" clId="{9094C5BE-0185-406A-ADA7-85518D617B0B}" dt="2026-05-04T15:52:44.717" v="2355" actId="26606"/>
          <ac:graphicFrameMkLst>
            <pc:docMk/>
            <pc:sldMk cId="3369077264" sldId="311"/>
            <ac:graphicFrameMk id="46" creationId="{96CADB3A-789D-1933-2C33-46FA570D3336}"/>
          </ac:graphicFrameMkLst>
        </pc:graphicFrameChg>
        <pc:graphicFrameChg chg="add del">
          <ac:chgData name="McNair, Patricia" userId="99963a8f-d495-4e26-9315-e84794de9af0" providerId="ADAL" clId="{9094C5BE-0185-406A-ADA7-85518D617B0B}" dt="2026-05-04T15:52:46.720" v="2357" actId="26606"/>
          <ac:graphicFrameMkLst>
            <pc:docMk/>
            <pc:sldMk cId="3369077264" sldId="311"/>
            <ac:graphicFrameMk id="54" creationId="{6C014708-2E71-F48C-7B68-D1945E461432}"/>
          </ac:graphicFrameMkLst>
        </pc:graphicFrameChg>
        <pc:graphicFrameChg chg="add del">
          <ac:chgData name="McNair, Patricia" userId="99963a8f-d495-4e26-9315-e84794de9af0" providerId="ADAL" clId="{9094C5BE-0185-406A-ADA7-85518D617B0B}" dt="2026-05-04T15:52:49.174" v="2359" actId="26606"/>
          <ac:graphicFrameMkLst>
            <pc:docMk/>
            <pc:sldMk cId="3369077264" sldId="311"/>
            <ac:graphicFrameMk id="61" creationId="{26DD33CA-6BE9-51F3-0752-EB98AB2CD9F4}"/>
          </ac:graphicFrameMkLst>
        </pc:graphicFrameChg>
        <pc:graphicFrameChg chg="add del">
          <ac:chgData name="McNair, Patricia" userId="99963a8f-d495-4e26-9315-e84794de9af0" providerId="ADAL" clId="{9094C5BE-0185-406A-ADA7-85518D617B0B}" dt="2026-05-04T15:52:56.988" v="2361" actId="26606"/>
          <ac:graphicFrameMkLst>
            <pc:docMk/>
            <pc:sldMk cId="3369077264" sldId="311"/>
            <ac:graphicFrameMk id="65" creationId="{607D72C0-30A9-9534-741C-C1808824A52F}"/>
          </ac:graphicFrameMkLst>
        </pc:graphicFrameChg>
        <pc:picChg chg="add mod ord">
          <ac:chgData name="McNair, Patricia" userId="99963a8f-d495-4e26-9315-e84794de9af0" providerId="ADAL" clId="{9094C5BE-0185-406A-ADA7-85518D617B0B}" dt="2026-05-04T15:53:19.635" v="2366" actId="26606"/>
          <ac:picMkLst>
            <pc:docMk/>
            <pc:sldMk cId="3369077264" sldId="311"/>
            <ac:picMk id="5" creationId="{A03C3502-B082-DB79-C6D0-4F14445CB668}"/>
          </ac:picMkLst>
        </pc:picChg>
      </pc:sldChg>
      <pc:sldChg chg="addSp delSp modSp mod ord modNotesTx">
        <pc:chgData name="McNair, Patricia" userId="99963a8f-d495-4e26-9315-e84794de9af0" providerId="ADAL" clId="{9094C5BE-0185-406A-ADA7-85518D617B0B}" dt="2026-05-04T15:05:18.828" v="2166"/>
        <pc:sldMkLst>
          <pc:docMk/>
          <pc:sldMk cId="12490077" sldId="312"/>
        </pc:sldMkLst>
        <pc:spChg chg="mod">
          <ac:chgData name="McNair, Patricia" userId="99963a8f-d495-4e26-9315-e84794de9af0" providerId="ADAL" clId="{9094C5BE-0185-406A-ADA7-85518D617B0B}" dt="2026-05-04T14:49:59.440" v="2039" actId="20577"/>
          <ac:spMkLst>
            <pc:docMk/>
            <pc:sldMk cId="12490077" sldId="312"/>
            <ac:spMk id="2" creationId="{8447F1B4-2832-516A-3A1C-75AAAD1D154F}"/>
          </ac:spMkLst>
        </pc:spChg>
        <pc:spChg chg="add del mod">
          <ac:chgData name="McNair, Patricia" userId="99963a8f-d495-4e26-9315-e84794de9af0" providerId="ADAL" clId="{9094C5BE-0185-406A-ADA7-85518D617B0B}" dt="2026-05-04T14:55:30.832" v="2113" actId="478"/>
          <ac:spMkLst>
            <pc:docMk/>
            <pc:sldMk cId="12490077" sldId="312"/>
            <ac:spMk id="3" creationId="{0BB56A68-A0BF-9441-A37D-8BE62FA72333}"/>
          </ac:spMkLst>
        </pc:spChg>
        <pc:graphicFrameChg chg="mod">
          <ac:chgData name="McNair, Patricia" userId="99963a8f-d495-4e26-9315-e84794de9af0" providerId="ADAL" clId="{9094C5BE-0185-406A-ADA7-85518D617B0B}" dt="2026-05-04T15:00:45.195" v="2163" actId="20577"/>
          <ac:graphicFrameMkLst>
            <pc:docMk/>
            <pc:sldMk cId="12490077" sldId="312"/>
            <ac:graphicFrameMk id="2052" creationId="{EEA53E28-8765-2CD1-A58F-E6EEC40A5DED}"/>
          </ac:graphicFrameMkLst>
        </pc:graphicFrameChg>
        <pc:picChg chg="mod">
          <ac:chgData name="McNair, Patricia" userId="99963a8f-d495-4e26-9315-e84794de9af0" providerId="ADAL" clId="{9094C5BE-0185-406A-ADA7-85518D617B0B}" dt="2026-05-04T14:56:10.205" v="2116" actId="14100"/>
          <ac:picMkLst>
            <pc:docMk/>
            <pc:sldMk cId="12490077" sldId="312"/>
            <ac:picMk id="2050" creationId="{44247A9E-AC3D-C060-CE0A-845366E2B140}"/>
          </ac:picMkLst>
        </pc:picChg>
      </pc:sldChg>
      <pc:sldChg chg="addSp delSp modSp mod ord setBg modClrScheme setClrOvrMap delDesignElem chgLayout modNotesTx">
        <pc:chgData name="McNair, Patricia" userId="99963a8f-d495-4e26-9315-e84794de9af0" providerId="ADAL" clId="{9094C5BE-0185-406A-ADA7-85518D617B0B}" dt="2026-05-04T15:51:20.880" v="2339"/>
        <pc:sldMkLst>
          <pc:docMk/>
          <pc:sldMk cId="2834560157" sldId="313"/>
        </pc:sldMkLst>
        <pc:spChg chg="mod ord">
          <ac:chgData name="McNair, Patricia" userId="99963a8f-d495-4e26-9315-e84794de9af0" providerId="ADAL" clId="{9094C5BE-0185-406A-ADA7-85518D617B0B}" dt="2026-05-04T15:41:16.964" v="2323" actId="26606"/>
          <ac:spMkLst>
            <pc:docMk/>
            <pc:sldMk cId="2834560157" sldId="313"/>
            <ac:spMk id="2" creationId="{AFEBD273-228C-1954-6347-BB632DD70A1A}"/>
          </ac:spMkLst>
        </pc:spChg>
        <pc:spChg chg="add del mod">
          <ac:chgData name="McNair, Patricia" userId="99963a8f-d495-4e26-9315-e84794de9af0" providerId="ADAL" clId="{9094C5BE-0185-406A-ADA7-85518D617B0B}" dt="2026-05-04T15:30:33.496" v="2277" actId="26606"/>
          <ac:spMkLst>
            <pc:docMk/>
            <pc:sldMk cId="2834560157" sldId="313"/>
            <ac:spMk id="3" creationId="{DBA4707E-84FF-90AE-D7DB-A3FD2214F085}"/>
          </ac:spMkLst>
        </pc:spChg>
        <pc:spChg chg="add del mod ord">
          <ac:chgData name="McNair, Patricia" userId="99963a8f-d495-4e26-9315-e84794de9af0" providerId="ADAL" clId="{9094C5BE-0185-406A-ADA7-85518D617B0B}" dt="2026-05-04T14:38:09.254" v="1820" actId="700"/>
          <ac:spMkLst>
            <pc:docMk/>
            <pc:sldMk cId="2834560157" sldId="313"/>
            <ac:spMk id="4" creationId="{BA007644-1039-153B-551C-E813AC50C765}"/>
          </ac:spMkLst>
        </pc:spChg>
        <pc:spChg chg="add del mod ord">
          <ac:chgData name="McNair, Patricia" userId="99963a8f-d495-4e26-9315-e84794de9af0" providerId="ADAL" clId="{9094C5BE-0185-406A-ADA7-85518D617B0B}" dt="2026-05-04T14:38:09.254" v="1820" actId="700"/>
          <ac:spMkLst>
            <pc:docMk/>
            <pc:sldMk cId="2834560157" sldId="313"/>
            <ac:spMk id="5" creationId="{10298919-D312-8DD4-6696-4C737E5701F3}"/>
          </ac:spMkLst>
        </pc:spChg>
        <pc:spChg chg="add del mod ord">
          <ac:chgData name="McNair, Patricia" userId="99963a8f-d495-4e26-9315-e84794de9af0" providerId="ADAL" clId="{9094C5BE-0185-406A-ADA7-85518D617B0B}" dt="2026-05-04T14:38:09.254" v="1820" actId="700"/>
          <ac:spMkLst>
            <pc:docMk/>
            <pc:sldMk cId="2834560157" sldId="313"/>
            <ac:spMk id="6" creationId="{17CBD803-0977-0A2F-8AD9-ACC016D4A5E4}"/>
          </ac:spMkLst>
        </pc:spChg>
        <pc:spChg chg="add del mod ord">
          <ac:chgData name="McNair, Patricia" userId="99963a8f-d495-4e26-9315-e84794de9af0" providerId="ADAL" clId="{9094C5BE-0185-406A-ADA7-85518D617B0B}" dt="2026-05-04T14:38:09.254" v="1820" actId="700"/>
          <ac:spMkLst>
            <pc:docMk/>
            <pc:sldMk cId="2834560157" sldId="313"/>
            <ac:spMk id="7" creationId="{699D6E09-359D-C4C4-066D-96FC504B069C}"/>
          </ac:spMkLst>
        </pc:spChg>
        <pc:spChg chg="add del mod ord">
          <ac:chgData name="McNair, Patricia" userId="99963a8f-d495-4e26-9315-e84794de9af0" providerId="ADAL" clId="{9094C5BE-0185-406A-ADA7-85518D617B0B}" dt="2026-05-04T15:27:21.196" v="2266" actId="700"/>
          <ac:spMkLst>
            <pc:docMk/>
            <pc:sldMk cId="2834560157" sldId="313"/>
            <ac:spMk id="10" creationId="{53DFDA5E-0454-6C62-7B49-F46D79A9A09B}"/>
          </ac:spMkLst>
        </pc:spChg>
        <pc:spChg chg="add del">
          <ac:chgData name="McNair, Patricia" userId="99963a8f-d495-4e26-9315-e84794de9af0" providerId="ADAL" clId="{9094C5BE-0185-406A-ADA7-85518D617B0B}" dt="2026-05-04T15:51:20.880" v="2339"/>
          <ac:spMkLst>
            <pc:docMk/>
            <pc:sldMk cId="2834560157" sldId="313"/>
            <ac:spMk id="2062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51:20.880" v="2339"/>
          <ac:spMkLst>
            <pc:docMk/>
            <pc:sldMk cId="2834560157" sldId="313"/>
            <ac:spMk id="2063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1:54.325" v="2279" actId="26606"/>
          <ac:spMkLst>
            <pc:docMk/>
            <pc:sldMk cId="2834560157" sldId="313"/>
            <ac:spMk id="2065" creationId="{C4285719-470E-454C-AF62-8323075F1F5B}"/>
          </ac:spMkLst>
        </pc:spChg>
        <pc:spChg chg="add del">
          <ac:chgData name="McNair, Patricia" userId="99963a8f-d495-4e26-9315-e84794de9af0" providerId="ADAL" clId="{9094C5BE-0185-406A-ADA7-85518D617B0B}" dt="2026-05-04T15:31:54.325" v="2279" actId="26606"/>
          <ac:spMkLst>
            <pc:docMk/>
            <pc:sldMk cId="2834560157" sldId="313"/>
            <ac:spMk id="2067" creationId="{CD9FE4EF-C4D8-49A0-B2FF-81D8DB7D8A24}"/>
          </ac:spMkLst>
        </pc:spChg>
        <pc:spChg chg="add del">
          <ac:chgData name="McNair, Patricia" userId="99963a8f-d495-4e26-9315-e84794de9af0" providerId="ADAL" clId="{9094C5BE-0185-406A-ADA7-85518D617B0B}" dt="2026-05-04T15:31:54.325" v="2279" actId="26606"/>
          <ac:spMkLst>
            <pc:docMk/>
            <pc:sldMk cId="2834560157" sldId="313"/>
            <ac:spMk id="2069" creationId="{4300840D-0A0B-4512-BACA-B439D5B9C57C}"/>
          </ac:spMkLst>
        </pc:spChg>
        <pc:spChg chg="add del">
          <ac:chgData name="McNair, Patricia" userId="99963a8f-d495-4e26-9315-e84794de9af0" providerId="ADAL" clId="{9094C5BE-0185-406A-ADA7-85518D617B0B}" dt="2026-05-04T15:31:54.325" v="2279" actId="26606"/>
          <ac:spMkLst>
            <pc:docMk/>
            <pc:sldMk cId="2834560157" sldId="313"/>
            <ac:spMk id="2071" creationId="{D2B78728-A580-49A7-84F9-6EF6F583ADE0}"/>
          </ac:spMkLst>
        </pc:spChg>
        <pc:spChg chg="add del">
          <ac:chgData name="McNair, Patricia" userId="99963a8f-d495-4e26-9315-e84794de9af0" providerId="ADAL" clId="{9094C5BE-0185-406A-ADA7-85518D617B0B}" dt="2026-05-04T15:31:54.325" v="2279" actId="26606"/>
          <ac:spMkLst>
            <pc:docMk/>
            <pc:sldMk cId="2834560157" sldId="313"/>
            <ac:spMk id="2073" creationId="{38FAA1A1-D861-433F-88FA-1E9D6FD31D11}"/>
          </ac:spMkLst>
        </pc:spChg>
        <pc:spChg chg="add del">
          <ac:chgData name="McNair, Patricia" userId="99963a8f-d495-4e26-9315-e84794de9af0" providerId="ADAL" clId="{9094C5BE-0185-406A-ADA7-85518D617B0B}" dt="2026-05-04T15:31:54.325" v="2279" actId="26606"/>
          <ac:spMkLst>
            <pc:docMk/>
            <pc:sldMk cId="2834560157" sldId="313"/>
            <ac:spMk id="2075" creationId="{8D71EDA1-87BF-4D5D-AB79-F346FD19278A}"/>
          </ac:spMkLst>
        </pc:spChg>
        <pc:spChg chg="add del">
          <ac:chgData name="McNair, Patricia" userId="99963a8f-d495-4e26-9315-e84794de9af0" providerId="ADAL" clId="{9094C5BE-0185-406A-ADA7-85518D617B0B}" dt="2026-05-04T15:32:03.158" v="2281" actId="26606"/>
          <ac:spMkLst>
            <pc:docMk/>
            <pc:sldMk cId="2834560157" sldId="313"/>
            <ac:spMk id="2077" creationId="{B50AB553-2A96-4A92-96F2-93548E096954}"/>
          </ac:spMkLst>
        </pc:spChg>
        <pc:spChg chg="add del">
          <ac:chgData name="McNair, Patricia" userId="99963a8f-d495-4e26-9315-e84794de9af0" providerId="ADAL" clId="{9094C5BE-0185-406A-ADA7-85518D617B0B}" dt="2026-05-04T15:34:59.252" v="2305" actId="26606"/>
          <ac:spMkLst>
            <pc:docMk/>
            <pc:sldMk cId="2834560157" sldId="313"/>
            <ac:spMk id="2079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4:59.252" v="2305" actId="26606"/>
          <ac:spMkLst>
            <pc:docMk/>
            <pc:sldMk cId="2834560157" sldId="313"/>
            <ac:spMk id="2080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4:27.591" v="2296" actId="26606"/>
          <ac:spMkLst>
            <pc:docMk/>
            <pc:sldMk cId="2834560157" sldId="313"/>
            <ac:spMk id="2082" creationId="{B50AB553-2A96-4A92-96F2-93548E096954}"/>
          </ac:spMkLst>
        </pc:spChg>
        <pc:spChg chg="add del">
          <ac:chgData name="McNair, Patricia" userId="99963a8f-d495-4e26-9315-e84794de9af0" providerId="ADAL" clId="{9094C5BE-0185-406A-ADA7-85518D617B0B}" dt="2026-05-04T15:34:03.989" v="2284" actId="26606"/>
          <ac:spMkLst>
            <pc:docMk/>
            <pc:sldMk cId="2834560157" sldId="313"/>
            <ac:spMk id="2085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4:29.915" v="2298" actId="26606"/>
          <ac:spMkLst>
            <pc:docMk/>
            <pc:sldMk cId="2834560157" sldId="313"/>
            <ac:spMk id="2086" creationId="{DF8BC164-E230-753F-2C7E-B4EE7BA77CF1}"/>
          </ac:spMkLst>
        </pc:spChg>
        <pc:spChg chg="add del">
          <ac:chgData name="McNair, Patricia" userId="99963a8f-d495-4e26-9315-e84794de9af0" providerId="ADAL" clId="{9094C5BE-0185-406A-ADA7-85518D617B0B}" dt="2026-05-04T15:34:03.989" v="2284" actId="26606"/>
          <ac:spMkLst>
            <pc:docMk/>
            <pc:sldMk cId="2834560157" sldId="313"/>
            <ac:spMk id="2087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4:13.956" v="2286" actId="26606"/>
          <ac:spMkLst>
            <pc:docMk/>
            <pc:sldMk cId="2834560157" sldId="313"/>
            <ac:spMk id="2089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4:13.956" v="2286" actId="26606"/>
          <ac:spMkLst>
            <pc:docMk/>
            <pc:sldMk cId="2834560157" sldId="313"/>
            <ac:spMk id="2090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4:44.348" v="2302" actId="26606"/>
          <ac:spMkLst>
            <pc:docMk/>
            <pc:sldMk cId="2834560157" sldId="313"/>
            <ac:spMk id="2091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4:19.388" v="2288" actId="26606"/>
          <ac:spMkLst>
            <pc:docMk/>
            <pc:sldMk cId="2834560157" sldId="313"/>
            <ac:spMk id="2092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4:19.388" v="2288" actId="26606"/>
          <ac:spMkLst>
            <pc:docMk/>
            <pc:sldMk cId="2834560157" sldId="313"/>
            <ac:spMk id="2093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4:44.348" v="2302" actId="26606"/>
          <ac:spMkLst>
            <pc:docMk/>
            <pc:sldMk cId="2834560157" sldId="313"/>
            <ac:spMk id="2094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4:20.722" v="2290" actId="26606"/>
          <ac:spMkLst>
            <pc:docMk/>
            <pc:sldMk cId="2834560157" sldId="313"/>
            <ac:spMk id="2095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4:20.722" v="2290" actId="26606"/>
          <ac:spMkLst>
            <pc:docMk/>
            <pc:sldMk cId="2834560157" sldId="313"/>
            <ac:spMk id="2096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4:59.236" v="2304" actId="26606"/>
          <ac:spMkLst>
            <pc:docMk/>
            <pc:sldMk cId="2834560157" sldId="313"/>
            <ac:spMk id="2097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4:59.236" v="2304" actId="26606"/>
          <ac:spMkLst>
            <pc:docMk/>
            <pc:sldMk cId="2834560157" sldId="313"/>
            <ac:spMk id="2098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9:30.633" v="2321" actId="26606"/>
          <ac:spMkLst>
            <pc:docMk/>
            <pc:sldMk cId="2834560157" sldId="313"/>
            <ac:spMk id="2100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9:30.633" v="2321" actId="26606"/>
          <ac:spMkLst>
            <pc:docMk/>
            <pc:sldMk cId="2834560157" sldId="313"/>
            <ac:spMk id="2101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9:27.129" v="2318" actId="26606"/>
          <ac:spMkLst>
            <pc:docMk/>
            <pc:sldMk cId="2834560157" sldId="313"/>
            <ac:spMk id="2103" creationId="{2EB492CD-616E-47F8-933B-5E2D952A0593}"/>
          </ac:spMkLst>
        </pc:spChg>
        <pc:spChg chg="add del">
          <ac:chgData name="McNair, Patricia" userId="99963a8f-d495-4e26-9315-e84794de9af0" providerId="ADAL" clId="{9094C5BE-0185-406A-ADA7-85518D617B0B}" dt="2026-05-04T15:39:27.129" v="2318" actId="26606"/>
          <ac:spMkLst>
            <pc:docMk/>
            <pc:sldMk cId="2834560157" sldId="313"/>
            <ac:spMk id="2104" creationId="{59383CF9-23B5-4335-9B21-1791C4CF1C75}"/>
          </ac:spMkLst>
        </pc:spChg>
        <pc:spChg chg="add del">
          <ac:chgData name="McNair, Patricia" userId="99963a8f-d495-4e26-9315-e84794de9af0" providerId="ADAL" clId="{9094C5BE-0185-406A-ADA7-85518D617B0B}" dt="2026-05-04T15:39:27.129" v="2318" actId="26606"/>
          <ac:spMkLst>
            <pc:docMk/>
            <pc:sldMk cId="2834560157" sldId="313"/>
            <ac:spMk id="2105" creationId="{0007FE00-9498-4706-B255-6437B0252C02}"/>
          </ac:spMkLst>
        </pc:spChg>
        <pc:spChg chg="add del">
          <ac:chgData name="McNair, Patricia" userId="99963a8f-d495-4e26-9315-e84794de9af0" providerId="ADAL" clId="{9094C5BE-0185-406A-ADA7-85518D617B0B}" dt="2026-05-04T15:39:19.687" v="2312" actId="26606"/>
          <ac:spMkLst>
            <pc:docMk/>
            <pc:sldMk cId="2834560157" sldId="313"/>
            <ac:spMk id="2106" creationId="{45D37F4E-DDB4-456B-97E0-9937730A039F}"/>
          </ac:spMkLst>
        </pc:spChg>
        <pc:spChg chg="add del">
          <ac:chgData name="McNair, Patricia" userId="99963a8f-d495-4e26-9315-e84794de9af0" providerId="ADAL" clId="{9094C5BE-0185-406A-ADA7-85518D617B0B}" dt="2026-05-04T15:39:30.633" v="2320" actId="26606"/>
          <ac:spMkLst>
            <pc:docMk/>
            <pc:sldMk cId="2834560157" sldId="313"/>
            <ac:spMk id="2107" creationId="{743AA782-23D1-4521-8CAD-47662984AA08}"/>
          </ac:spMkLst>
        </pc:spChg>
        <pc:spChg chg="add del">
          <ac:chgData name="McNair, Patricia" userId="99963a8f-d495-4e26-9315-e84794de9af0" providerId="ADAL" clId="{9094C5BE-0185-406A-ADA7-85518D617B0B}" dt="2026-05-04T15:39:19.687" v="2312" actId="26606"/>
          <ac:spMkLst>
            <pc:docMk/>
            <pc:sldMk cId="2834560157" sldId="313"/>
            <ac:spMk id="2108" creationId="{B2DD41CD-8F47-4F56-AD12-4E2FF7696987}"/>
          </ac:spMkLst>
        </pc:spChg>
        <pc:spChg chg="add del">
          <ac:chgData name="McNair, Patricia" userId="99963a8f-d495-4e26-9315-e84794de9af0" providerId="ADAL" clId="{9094C5BE-0185-406A-ADA7-85518D617B0B}" dt="2026-05-04T15:39:30.633" v="2320" actId="26606"/>
          <ac:spMkLst>
            <pc:docMk/>
            <pc:sldMk cId="2834560157" sldId="313"/>
            <ac:spMk id="2109" creationId="{71877DBC-BB60-40F0-AC93-2ACDBAAE60CE}"/>
          </ac:spMkLst>
        </pc:spChg>
        <pc:spChg chg="add del">
          <ac:chgData name="McNair, Patricia" userId="99963a8f-d495-4e26-9315-e84794de9af0" providerId="ADAL" clId="{9094C5BE-0185-406A-ADA7-85518D617B0B}" dt="2026-05-04T15:39:21.697" v="2314" actId="26606"/>
          <ac:spMkLst>
            <pc:docMk/>
            <pc:sldMk cId="2834560157" sldId="313"/>
            <ac:spMk id="2110" creationId="{4300840D-0A0B-4512-BACA-B439D5B9C57C}"/>
          </ac:spMkLst>
        </pc:spChg>
        <pc:spChg chg="add del">
          <ac:chgData name="McNair, Patricia" userId="99963a8f-d495-4e26-9315-e84794de9af0" providerId="ADAL" clId="{9094C5BE-0185-406A-ADA7-85518D617B0B}" dt="2026-05-04T15:39:21.697" v="2314" actId="26606"/>
          <ac:spMkLst>
            <pc:docMk/>
            <pc:sldMk cId="2834560157" sldId="313"/>
            <ac:spMk id="2111" creationId="{C4285719-470E-454C-AF62-8323075F1F5B}"/>
          </ac:spMkLst>
        </pc:spChg>
        <pc:spChg chg="add del">
          <ac:chgData name="McNair, Patricia" userId="99963a8f-d495-4e26-9315-e84794de9af0" providerId="ADAL" clId="{9094C5BE-0185-406A-ADA7-85518D617B0B}" dt="2026-05-04T15:39:21.697" v="2314" actId="26606"/>
          <ac:spMkLst>
            <pc:docMk/>
            <pc:sldMk cId="2834560157" sldId="313"/>
            <ac:spMk id="2112" creationId="{D2B78728-A580-49A7-84F9-6EF6F583ADE0}"/>
          </ac:spMkLst>
        </pc:spChg>
        <pc:spChg chg="add del">
          <ac:chgData name="McNair, Patricia" userId="99963a8f-d495-4e26-9315-e84794de9af0" providerId="ADAL" clId="{9094C5BE-0185-406A-ADA7-85518D617B0B}" dt="2026-05-04T15:39:21.697" v="2314" actId="26606"/>
          <ac:spMkLst>
            <pc:docMk/>
            <pc:sldMk cId="2834560157" sldId="313"/>
            <ac:spMk id="2113" creationId="{CD9FE4EF-C4D8-49A0-B2FF-81D8DB7D8A24}"/>
          </ac:spMkLst>
        </pc:spChg>
        <pc:spChg chg="add del">
          <ac:chgData name="McNair, Patricia" userId="99963a8f-d495-4e26-9315-e84794de9af0" providerId="ADAL" clId="{9094C5BE-0185-406A-ADA7-85518D617B0B}" dt="2026-05-04T15:39:21.697" v="2314" actId="26606"/>
          <ac:spMkLst>
            <pc:docMk/>
            <pc:sldMk cId="2834560157" sldId="313"/>
            <ac:spMk id="2114" creationId="{38FAA1A1-D861-433F-88FA-1E9D6FD31D11}"/>
          </ac:spMkLst>
        </pc:spChg>
        <pc:spChg chg="add del">
          <ac:chgData name="McNair, Patricia" userId="99963a8f-d495-4e26-9315-e84794de9af0" providerId="ADAL" clId="{9094C5BE-0185-406A-ADA7-85518D617B0B}" dt="2026-05-04T15:39:21.697" v="2314" actId="26606"/>
          <ac:spMkLst>
            <pc:docMk/>
            <pc:sldMk cId="2834560157" sldId="313"/>
            <ac:spMk id="2116" creationId="{8D71EDA1-87BF-4D5D-AB79-F346FD19278A}"/>
          </ac:spMkLst>
        </pc:spChg>
        <pc:graphicFrameChg chg="add del mod ord modGraphic">
          <ac:chgData name="McNair, Patricia" userId="99963a8f-d495-4e26-9315-e84794de9af0" providerId="ADAL" clId="{9094C5BE-0185-406A-ADA7-85518D617B0B}" dt="2026-05-04T14:35:59.796" v="1801" actId="3680"/>
          <ac:graphicFrameMkLst>
            <pc:docMk/>
            <pc:sldMk cId="2834560157" sldId="313"/>
            <ac:graphicFrameMk id="8" creationId="{C302361D-0944-1B58-64BD-0F671E4AC463}"/>
          </ac:graphicFrameMkLst>
        </pc:graphicFrameChg>
        <pc:graphicFrameChg chg="add del mod ord modGraphic">
          <ac:chgData name="McNair, Patricia" userId="99963a8f-d495-4e26-9315-e84794de9af0" providerId="ADAL" clId="{9094C5BE-0185-406A-ADA7-85518D617B0B}" dt="2026-05-04T14:38:02.623" v="1810" actId="3680"/>
          <ac:graphicFrameMkLst>
            <pc:docMk/>
            <pc:sldMk cId="2834560157" sldId="313"/>
            <ac:graphicFrameMk id="9" creationId="{C462D317-63DF-8C09-0462-B0FDA7B11B9F}"/>
          </ac:graphicFrameMkLst>
        </pc:graphicFrameChg>
        <pc:graphicFrameChg chg="add del">
          <ac:chgData name="McNair, Patricia" userId="99963a8f-d495-4e26-9315-e84794de9af0" providerId="ADAL" clId="{9094C5BE-0185-406A-ADA7-85518D617B0B}" dt="2026-05-04T15:30:02.016" v="2270" actId="26606"/>
          <ac:graphicFrameMkLst>
            <pc:docMk/>
            <pc:sldMk cId="2834560157" sldId="313"/>
            <ac:graphicFrameMk id="2052" creationId="{BD076585-C960-46E4-675D-AF543D5DB950}"/>
          </ac:graphicFrameMkLst>
        </pc:graphicFrameChg>
        <pc:graphicFrameChg chg="add del">
          <ac:chgData name="McNair, Patricia" userId="99963a8f-d495-4e26-9315-e84794de9af0" providerId="ADAL" clId="{9094C5BE-0185-406A-ADA7-85518D617B0B}" dt="2026-05-04T15:30:05.483" v="2272" actId="26606"/>
          <ac:graphicFrameMkLst>
            <pc:docMk/>
            <pc:sldMk cId="2834560157" sldId="313"/>
            <ac:graphicFrameMk id="2054" creationId="{71A5A3CE-5954-5BEF-FCB8-F1057FCCDD8E}"/>
          </ac:graphicFrameMkLst>
        </pc:graphicFrameChg>
        <pc:graphicFrameChg chg="add del">
          <ac:chgData name="McNair, Patricia" userId="99963a8f-d495-4e26-9315-e84794de9af0" providerId="ADAL" clId="{9094C5BE-0185-406A-ADA7-85518D617B0B}" dt="2026-05-04T15:30:28.170" v="2274" actId="26606"/>
          <ac:graphicFrameMkLst>
            <pc:docMk/>
            <pc:sldMk cId="2834560157" sldId="313"/>
            <ac:graphicFrameMk id="2056" creationId="{42B8C80D-534D-8785-F60A-2866C534E89E}"/>
          </ac:graphicFrameMkLst>
        </pc:graphicFrameChg>
        <pc:graphicFrameChg chg="add del">
          <ac:chgData name="McNair, Patricia" userId="99963a8f-d495-4e26-9315-e84794de9af0" providerId="ADAL" clId="{9094C5BE-0185-406A-ADA7-85518D617B0B}" dt="2026-05-04T15:30:33.496" v="2276" actId="26606"/>
          <ac:graphicFrameMkLst>
            <pc:docMk/>
            <pc:sldMk cId="2834560157" sldId="313"/>
            <ac:graphicFrameMk id="2058" creationId="{71A5A3CE-5954-5BEF-FCB8-F1057FCCDD8E}"/>
          </ac:graphicFrameMkLst>
        </pc:graphicFrameChg>
        <pc:graphicFrameChg chg="add mod modGraphic">
          <ac:chgData name="McNair, Patricia" userId="99963a8f-d495-4e26-9315-e84794de9af0" providerId="ADAL" clId="{9094C5BE-0185-406A-ADA7-85518D617B0B}" dt="2026-05-04T15:41:16.964" v="2323" actId="26606"/>
          <ac:graphicFrameMkLst>
            <pc:docMk/>
            <pc:sldMk cId="2834560157" sldId="313"/>
            <ac:graphicFrameMk id="2060" creationId="{996980AF-5171-68EC-32FA-21B81A932497}"/>
          </ac:graphicFrameMkLst>
        </pc:graphicFrameChg>
        <pc:picChg chg="mod ord">
          <ac:chgData name="McNair, Patricia" userId="99963a8f-d495-4e26-9315-e84794de9af0" providerId="ADAL" clId="{9094C5BE-0185-406A-ADA7-85518D617B0B}" dt="2026-05-04T15:50:34.081" v="2334" actId="14100"/>
          <ac:picMkLst>
            <pc:docMk/>
            <pc:sldMk cId="2834560157" sldId="313"/>
            <ac:picMk id="2050" creationId="{609D6721-6508-4888-59BD-78AD4B378C5F}"/>
          </ac:picMkLst>
        </pc:picChg>
        <pc:cxnChg chg="add del">
          <ac:chgData name="McNair, Patricia" userId="99963a8f-d495-4e26-9315-e84794de9af0" providerId="ADAL" clId="{9094C5BE-0185-406A-ADA7-85518D617B0B}" dt="2026-05-04T15:34:29.915" v="2298" actId="26606"/>
          <ac:cxnSpMkLst>
            <pc:docMk/>
            <pc:sldMk cId="2834560157" sldId="313"/>
            <ac:cxnSpMk id="2084" creationId="{FC23E3B9-5ABF-58B3-E2B0-E9A5DAA90037}"/>
          </ac:cxnSpMkLst>
        </pc:cxnChg>
        <pc:cxnChg chg="add del">
          <ac:chgData name="McNair, Patricia" userId="99963a8f-d495-4e26-9315-e84794de9af0" providerId="ADAL" clId="{9094C5BE-0185-406A-ADA7-85518D617B0B}" dt="2026-05-04T15:34:30.597" v="2300" actId="26606"/>
          <ac:cxnSpMkLst>
            <pc:docMk/>
            <pc:sldMk cId="2834560157" sldId="313"/>
            <ac:cxnSpMk id="2088" creationId="{FC23E3B9-5ABF-58B3-E2B0-E9A5DAA90037}"/>
          </ac:cxnSpMkLst>
        </pc:cxnChg>
      </pc:sldChg>
      <pc:sldChg chg="modSp mod modNotesTx">
        <pc:chgData name="McNair, Patricia" userId="99963a8f-d495-4e26-9315-e84794de9af0" providerId="ADAL" clId="{9094C5BE-0185-406A-ADA7-85518D617B0B}" dt="2026-05-04T17:33:43.205" v="3021" actId="6549"/>
        <pc:sldMkLst>
          <pc:docMk/>
          <pc:sldMk cId="1560176104" sldId="314"/>
        </pc:sldMkLst>
        <pc:spChg chg="mod">
          <ac:chgData name="McNair, Patricia" userId="99963a8f-d495-4e26-9315-e84794de9af0" providerId="ADAL" clId="{9094C5BE-0185-406A-ADA7-85518D617B0B}" dt="2026-05-04T17:33:43.205" v="3021" actId="6549"/>
          <ac:spMkLst>
            <pc:docMk/>
            <pc:sldMk cId="1560176104" sldId="314"/>
            <ac:spMk id="3" creationId="{D50EFFED-57CD-654B-2D2F-A98CAF0FC603}"/>
          </ac:spMkLst>
        </pc:spChg>
      </pc:sldChg>
      <pc:sldChg chg="addSp delSp modSp mod ord setBg">
        <pc:chgData name="McNair, Patricia" userId="99963a8f-d495-4e26-9315-e84794de9af0" providerId="ADAL" clId="{9094C5BE-0185-406A-ADA7-85518D617B0B}" dt="2026-05-04T16:15:19.252" v="2515" actId="26606"/>
        <pc:sldMkLst>
          <pc:docMk/>
          <pc:sldMk cId="2082593244" sldId="317"/>
        </pc:sldMkLst>
        <pc:spChg chg="mod">
          <ac:chgData name="McNair, Patricia" userId="99963a8f-d495-4e26-9315-e84794de9af0" providerId="ADAL" clId="{9094C5BE-0185-406A-ADA7-85518D617B0B}" dt="2026-05-04T16:15:19.252" v="2515" actId="26606"/>
          <ac:spMkLst>
            <pc:docMk/>
            <pc:sldMk cId="2082593244" sldId="317"/>
            <ac:spMk id="2" creationId="{4E2EA812-B95A-2AE0-E434-A1B12663D1B8}"/>
          </ac:spMkLst>
        </pc:spChg>
        <pc:spChg chg="del mod">
          <ac:chgData name="McNair, Patricia" userId="99963a8f-d495-4e26-9315-e84794de9af0" providerId="ADAL" clId="{9094C5BE-0185-406A-ADA7-85518D617B0B}" dt="2026-05-04T15:55:50.849" v="2367" actId="478"/>
          <ac:spMkLst>
            <pc:docMk/>
            <pc:sldMk cId="2082593244" sldId="317"/>
            <ac:spMk id="4" creationId="{8515276D-E7E9-E758-00B9-13FC8B9E7427}"/>
          </ac:spMkLst>
        </pc:spChg>
        <pc:spChg chg="add del">
          <ac:chgData name="McNair, Patricia" userId="99963a8f-d495-4e26-9315-e84794de9af0" providerId="ADAL" clId="{9094C5BE-0185-406A-ADA7-85518D617B0B}" dt="2026-05-04T15:58:26.949" v="2375" actId="26606"/>
          <ac:spMkLst>
            <pc:docMk/>
            <pc:sldMk cId="2082593244" sldId="317"/>
            <ac:spMk id="8" creationId="{1E020063-2385-44AC-BD67-258E1F0B9FCE}"/>
          </ac:spMkLst>
        </pc:spChg>
        <pc:spChg chg="add del">
          <ac:chgData name="McNair, Patricia" userId="99963a8f-d495-4e26-9315-e84794de9af0" providerId="ADAL" clId="{9094C5BE-0185-406A-ADA7-85518D617B0B}" dt="2026-05-04T15:58:26.949" v="2375" actId="26606"/>
          <ac:spMkLst>
            <pc:docMk/>
            <pc:sldMk cId="2082593244" sldId="317"/>
            <ac:spMk id="9" creationId="{7E014A0B-5338-4077-AFE9-A90D04D4492B}"/>
          </ac:spMkLst>
        </pc:spChg>
        <pc:spChg chg="add del">
          <ac:chgData name="McNair, Patricia" userId="99963a8f-d495-4e26-9315-e84794de9af0" providerId="ADAL" clId="{9094C5BE-0185-406A-ADA7-85518D617B0B}" dt="2026-05-04T15:58:26.949" v="2375" actId="26606"/>
          <ac:spMkLst>
            <pc:docMk/>
            <pc:sldMk cId="2082593244" sldId="317"/>
            <ac:spMk id="10" creationId="{93F56E79-C03B-B7EE-D31D-EEE94266FA39}"/>
          </ac:spMkLst>
        </pc:spChg>
        <pc:spChg chg="add del">
          <ac:chgData name="McNair, Patricia" userId="99963a8f-d495-4e26-9315-e84794de9af0" providerId="ADAL" clId="{9094C5BE-0185-406A-ADA7-85518D617B0B}" dt="2026-05-04T15:58:00.034" v="2371" actId="26606"/>
          <ac:spMkLst>
            <pc:docMk/>
            <pc:sldMk cId="2082593244" sldId="317"/>
            <ac:spMk id="11" creationId="{A8384FB5-9ADC-4DDC-881B-597D56F5B15D}"/>
          </ac:spMkLst>
        </pc:spChg>
        <pc:spChg chg="add del">
          <ac:chgData name="McNair, Patricia" userId="99963a8f-d495-4e26-9315-e84794de9af0" providerId="ADAL" clId="{9094C5BE-0185-406A-ADA7-85518D617B0B}" dt="2026-05-04T15:58:00.034" v="2371" actId="26606"/>
          <ac:spMkLst>
            <pc:docMk/>
            <pc:sldMk cId="2082593244" sldId="317"/>
            <ac:spMk id="13" creationId="{1199E1B1-A8C0-4FE8-A5A8-1CB41D69F857}"/>
          </ac:spMkLst>
        </pc:spChg>
        <pc:spChg chg="add del">
          <ac:chgData name="McNair, Patricia" userId="99963a8f-d495-4e26-9315-e84794de9af0" providerId="ADAL" clId="{9094C5BE-0185-406A-ADA7-85518D617B0B}" dt="2026-05-04T15:58:00.034" v="2371" actId="26606"/>
          <ac:spMkLst>
            <pc:docMk/>
            <pc:sldMk cId="2082593244" sldId="317"/>
            <ac:spMk id="15" creationId="{84A8DE83-DE75-4B41-9DB4-A7EC0B0DEC0B}"/>
          </ac:spMkLst>
        </pc:spChg>
        <pc:spChg chg="add del">
          <ac:chgData name="McNair, Patricia" userId="99963a8f-d495-4e26-9315-e84794de9af0" providerId="ADAL" clId="{9094C5BE-0185-406A-ADA7-85518D617B0B}" dt="2026-05-04T15:58:00.034" v="2371" actId="26606"/>
          <ac:spMkLst>
            <pc:docMk/>
            <pc:sldMk cId="2082593244" sldId="317"/>
            <ac:spMk id="17" creationId="{A7009A0A-BEF5-4EAC-AF15-E4F9F002E239}"/>
          </ac:spMkLst>
        </pc:spChg>
        <pc:spChg chg="add del">
          <ac:chgData name="McNair, Patricia" userId="99963a8f-d495-4e26-9315-e84794de9af0" providerId="ADAL" clId="{9094C5BE-0185-406A-ADA7-85518D617B0B}" dt="2026-05-04T15:58:07.119" v="2373" actId="26606"/>
          <ac:spMkLst>
            <pc:docMk/>
            <pc:sldMk cId="2082593244" sldId="317"/>
            <ac:spMk id="19" creationId="{F0DCC097-1DB8-4B6D-85D0-6FBA0E1CA4BA}"/>
          </ac:spMkLst>
        </pc:spChg>
        <pc:spChg chg="add del">
          <ac:chgData name="McNair, Patricia" userId="99963a8f-d495-4e26-9315-e84794de9af0" providerId="ADAL" clId="{9094C5BE-0185-406A-ADA7-85518D617B0B}" dt="2026-05-04T15:58:07.119" v="2373" actId="26606"/>
          <ac:spMkLst>
            <pc:docMk/>
            <pc:sldMk cId="2082593244" sldId="317"/>
            <ac:spMk id="20" creationId="{E0B58608-23C8-4441-994D-C6823EEE1DB7}"/>
          </ac:spMkLst>
        </pc:spChg>
        <pc:spChg chg="add del">
          <ac:chgData name="McNair, Patricia" userId="99963a8f-d495-4e26-9315-e84794de9af0" providerId="ADAL" clId="{9094C5BE-0185-406A-ADA7-85518D617B0B}" dt="2026-05-04T16:00:12.775" v="2397" actId="26606"/>
          <ac:spMkLst>
            <pc:docMk/>
            <pc:sldMk cId="2082593244" sldId="317"/>
            <ac:spMk id="21" creationId="{ED888B23-07FA-482A-96DF-47E31AF1A603}"/>
          </ac:spMkLst>
        </pc:spChg>
        <pc:spChg chg="add del">
          <ac:chgData name="McNair, Patricia" userId="99963a8f-d495-4e26-9315-e84794de9af0" providerId="ADAL" clId="{9094C5BE-0185-406A-ADA7-85518D617B0B}" dt="2026-05-04T15:58:45.470" v="2377" actId="26606"/>
          <ac:spMkLst>
            <pc:docMk/>
            <pc:sldMk cId="2082593244" sldId="317"/>
            <ac:spMk id="29" creationId="{32AEEBC8-9D30-42EF-95F2-386C2653FBF0}"/>
          </ac:spMkLst>
        </pc:spChg>
        <pc:spChg chg="add del">
          <ac:chgData name="McNair, Patricia" userId="99963a8f-d495-4e26-9315-e84794de9af0" providerId="ADAL" clId="{9094C5BE-0185-406A-ADA7-85518D617B0B}" dt="2026-05-04T15:58:45.470" v="2377" actId="26606"/>
          <ac:spMkLst>
            <pc:docMk/>
            <pc:sldMk cId="2082593244" sldId="317"/>
            <ac:spMk id="30" creationId="{2E92FA66-67D7-4CB4-94D3-E643A9AD4757}"/>
          </ac:spMkLst>
        </pc:spChg>
        <pc:spChg chg="add del">
          <ac:chgData name="McNair, Patricia" userId="99963a8f-d495-4e26-9315-e84794de9af0" providerId="ADAL" clId="{9094C5BE-0185-406A-ADA7-85518D617B0B}" dt="2026-05-04T15:58:45.470" v="2377" actId="26606"/>
          <ac:spMkLst>
            <pc:docMk/>
            <pc:sldMk cId="2082593244" sldId="317"/>
            <ac:spMk id="31" creationId="{53112108-1A09-4952-8DF7-8FC369E060EA}"/>
          </ac:spMkLst>
        </pc:spChg>
        <pc:spChg chg="add del">
          <ac:chgData name="McNair, Patricia" userId="99963a8f-d495-4e26-9315-e84794de9af0" providerId="ADAL" clId="{9094C5BE-0185-406A-ADA7-85518D617B0B}" dt="2026-05-04T15:58:48.874" v="2379" actId="26606"/>
          <ac:spMkLst>
            <pc:docMk/>
            <pc:sldMk cId="2082593244" sldId="317"/>
            <ac:spMk id="33" creationId="{CD3B3061-E8C1-3977-061C-E1659AD9826C}"/>
          </ac:spMkLst>
        </pc:spChg>
        <pc:spChg chg="add del">
          <ac:chgData name="McNair, Patricia" userId="99963a8f-d495-4e26-9315-e84794de9af0" providerId="ADAL" clId="{9094C5BE-0185-406A-ADA7-85518D617B0B}" dt="2026-05-04T15:58:50.924" v="2381" actId="26606"/>
          <ac:spMkLst>
            <pc:docMk/>
            <pc:sldMk cId="2082593244" sldId="317"/>
            <ac:spMk id="38" creationId="{6FC55361-38BB-E387-4011-BFB46D066ECA}"/>
          </ac:spMkLst>
        </pc:spChg>
        <pc:spChg chg="add del">
          <ac:chgData name="McNair, Patricia" userId="99963a8f-d495-4e26-9315-e84794de9af0" providerId="ADAL" clId="{9094C5BE-0185-406A-ADA7-85518D617B0B}" dt="2026-05-04T15:58:58.632" v="2383" actId="26606"/>
          <ac:spMkLst>
            <pc:docMk/>
            <pc:sldMk cId="2082593244" sldId="317"/>
            <ac:spMk id="40" creationId="{84ECDE7A-6944-466D-8FFE-149A29BA6BAE}"/>
          </ac:spMkLst>
        </pc:spChg>
        <pc:spChg chg="add del">
          <ac:chgData name="McNair, Patricia" userId="99963a8f-d495-4e26-9315-e84794de9af0" providerId="ADAL" clId="{9094C5BE-0185-406A-ADA7-85518D617B0B}" dt="2026-05-04T15:58:58.632" v="2383" actId="26606"/>
          <ac:spMkLst>
            <pc:docMk/>
            <pc:sldMk cId="2082593244" sldId="317"/>
            <ac:spMk id="41" creationId="{B3420082-9415-44EC-802E-C77D71D59C57}"/>
          </ac:spMkLst>
        </pc:spChg>
        <pc:spChg chg="add del">
          <ac:chgData name="McNair, Patricia" userId="99963a8f-d495-4e26-9315-e84794de9af0" providerId="ADAL" clId="{9094C5BE-0185-406A-ADA7-85518D617B0B}" dt="2026-05-04T15:58:58.632" v="2383" actId="26606"/>
          <ac:spMkLst>
            <pc:docMk/>
            <pc:sldMk cId="2082593244" sldId="317"/>
            <ac:spMk id="42" creationId="{55A52C45-1FCB-4636-A80F-2849B8226C01}"/>
          </ac:spMkLst>
        </pc:spChg>
        <pc:spChg chg="add del">
          <ac:chgData name="McNair, Patricia" userId="99963a8f-d495-4e26-9315-e84794de9af0" providerId="ADAL" clId="{9094C5BE-0185-406A-ADA7-85518D617B0B}" dt="2026-05-04T15:58:58.632" v="2383" actId="26606"/>
          <ac:spMkLst>
            <pc:docMk/>
            <pc:sldMk cId="2082593244" sldId="317"/>
            <ac:spMk id="43" creationId="{768EB4DD-3704-43AD-92B3-C4E0C6EA92CB}"/>
          </ac:spMkLst>
        </pc:spChg>
        <pc:spChg chg="add del">
          <ac:chgData name="McNair, Patricia" userId="99963a8f-d495-4e26-9315-e84794de9af0" providerId="ADAL" clId="{9094C5BE-0185-406A-ADA7-85518D617B0B}" dt="2026-05-04T15:58:58.632" v="2383" actId="26606"/>
          <ac:spMkLst>
            <pc:docMk/>
            <pc:sldMk cId="2082593244" sldId="317"/>
            <ac:spMk id="44" creationId="{34502F3B-578B-111D-3FB9-13171E7875CA}"/>
          </ac:spMkLst>
        </pc:spChg>
        <pc:spChg chg="add del">
          <ac:chgData name="McNair, Patricia" userId="99963a8f-d495-4e26-9315-e84794de9af0" providerId="ADAL" clId="{9094C5BE-0185-406A-ADA7-85518D617B0B}" dt="2026-05-04T15:59:08.994" v="2385" actId="26606"/>
          <ac:spMkLst>
            <pc:docMk/>
            <pc:sldMk cId="2082593244" sldId="317"/>
            <ac:spMk id="46" creationId="{7FF47CB7-972F-479F-A36D-9E72D26EC8DA}"/>
          </ac:spMkLst>
        </pc:spChg>
        <pc:spChg chg="add del">
          <ac:chgData name="McNair, Patricia" userId="99963a8f-d495-4e26-9315-e84794de9af0" providerId="ADAL" clId="{9094C5BE-0185-406A-ADA7-85518D617B0B}" dt="2026-05-04T15:59:08.994" v="2385" actId="26606"/>
          <ac:spMkLst>
            <pc:docMk/>
            <pc:sldMk cId="2082593244" sldId="317"/>
            <ac:spMk id="47" creationId="{0D153B68-5844-490D-8E67-F616D6D721CA}"/>
          </ac:spMkLst>
        </pc:spChg>
        <pc:spChg chg="add del">
          <ac:chgData name="McNair, Patricia" userId="99963a8f-d495-4e26-9315-e84794de9af0" providerId="ADAL" clId="{9094C5BE-0185-406A-ADA7-85518D617B0B}" dt="2026-05-04T15:59:08.994" v="2385" actId="26606"/>
          <ac:spMkLst>
            <pc:docMk/>
            <pc:sldMk cId="2082593244" sldId="317"/>
            <ac:spMk id="48" creationId="{4F2AB549-EE05-6520-8F4F-2C0C046F1F85}"/>
          </ac:spMkLst>
        </pc:spChg>
        <pc:spChg chg="add del">
          <ac:chgData name="McNair, Patricia" userId="99963a8f-d495-4e26-9315-e84794de9af0" providerId="ADAL" clId="{9094C5BE-0185-406A-ADA7-85518D617B0B}" dt="2026-05-04T15:59:08.994" v="2385" actId="26606"/>
          <ac:spMkLst>
            <pc:docMk/>
            <pc:sldMk cId="2082593244" sldId="317"/>
            <ac:spMk id="49" creationId="{9A0D773F-7A7D-4DBB-9DEA-86BB8B8F4BC8}"/>
          </ac:spMkLst>
        </pc:spChg>
        <pc:spChg chg="add del">
          <ac:chgData name="McNair, Patricia" userId="99963a8f-d495-4e26-9315-e84794de9af0" providerId="ADAL" clId="{9094C5BE-0185-406A-ADA7-85518D617B0B}" dt="2026-05-04T15:59:21.160" v="2387" actId="26606"/>
          <ac:spMkLst>
            <pc:docMk/>
            <pc:sldMk cId="2082593244" sldId="317"/>
            <ac:spMk id="51" creationId="{1E020063-2385-44AC-BD67-258E1F0B9FCE}"/>
          </ac:spMkLst>
        </pc:spChg>
        <pc:spChg chg="add del">
          <ac:chgData name="McNair, Patricia" userId="99963a8f-d495-4e26-9315-e84794de9af0" providerId="ADAL" clId="{9094C5BE-0185-406A-ADA7-85518D617B0B}" dt="2026-05-04T15:59:21.160" v="2387" actId="26606"/>
          <ac:spMkLst>
            <pc:docMk/>
            <pc:sldMk cId="2082593244" sldId="317"/>
            <ac:spMk id="52" creationId="{7E014A0B-5338-4077-AFE9-A90D04D4492B}"/>
          </ac:spMkLst>
        </pc:spChg>
        <pc:spChg chg="add del">
          <ac:chgData name="McNair, Patricia" userId="99963a8f-d495-4e26-9315-e84794de9af0" providerId="ADAL" clId="{9094C5BE-0185-406A-ADA7-85518D617B0B}" dt="2026-05-04T15:59:21.160" v="2387" actId="26606"/>
          <ac:spMkLst>
            <pc:docMk/>
            <pc:sldMk cId="2082593244" sldId="317"/>
            <ac:spMk id="56" creationId="{93F56E79-C03B-B7EE-D31D-EEE94266FA39}"/>
          </ac:spMkLst>
        </pc:spChg>
        <pc:spChg chg="add del">
          <ac:chgData name="McNair, Patricia" userId="99963a8f-d495-4e26-9315-e84794de9af0" providerId="ADAL" clId="{9094C5BE-0185-406A-ADA7-85518D617B0B}" dt="2026-05-04T15:59:27.307" v="2389" actId="26606"/>
          <ac:spMkLst>
            <pc:docMk/>
            <pc:sldMk cId="2082593244" sldId="317"/>
            <ac:spMk id="59" creationId="{A8908DB7-C3A6-4FCB-9820-CEE02B398C4A}"/>
          </ac:spMkLst>
        </pc:spChg>
        <pc:spChg chg="add del">
          <ac:chgData name="McNair, Patricia" userId="99963a8f-d495-4e26-9315-e84794de9af0" providerId="ADAL" clId="{9094C5BE-0185-406A-ADA7-85518D617B0B}" dt="2026-05-04T15:59:27.307" v="2389" actId="26606"/>
          <ac:spMkLst>
            <pc:docMk/>
            <pc:sldMk cId="2082593244" sldId="317"/>
            <ac:spMk id="60" creationId="{535742DD-1B16-4E9D-B715-0D74B4574A68}"/>
          </ac:spMkLst>
        </pc:spChg>
        <pc:spChg chg="add del">
          <ac:chgData name="McNair, Patricia" userId="99963a8f-d495-4e26-9315-e84794de9af0" providerId="ADAL" clId="{9094C5BE-0185-406A-ADA7-85518D617B0B}" dt="2026-05-04T15:59:27.307" v="2389" actId="26606"/>
          <ac:spMkLst>
            <pc:docMk/>
            <pc:sldMk cId="2082593244" sldId="317"/>
            <ac:spMk id="61" creationId="{2340A3EE-82F0-311F-82A8-5A4256CFC5DC}"/>
          </ac:spMkLst>
        </pc:spChg>
        <pc:spChg chg="add del">
          <ac:chgData name="McNair, Patricia" userId="99963a8f-d495-4e26-9315-e84794de9af0" providerId="ADAL" clId="{9094C5BE-0185-406A-ADA7-85518D617B0B}" dt="2026-05-04T15:59:29.835" v="2391" actId="26606"/>
          <ac:spMkLst>
            <pc:docMk/>
            <pc:sldMk cId="2082593244" sldId="317"/>
            <ac:spMk id="63" creationId="{7FF47CB7-972F-479F-A36D-9E72D26EC8DA}"/>
          </ac:spMkLst>
        </pc:spChg>
        <pc:spChg chg="add del">
          <ac:chgData name="McNair, Patricia" userId="99963a8f-d495-4e26-9315-e84794de9af0" providerId="ADAL" clId="{9094C5BE-0185-406A-ADA7-85518D617B0B}" dt="2026-05-04T15:59:29.835" v="2391" actId="26606"/>
          <ac:spMkLst>
            <pc:docMk/>
            <pc:sldMk cId="2082593244" sldId="317"/>
            <ac:spMk id="64" creationId="{0D153B68-5844-490D-8E67-F616D6D721CA}"/>
          </ac:spMkLst>
        </pc:spChg>
        <pc:spChg chg="add del">
          <ac:chgData name="McNair, Patricia" userId="99963a8f-d495-4e26-9315-e84794de9af0" providerId="ADAL" clId="{9094C5BE-0185-406A-ADA7-85518D617B0B}" dt="2026-05-04T15:59:29.835" v="2391" actId="26606"/>
          <ac:spMkLst>
            <pc:docMk/>
            <pc:sldMk cId="2082593244" sldId="317"/>
            <ac:spMk id="65" creationId="{4F2AB549-EE05-6520-8F4F-2C0C046F1F85}"/>
          </ac:spMkLst>
        </pc:spChg>
        <pc:spChg chg="add del">
          <ac:chgData name="McNair, Patricia" userId="99963a8f-d495-4e26-9315-e84794de9af0" providerId="ADAL" clId="{9094C5BE-0185-406A-ADA7-85518D617B0B}" dt="2026-05-04T15:59:29.835" v="2391" actId="26606"/>
          <ac:spMkLst>
            <pc:docMk/>
            <pc:sldMk cId="2082593244" sldId="317"/>
            <ac:spMk id="66" creationId="{9A0D773F-7A7D-4DBB-9DEA-86BB8B8F4BC8}"/>
          </ac:spMkLst>
        </pc:spChg>
        <pc:spChg chg="add del">
          <ac:chgData name="McNair, Patricia" userId="99963a8f-d495-4e26-9315-e84794de9af0" providerId="ADAL" clId="{9094C5BE-0185-406A-ADA7-85518D617B0B}" dt="2026-05-04T15:59:40.540" v="2393" actId="26606"/>
          <ac:spMkLst>
            <pc:docMk/>
            <pc:sldMk cId="2082593244" sldId="317"/>
            <ac:spMk id="68" creationId="{F0DCC097-1DB8-4B6D-85D0-6FBA0E1CA4BA}"/>
          </ac:spMkLst>
        </pc:spChg>
        <pc:spChg chg="add del">
          <ac:chgData name="McNair, Patricia" userId="99963a8f-d495-4e26-9315-e84794de9af0" providerId="ADAL" clId="{9094C5BE-0185-406A-ADA7-85518D617B0B}" dt="2026-05-04T15:59:40.540" v="2393" actId="26606"/>
          <ac:spMkLst>
            <pc:docMk/>
            <pc:sldMk cId="2082593244" sldId="317"/>
            <ac:spMk id="69" creationId="{E0B58608-23C8-4441-994D-C6823EEE1DB7}"/>
          </ac:spMkLst>
        </pc:spChg>
        <pc:spChg chg="add del">
          <ac:chgData name="McNair, Patricia" userId="99963a8f-d495-4e26-9315-e84794de9af0" providerId="ADAL" clId="{9094C5BE-0185-406A-ADA7-85518D617B0B}" dt="2026-05-04T15:59:44.984" v="2395" actId="26606"/>
          <ac:spMkLst>
            <pc:docMk/>
            <pc:sldMk cId="2082593244" sldId="317"/>
            <ac:spMk id="71" creationId="{92468898-5A6E-4D55-85EC-308E785EE06C}"/>
          </ac:spMkLst>
        </pc:spChg>
        <pc:spChg chg="add del">
          <ac:chgData name="McNair, Patricia" userId="99963a8f-d495-4e26-9315-e84794de9af0" providerId="ADAL" clId="{9094C5BE-0185-406A-ADA7-85518D617B0B}" dt="2026-05-04T15:59:44.984" v="2395" actId="26606"/>
          <ac:spMkLst>
            <pc:docMk/>
            <pc:sldMk cId="2082593244" sldId="317"/>
            <ac:spMk id="72" creationId="{3E23A947-2D45-4208-AE2B-64948C87A3EB}"/>
          </ac:spMkLst>
        </pc:spChg>
        <pc:spChg chg="add del">
          <ac:chgData name="McNair, Patricia" userId="99963a8f-d495-4e26-9315-e84794de9af0" providerId="ADAL" clId="{9094C5BE-0185-406A-ADA7-85518D617B0B}" dt="2026-05-04T15:59:44.984" v="2395" actId="26606"/>
          <ac:spMkLst>
            <pc:docMk/>
            <pc:sldMk cId="2082593244" sldId="317"/>
            <ac:spMk id="73" creationId="{E5BBB0F9-6A59-4D02-A9C7-A2D6516684CE}"/>
          </ac:spMkLst>
        </pc:spChg>
        <pc:spChg chg="add del">
          <ac:chgData name="McNair, Patricia" userId="99963a8f-d495-4e26-9315-e84794de9af0" providerId="ADAL" clId="{9094C5BE-0185-406A-ADA7-85518D617B0B}" dt="2026-05-04T15:59:44.984" v="2395" actId="26606"/>
          <ac:spMkLst>
            <pc:docMk/>
            <pc:sldMk cId="2082593244" sldId="317"/>
            <ac:spMk id="74" creationId="{923F25A8-ADD4-BC5C-80AF-94D3EF3D36CC}"/>
          </ac:spMkLst>
        </pc:spChg>
        <pc:spChg chg="add del">
          <ac:chgData name="McNair, Patricia" userId="99963a8f-d495-4e26-9315-e84794de9af0" providerId="ADAL" clId="{9094C5BE-0185-406A-ADA7-85518D617B0B}" dt="2026-05-04T16:00:12.775" v="2397" actId="26606"/>
          <ac:spMkLst>
            <pc:docMk/>
            <pc:sldMk cId="2082593244" sldId="317"/>
            <ac:spMk id="76" creationId="{5C8908E2-EE49-44D2-9428-A28D2312A8D5}"/>
          </ac:spMkLst>
        </pc:spChg>
        <pc:spChg chg="add del">
          <ac:chgData name="McNair, Patricia" userId="99963a8f-d495-4e26-9315-e84794de9af0" providerId="ADAL" clId="{9094C5BE-0185-406A-ADA7-85518D617B0B}" dt="2026-05-04T16:00:12.775" v="2397" actId="26606"/>
          <ac:spMkLst>
            <pc:docMk/>
            <pc:sldMk cId="2082593244" sldId="317"/>
            <ac:spMk id="79" creationId="{215A9370-15D3-4C30-8BA1-2059A74C9990}"/>
          </ac:spMkLst>
        </pc:spChg>
        <pc:spChg chg="add del">
          <ac:chgData name="McNair, Patricia" userId="99963a8f-d495-4e26-9315-e84794de9af0" providerId="ADAL" clId="{9094C5BE-0185-406A-ADA7-85518D617B0B}" dt="2026-05-04T16:00:12.775" v="2397" actId="26606"/>
          <ac:spMkLst>
            <pc:docMk/>
            <pc:sldMk cId="2082593244" sldId="317"/>
            <ac:spMk id="80" creationId="{7BE7983A-CA30-ECE8-2465-DE3A30033008}"/>
          </ac:spMkLst>
        </pc:spChg>
        <pc:spChg chg="add del">
          <ac:chgData name="McNair, Patricia" userId="99963a8f-d495-4e26-9315-e84794de9af0" providerId="ADAL" clId="{9094C5BE-0185-406A-ADA7-85518D617B0B}" dt="2026-05-04T16:00:26.428" v="2399" actId="26606"/>
          <ac:spMkLst>
            <pc:docMk/>
            <pc:sldMk cId="2082593244" sldId="317"/>
            <ac:spMk id="86" creationId="{1B5B2A2F-ABDD-F4FE-0A3C-2959C9A4E8C8}"/>
          </ac:spMkLst>
        </pc:spChg>
        <pc:spChg chg="add del">
          <ac:chgData name="McNair, Patricia" userId="99963a8f-d495-4e26-9315-e84794de9af0" providerId="ADAL" clId="{9094C5BE-0185-406A-ADA7-85518D617B0B}" dt="2026-05-04T16:00:45.061" v="2401" actId="26606"/>
          <ac:spMkLst>
            <pc:docMk/>
            <pc:sldMk cId="2082593244" sldId="317"/>
            <ac:spMk id="88" creationId="{2550BE34-C2B8-49B8-8519-67A8CAD51AE9}"/>
          </ac:spMkLst>
        </pc:spChg>
        <pc:spChg chg="add del">
          <ac:chgData name="McNair, Patricia" userId="99963a8f-d495-4e26-9315-e84794de9af0" providerId="ADAL" clId="{9094C5BE-0185-406A-ADA7-85518D617B0B}" dt="2026-05-04T16:00:45.061" v="2401" actId="26606"/>
          <ac:spMkLst>
            <pc:docMk/>
            <pc:sldMk cId="2082593244" sldId="317"/>
            <ac:spMk id="89" creationId="{A7457DD9-5A45-400A-AB4B-4B4EDECA25F1}"/>
          </ac:spMkLst>
        </pc:spChg>
        <pc:spChg chg="add del">
          <ac:chgData name="McNair, Patricia" userId="99963a8f-d495-4e26-9315-e84794de9af0" providerId="ADAL" clId="{9094C5BE-0185-406A-ADA7-85518D617B0B}" dt="2026-05-04T16:00:45.061" v="2401" actId="26606"/>
          <ac:spMkLst>
            <pc:docMk/>
            <pc:sldMk cId="2082593244" sldId="317"/>
            <ac:spMk id="90" creationId="{441CF7D6-A660-431A-B0BB-140A0D5556B6}"/>
          </ac:spMkLst>
        </pc:spChg>
        <pc:spChg chg="add del">
          <ac:chgData name="McNair, Patricia" userId="99963a8f-d495-4e26-9315-e84794de9af0" providerId="ADAL" clId="{9094C5BE-0185-406A-ADA7-85518D617B0B}" dt="2026-05-04T16:00:45.061" v="2401" actId="26606"/>
          <ac:spMkLst>
            <pc:docMk/>
            <pc:sldMk cId="2082593244" sldId="317"/>
            <ac:spMk id="91" creationId="{0570A85B-3810-4F95-97B0-CBF4CCDB381C}"/>
          </ac:spMkLst>
        </pc:spChg>
        <pc:spChg chg="add del">
          <ac:chgData name="McNair, Patricia" userId="99963a8f-d495-4e26-9315-e84794de9af0" providerId="ADAL" clId="{9094C5BE-0185-406A-ADA7-85518D617B0B}" dt="2026-05-04T16:00:45.061" v="2401" actId="26606"/>
          <ac:spMkLst>
            <pc:docMk/>
            <pc:sldMk cId="2082593244" sldId="317"/>
            <ac:spMk id="92" creationId="{7FD11B05-B704-2007-FC73-98351B2A0768}"/>
          </ac:spMkLst>
        </pc:spChg>
        <pc:spChg chg="add del">
          <ac:chgData name="McNair, Patricia" userId="99963a8f-d495-4e26-9315-e84794de9af0" providerId="ADAL" clId="{9094C5BE-0185-406A-ADA7-85518D617B0B}" dt="2026-05-04T16:01:07.050" v="2403" actId="26606"/>
          <ac:spMkLst>
            <pc:docMk/>
            <pc:sldMk cId="2082593244" sldId="317"/>
            <ac:spMk id="94" creationId="{2B97F24A-32CE-4C1C-A50D-3016B394DCFB}"/>
          </ac:spMkLst>
        </pc:spChg>
        <pc:spChg chg="add del">
          <ac:chgData name="McNair, Patricia" userId="99963a8f-d495-4e26-9315-e84794de9af0" providerId="ADAL" clId="{9094C5BE-0185-406A-ADA7-85518D617B0B}" dt="2026-05-04T16:01:07.050" v="2403" actId="26606"/>
          <ac:spMkLst>
            <pc:docMk/>
            <pc:sldMk cId="2082593244" sldId="317"/>
            <ac:spMk id="95" creationId="{CD8B4F24-440B-49E9-B85D-733523DC064B}"/>
          </ac:spMkLst>
        </pc:spChg>
        <pc:spChg chg="add del">
          <ac:chgData name="McNair, Patricia" userId="99963a8f-d495-4e26-9315-e84794de9af0" providerId="ADAL" clId="{9094C5BE-0185-406A-ADA7-85518D617B0B}" dt="2026-05-04T16:01:07.050" v="2403" actId="26606"/>
          <ac:spMkLst>
            <pc:docMk/>
            <pc:sldMk cId="2082593244" sldId="317"/>
            <ac:spMk id="96" creationId="{466F4A5A-F67A-67E3-384C-9AF3BB3A0D9C}"/>
          </ac:spMkLst>
        </pc:spChg>
        <pc:spChg chg="add del">
          <ac:chgData name="McNair, Patricia" userId="99963a8f-d495-4e26-9315-e84794de9af0" providerId="ADAL" clId="{9094C5BE-0185-406A-ADA7-85518D617B0B}" dt="2026-05-04T16:01:19.701" v="2405" actId="26606"/>
          <ac:spMkLst>
            <pc:docMk/>
            <pc:sldMk cId="2082593244" sldId="317"/>
            <ac:spMk id="98" creationId="{32AEEBC8-9D30-42EF-95F2-386C2653FBF0}"/>
          </ac:spMkLst>
        </pc:spChg>
        <pc:spChg chg="add del">
          <ac:chgData name="McNair, Patricia" userId="99963a8f-d495-4e26-9315-e84794de9af0" providerId="ADAL" clId="{9094C5BE-0185-406A-ADA7-85518D617B0B}" dt="2026-05-04T16:01:19.701" v="2405" actId="26606"/>
          <ac:spMkLst>
            <pc:docMk/>
            <pc:sldMk cId="2082593244" sldId="317"/>
            <ac:spMk id="99" creationId="{3529E97A-97C3-40EA-8A04-5C02398D568F}"/>
          </ac:spMkLst>
        </pc:spChg>
        <pc:spChg chg="add del">
          <ac:chgData name="McNair, Patricia" userId="99963a8f-d495-4e26-9315-e84794de9af0" providerId="ADAL" clId="{9094C5BE-0185-406A-ADA7-85518D617B0B}" dt="2026-05-04T16:01:19.701" v="2405" actId="26606"/>
          <ac:spMkLst>
            <pc:docMk/>
            <pc:sldMk cId="2082593244" sldId="317"/>
            <ac:spMk id="100" creationId="{59FA8C2E-A5A7-4490-927A-7CD58343EDBB}"/>
          </ac:spMkLst>
        </pc:spChg>
        <pc:spChg chg="add del">
          <ac:chgData name="McNair, Patricia" userId="99963a8f-d495-4e26-9315-e84794de9af0" providerId="ADAL" clId="{9094C5BE-0185-406A-ADA7-85518D617B0B}" dt="2026-05-04T16:01:19.701" v="2405" actId="26606"/>
          <ac:spMkLst>
            <pc:docMk/>
            <pc:sldMk cId="2082593244" sldId="317"/>
            <ac:spMk id="101" creationId="{F055B38A-AED4-F0ED-C23B-005292590671}"/>
          </ac:spMkLst>
        </pc:spChg>
        <pc:spChg chg="add del">
          <ac:chgData name="McNair, Patricia" userId="99963a8f-d495-4e26-9315-e84794de9af0" providerId="ADAL" clId="{9094C5BE-0185-406A-ADA7-85518D617B0B}" dt="2026-05-04T16:05:35.422" v="2491" actId="26606"/>
          <ac:spMkLst>
            <pc:docMk/>
            <pc:sldMk cId="2082593244" sldId="317"/>
            <ac:spMk id="103" creationId="{2B97F24A-32CE-4C1C-A50D-3016B394DCFB}"/>
          </ac:spMkLst>
        </pc:spChg>
        <pc:spChg chg="add del">
          <ac:chgData name="McNair, Patricia" userId="99963a8f-d495-4e26-9315-e84794de9af0" providerId="ADAL" clId="{9094C5BE-0185-406A-ADA7-85518D617B0B}" dt="2026-05-04T16:05:35.422" v="2491" actId="26606"/>
          <ac:spMkLst>
            <pc:docMk/>
            <pc:sldMk cId="2082593244" sldId="317"/>
            <ac:spMk id="104" creationId="{CD8B4F24-440B-49E9-B85D-733523DC064B}"/>
          </ac:spMkLst>
        </pc:spChg>
        <pc:spChg chg="add del mod">
          <ac:chgData name="McNair, Patricia" userId="99963a8f-d495-4e26-9315-e84794de9af0" providerId="ADAL" clId="{9094C5BE-0185-406A-ADA7-85518D617B0B}" dt="2026-05-04T16:15:19.252" v="2515" actId="26606"/>
          <ac:spMkLst>
            <pc:docMk/>
            <pc:sldMk cId="2082593244" sldId="317"/>
            <ac:spMk id="105" creationId="{466F4A5A-F67A-67E3-384C-9AF3BB3A0D9C}"/>
          </ac:spMkLst>
        </pc:spChg>
        <pc:spChg chg="add del">
          <ac:chgData name="McNair, Patricia" userId="99963a8f-d495-4e26-9315-e84794de9af0" providerId="ADAL" clId="{9094C5BE-0185-406A-ADA7-85518D617B0B}" dt="2026-05-04T16:05:20.990" v="2486" actId="26606"/>
          <ac:spMkLst>
            <pc:docMk/>
            <pc:sldMk cId="2082593244" sldId="317"/>
            <ac:spMk id="110" creationId="{7FF47CB7-972F-479F-A36D-9E72D26EC8DA}"/>
          </ac:spMkLst>
        </pc:spChg>
        <pc:spChg chg="add del">
          <ac:chgData name="McNair, Patricia" userId="99963a8f-d495-4e26-9315-e84794de9af0" providerId="ADAL" clId="{9094C5BE-0185-406A-ADA7-85518D617B0B}" dt="2026-05-04T16:05:20.990" v="2486" actId="26606"/>
          <ac:spMkLst>
            <pc:docMk/>
            <pc:sldMk cId="2082593244" sldId="317"/>
            <ac:spMk id="112" creationId="{0D153B68-5844-490D-8E67-F616D6D721CA}"/>
          </ac:spMkLst>
        </pc:spChg>
        <pc:spChg chg="add del">
          <ac:chgData name="McNair, Patricia" userId="99963a8f-d495-4e26-9315-e84794de9af0" providerId="ADAL" clId="{9094C5BE-0185-406A-ADA7-85518D617B0B}" dt="2026-05-04T16:05:20.990" v="2486" actId="26606"/>
          <ac:spMkLst>
            <pc:docMk/>
            <pc:sldMk cId="2082593244" sldId="317"/>
            <ac:spMk id="114" creationId="{9A0D773F-7A7D-4DBB-9DEA-86BB8B8F4BC8}"/>
          </ac:spMkLst>
        </pc:spChg>
        <pc:spChg chg="add del">
          <ac:chgData name="McNair, Patricia" userId="99963a8f-d495-4e26-9315-e84794de9af0" providerId="ADAL" clId="{9094C5BE-0185-406A-ADA7-85518D617B0B}" dt="2026-05-04T16:05:29.475" v="2488" actId="26606"/>
          <ac:spMkLst>
            <pc:docMk/>
            <pc:sldMk cId="2082593244" sldId="317"/>
            <ac:spMk id="116" creationId="{32AEEBC8-9D30-42EF-95F2-386C2653FBF0}"/>
          </ac:spMkLst>
        </pc:spChg>
        <pc:spChg chg="add del">
          <ac:chgData name="McNair, Patricia" userId="99963a8f-d495-4e26-9315-e84794de9af0" providerId="ADAL" clId="{9094C5BE-0185-406A-ADA7-85518D617B0B}" dt="2026-05-04T16:05:29.475" v="2488" actId="26606"/>
          <ac:spMkLst>
            <pc:docMk/>
            <pc:sldMk cId="2082593244" sldId="317"/>
            <ac:spMk id="117" creationId="{2E92FA66-67D7-4CB4-94D3-E643A9AD4757}"/>
          </ac:spMkLst>
        </pc:spChg>
        <pc:spChg chg="add del">
          <ac:chgData name="McNair, Patricia" userId="99963a8f-d495-4e26-9315-e84794de9af0" providerId="ADAL" clId="{9094C5BE-0185-406A-ADA7-85518D617B0B}" dt="2026-05-04T16:05:35.418" v="2490" actId="26606"/>
          <ac:spMkLst>
            <pc:docMk/>
            <pc:sldMk cId="2082593244" sldId="317"/>
            <ac:spMk id="119" creationId="{F821940F-7A1D-4ACC-85B4-A932898ABB37}"/>
          </ac:spMkLst>
        </pc:spChg>
        <pc:spChg chg="add del">
          <ac:chgData name="McNair, Patricia" userId="99963a8f-d495-4e26-9315-e84794de9af0" providerId="ADAL" clId="{9094C5BE-0185-406A-ADA7-85518D617B0B}" dt="2026-05-04T16:05:35.418" v="2490" actId="26606"/>
          <ac:spMkLst>
            <pc:docMk/>
            <pc:sldMk cId="2082593244" sldId="317"/>
            <ac:spMk id="120" creationId="{16674508-81D3-48CF-96BF-7FC60EAA572A}"/>
          </ac:spMkLst>
        </pc:spChg>
        <pc:spChg chg="add del">
          <ac:chgData name="McNair, Patricia" userId="99963a8f-d495-4e26-9315-e84794de9af0" providerId="ADAL" clId="{9094C5BE-0185-406A-ADA7-85518D617B0B}" dt="2026-05-04T16:15:10.684" v="2513" actId="26606"/>
          <ac:spMkLst>
            <pc:docMk/>
            <pc:sldMk cId="2082593244" sldId="317"/>
            <ac:spMk id="122" creationId="{2B97F24A-32CE-4C1C-A50D-3016B394DCFB}"/>
          </ac:spMkLst>
        </pc:spChg>
        <pc:spChg chg="add del">
          <ac:chgData name="McNair, Patricia" userId="99963a8f-d495-4e26-9315-e84794de9af0" providerId="ADAL" clId="{9094C5BE-0185-406A-ADA7-85518D617B0B}" dt="2026-05-04T16:15:10.684" v="2513" actId="26606"/>
          <ac:spMkLst>
            <pc:docMk/>
            <pc:sldMk cId="2082593244" sldId="317"/>
            <ac:spMk id="123" creationId="{CD8B4F24-440B-49E9-B85D-733523DC064B}"/>
          </ac:spMkLst>
        </pc:spChg>
        <pc:spChg chg="add del">
          <ac:chgData name="McNair, Patricia" userId="99963a8f-d495-4e26-9315-e84794de9af0" providerId="ADAL" clId="{9094C5BE-0185-406A-ADA7-85518D617B0B}" dt="2026-05-04T16:15:10.676" v="2512" actId="26606"/>
          <ac:spMkLst>
            <pc:docMk/>
            <pc:sldMk cId="2082593244" sldId="317"/>
            <ac:spMk id="125" creationId="{76906711-0AFB-47DD-A4B6-4E94B38B8C91}"/>
          </ac:spMkLst>
        </pc:spChg>
        <pc:spChg chg="add del">
          <ac:chgData name="McNair, Patricia" userId="99963a8f-d495-4e26-9315-e84794de9af0" providerId="ADAL" clId="{9094C5BE-0185-406A-ADA7-85518D617B0B}" dt="2026-05-04T16:15:10.676" v="2512" actId="26606"/>
          <ac:spMkLst>
            <pc:docMk/>
            <pc:sldMk cId="2082593244" sldId="317"/>
            <ac:spMk id="126" creationId="{AA91F649-894C-41F6-A21D-3D1AC558E934}"/>
          </ac:spMkLst>
        </pc:spChg>
        <pc:spChg chg="add del">
          <ac:chgData name="McNair, Patricia" userId="99963a8f-d495-4e26-9315-e84794de9af0" providerId="ADAL" clId="{9094C5BE-0185-406A-ADA7-85518D617B0B}" dt="2026-05-04T16:15:10.676" v="2512" actId="26606"/>
          <ac:spMkLst>
            <pc:docMk/>
            <pc:sldMk cId="2082593244" sldId="317"/>
            <ac:spMk id="127" creationId="{56037404-66BD-46B5-9323-1B531319671A}"/>
          </ac:spMkLst>
        </pc:spChg>
        <pc:spChg chg="add del">
          <ac:chgData name="McNair, Patricia" userId="99963a8f-d495-4e26-9315-e84794de9af0" providerId="ADAL" clId="{9094C5BE-0185-406A-ADA7-85518D617B0B}" dt="2026-05-04T16:12:36.571" v="2502" actId="26606"/>
          <ac:spMkLst>
            <pc:docMk/>
            <pc:sldMk cId="2082593244" sldId="317"/>
            <ac:spMk id="128" creationId="{F0DCC097-1DB8-4B6D-85D0-6FBA0E1CA4BA}"/>
          </ac:spMkLst>
        </pc:spChg>
        <pc:spChg chg="add del">
          <ac:chgData name="McNair, Patricia" userId="99963a8f-d495-4e26-9315-e84794de9af0" providerId="ADAL" clId="{9094C5BE-0185-406A-ADA7-85518D617B0B}" dt="2026-05-04T16:15:19.252" v="2515" actId="26606"/>
          <ac:spMkLst>
            <pc:docMk/>
            <pc:sldMk cId="2082593244" sldId="317"/>
            <ac:spMk id="129" creationId="{32AEEBC8-9D30-42EF-95F2-386C2653FBF0}"/>
          </ac:spMkLst>
        </pc:spChg>
        <pc:spChg chg="add del">
          <ac:chgData name="McNair, Patricia" userId="99963a8f-d495-4e26-9315-e84794de9af0" providerId="ADAL" clId="{9094C5BE-0185-406A-ADA7-85518D617B0B}" dt="2026-05-04T16:12:36.571" v="2502" actId="26606"/>
          <ac:spMkLst>
            <pc:docMk/>
            <pc:sldMk cId="2082593244" sldId="317"/>
            <ac:spMk id="130" creationId="{E0B58608-23C8-4441-994D-C6823EEE1DB7}"/>
          </ac:spMkLst>
        </pc:spChg>
        <pc:spChg chg="add del">
          <ac:chgData name="McNair, Patricia" userId="99963a8f-d495-4e26-9315-e84794de9af0" providerId="ADAL" clId="{9094C5BE-0185-406A-ADA7-85518D617B0B}" dt="2026-05-04T16:15:19.252" v="2515" actId="26606"/>
          <ac:spMkLst>
            <pc:docMk/>
            <pc:sldMk cId="2082593244" sldId="317"/>
            <ac:spMk id="131" creationId="{2E92FA66-67D7-4CB4-94D3-E643A9AD4757}"/>
          </ac:spMkLst>
        </pc:spChg>
        <pc:spChg chg="add del">
          <ac:chgData name="McNair, Patricia" userId="99963a8f-d495-4e26-9315-e84794de9af0" providerId="ADAL" clId="{9094C5BE-0185-406A-ADA7-85518D617B0B}" dt="2026-05-04T16:12:39.171" v="2504" actId="26606"/>
          <ac:spMkLst>
            <pc:docMk/>
            <pc:sldMk cId="2082593244" sldId="317"/>
            <ac:spMk id="132" creationId="{3C54F4CE-85F0-46ED-80DA-9518C9251AD1}"/>
          </ac:spMkLst>
        </pc:spChg>
        <pc:spChg chg="add del">
          <ac:chgData name="McNair, Patricia" userId="99963a8f-d495-4e26-9315-e84794de9af0" providerId="ADAL" clId="{9094C5BE-0185-406A-ADA7-85518D617B0B}" dt="2026-05-04T16:12:39.171" v="2504" actId="26606"/>
          <ac:spMkLst>
            <pc:docMk/>
            <pc:sldMk cId="2082593244" sldId="317"/>
            <ac:spMk id="133" creationId="{DADD1FCA-8ACB-4958-81DD-4CDD6D3E1921}"/>
          </ac:spMkLst>
        </pc:spChg>
        <pc:spChg chg="add">
          <ac:chgData name="McNair, Patricia" userId="99963a8f-d495-4e26-9315-e84794de9af0" providerId="ADAL" clId="{9094C5BE-0185-406A-ADA7-85518D617B0B}" dt="2026-05-04T16:15:19.252" v="2515" actId="26606"/>
          <ac:spMkLst>
            <pc:docMk/>
            <pc:sldMk cId="2082593244" sldId="317"/>
            <ac:spMk id="134" creationId="{F0DCC097-1DB8-4B6D-85D0-6FBA0E1CA4BA}"/>
          </ac:spMkLst>
        </pc:spChg>
        <pc:spChg chg="add del">
          <ac:chgData name="McNair, Patricia" userId="99963a8f-d495-4e26-9315-e84794de9af0" providerId="ADAL" clId="{9094C5BE-0185-406A-ADA7-85518D617B0B}" dt="2026-05-04T16:14:17.191" v="2510" actId="26606"/>
          <ac:spMkLst>
            <pc:docMk/>
            <pc:sldMk cId="2082593244" sldId="317"/>
            <ac:spMk id="135" creationId="{F0DCC097-1DB8-4B6D-85D0-6FBA0E1CA4BA}"/>
          </ac:spMkLst>
        </pc:spChg>
        <pc:spChg chg="add del">
          <ac:chgData name="McNair, Patricia" userId="99963a8f-d495-4e26-9315-e84794de9af0" providerId="ADAL" clId="{9094C5BE-0185-406A-ADA7-85518D617B0B}" dt="2026-05-04T16:14:17.191" v="2510" actId="26606"/>
          <ac:spMkLst>
            <pc:docMk/>
            <pc:sldMk cId="2082593244" sldId="317"/>
            <ac:spMk id="136" creationId="{E0B58608-23C8-4441-994D-C6823EEE1DB7}"/>
          </ac:spMkLst>
        </pc:spChg>
        <pc:spChg chg="add">
          <ac:chgData name="McNair, Patricia" userId="99963a8f-d495-4e26-9315-e84794de9af0" providerId="ADAL" clId="{9094C5BE-0185-406A-ADA7-85518D617B0B}" dt="2026-05-04T16:15:19.252" v="2515" actId="26606"/>
          <ac:spMkLst>
            <pc:docMk/>
            <pc:sldMk cId="2082593244" sldId="317"/>
            <ac:spMk id="138" creationId="{E0B58608-23C8-4441-994D-C6823EEE1DB7}"/>
          </ac:spMkLst>
        </pc:spChg>
        <pc:grpChg chg="add del">
          <ac:chgData name="McNair, Patricia" userId="99963a8f-d495-4e26-9315-e84794de9af0" providerId="ADAL" clId="{9094C5BE-0185-406A-ADA7-85518D617B0B}" dt="2026-05-04T15:58:26.949" v="2375" actId="26606"/>
          <ac:grpSpMkLst>
            <pc:docMk/>
            <pc:sldMk cId="2082593244" sldId="317"/>
            <ac:grpSpMk id="12" creationId="{78127680-150F-4A90-9950-F66392578116}"/>
          </ac:grpSpMkLst>
        </pc:grpChg>
        <pc:grpChg chg="add del">
          <ac:chgData name="McNair, Patricia" userId="99963a8f-d495-4e26-9315-e84794de9af0" providerId="ADAL" clId="{9094C5BE-0185-406A-ADA7-85518D617B0B}" dt="2026-05-04T15:58:26.949" v="2375" actId="26606"/>
          <ac:grpSpMkLst>
            <pc:docMk/>
            <pc:sldMk cId="2082593244" sldId="317"/>
            <ac:grpSpMk id="23" creationId="{466920E5-8640-4C24-A775-8647637094A7}"/>
          </ac:grpSpMkLst>
        </pc:grpChg>
        <pc:grpChg chg="add del">
          <ac:chgData name="McNair, Patricia" userId="99963a8f-d495-4e26-9315-e84794de9af0" providerId="ADAL" clId="{9094C5BE-0185-406A-ADA7-85518D617B0B}" dt="2026-05-04T15:58:48.874" v="2379" actId="26606"/>
          <ac:grpSpMkLst>
            <pc:docMk/>
            <pc:sldMk cId="2082593244" sldId="317"/>
            <ac:grpSpMk id="34" creationId="{F2221BB3-7B5D-C899-7745-66D7AC3232A7}"/>
          </ac:grpSpMkLst>
        </pc:grpChg>
        <pc:grpChg chg="add del">
          <ac:chgData name="McNair, Patricia" userId="99963a8f-d495-4e26-9315-e84794de9af0" providerId="ADAL" clId="{9094C5BE-0185-406A-ADA7-85518D617B0B}" dt="2026-05-04T15:59:21.160" v="2387" actId="26606"/>
          <ac:grpSpMkLst>
            <pc:docMk/>
            <pc:sldMk cId="2082593244" sldId="317"/>
            <ac:grpSpMk id="53" creationId="{78127680-150F-4A90-9950-F66392578116}"/>
          </ac:grpSpMkLst>
        </pc:grpChg>
        <pc:grpChg chg="add del">
          <ac:chgData name="McNair, Patricia" userId="99963a8f-d495-4e26-9315-e84794de9af0" providerId="ADAL" clId="{9094C5BE-0185-406A-ADA7-85518D617B0B}" dt="2026-05-04T15:59:21.160" v="2387" actId="26606"/>
          <ac:grpSpMkLst>
            <pc:docMk/>
            <pc:sldMk cId="2082593244" sldId="317"/>
            <ac:grpSpMk id="57" creationId="{466920E5-8640-4C24-A775-8647637094A7}"/>
          </ac:grpSpMkLst>
        </pc:grpChg>
        <pc:grpChg chg="add del">
          <ac:chgData name="McNair, Patricia" userId="99963a8f-d495-4e26-9315-e84794de9af0" providerId="ADAL" clId="{9094C5BE-0185-406A-ADA7-85518D617B0B}" dt="2026-05-04T16:00:12.775" v="2397" actId="26606"/>
          <ac:grpSpMkLst>
            <pc:docMk/>
            <pc:sldMk cId="2082593244" sldId="317"/>
            <ac:grpSpMk id="77" creationId="{514E1141-65DC-4F54-8399-7221AE6F83D4}"/>
          </ac:grpSpMkLst>
        </pc:grpChg>
        <pc:grpChg chg="add del">
          <ac:chgData name="McNair, Patricia" userId="99963a8f-d495-4e26-9315-e84794de9af0" providerId="ADAL" clId="{9094C5BE-0185-406A-ADA7-85518D617B0B}" dt="2026-05-04T16:00:26.428" v="2399" actId="26606"/>
          <ac:grpSpMkLst>
            <pc:docMk/>
            <pc:sldMk cId="2082593244" sldId="317"/>
            <ac:grpSpMk id="82" creationId="{114ED94A-C85D-4CD3-4205-438D21CE6B38}"/>
          </ac:grpSpMkLst>
        </pc:grpChg>
        <pc:picChg chg="mod">
          <ac:chgData name="McNair, Patricia" userId="99963a8f-d495-4e26-9315-e84794de9af0" providerId="ADAL" clId="{9094C5BE-0185-406A-ADA7-85518D617B0B}" dt="2026-05-04T16:15:19.252" v="2515" actId="26606"/>
          <ac:picMkLst>
            <pc:docMk/>
            <pc:sldMk cId="2082593244" sldId="317"/>
            <ac:picMk id="6" creationId="{FEF7DB52-3F3A-861A-C751-3835C2CE9BEA}"/>
          </ac:picMkLst>
        </pc:picChg>
        <pc:cxnChg chg="add del">
          <ac:chgData name="McNair, Patricia" userId="99963a8f-d495-4e26-9315-e84794de9af0" providerId="ADAL" clId="{9094C5BE-0185-406A-ADA7-85518D617B0B}" dt="2026-05-04T15:58:50.924" v="2381" actId="26606"/>
          <ac:cxnSpMkLst>
            <pc:docMk/>
            <pc:sldMk cId="2082593244" sldId="317"/>
            <ac:cxnSpMk id="37" creationId="{37C77032-C865-6057-7D7A-E2743CFA20F9}"/>
          </ac:cxnSpMkLst>
        </pc:cxnChg>
      </pc:sldChg>
      <pc:sldChg chg="addSp delSp modSp mod ord setBg delDesignElem modNotesTx">
        <pc:chgData name="McNair, Patricia" userId="99963a8f-d495-4e26-9315-e84794de9af0" providerId="ADAL" clId="{9094C5BE-0185-406A-ADA7-85518D617B0B}" dt="2026-05-04T17:03:59.554" v="2703" actId="26606"/>
        <pc:sldMkLst>
          <pc:docMk/>
          <pc:sldMk cId="324679079" sldId="318"/>
        </pc:sldMkLst>
        <pc:spChg chg="mod ord">
          <ac:chgData name="McNair, Patricia" userId="99963a8f-d495-4e26-9315-e84794de9af0" providerId="ADAL" clId="{9094C5BE-0185-406A-ADA7-85518D617B0B}" dt="2026-05-04T17:03:59.554" v="2703" actId="26606"/>
          <ac:spMkLst>
            <pc:docMk/>
            <pc:sldMk cId="324679079" sldId="318"/>
            <ac:spMk id="2" creationId="{A71E69E8-3C6A-0179-D1B7-C60A518E557D}"/>
          </ac:spMkLst>
        </pc:spChg>
        <pc:spChg chg="del">
          <ac:chgData name="McNair, Patricia" userId="99963a8f-d495-4e26-9315-e84794de9af0" providerId="ADAL" clId="{9094C5BE-0185-406A-ADA7-85518D617B0B}" dt="2026-05-04T13:31:43.393" v="1543" actId="478"/>
          <ac:spMkLst>
            <pc:docMk/>
            <pc:sldMk cId="324679079" sldId="318"/>
            <ac:spMk id="4" creationId="{749A6ABC-BA51-2767-5183-26DB743827F5}"/>
          </ac:spMkLst>
        </pc:spChg>
        <pc:spChg chg="add del mod">
          <ac:chgData name="McNair, Patricia" userId="99963a8f-d495-4e26-9315-e84794de9af0" providerId="ADAL" clId="{9094C5BE-0185-406A-ADA7-85518D617B0B}" dt="2026-05-04T13:37:17.589" v="1545" actId="931"/>
          <ac:spMkLst>
            <pc:docMk/>
            <pc:sldMk cId="324679079" sldId="318"/>
            <ac:spMk id="5" creationId="{2C45A43B-FB00-EF5F-32D0-47734D4C1902}"/>
          </ac:spMkLst>
        </pc:spChg>
        <pc:spChg chg="add del">
          <ac:chgData name="McNair, Patricia" userId="99963a8f-d495-4e26-9315-e84794de9af0" providerId="ADAL" clId="{9094C5BE-0185-406A-ADA7-85518D617B0B}" dt="2026-05-04T16:28:56.559" v="2533" actId="26606"/>
          <ac:spMkLst>
            <pc:docMk/>
            <pc:sldMk cId="324679079" sldId="318"/>
            <ac:spMk id="6" creationId="{84ECDE7A-6944-466D-8FFE-149A29BA6BAE}"/>
          </ac:spMkLst>
        </pc:spChg>
        <pc:spChg chg="add del">
          <ac:chgData name="McNair, Patricia" userId="99963a8f-d495-4e26-9315-e84794de9af0" providerId="ADAL" clId="{9094C5BE-0185-406A-ADA7-85518D617B0B}" dt="2026-05-04T16:27:25.943" v="2529" actId="34307"/>
          <ac:spMkLst>
            <pc:docMk/>
            <pc:sldMk cId="324679079" sldId="318"/>
            <ac:spMk id="8" creationId="{5B42C84D-FC35-BE66-E874-2DF1516F8178}"/>
          </ac:spMkLst>
        </pc:spChg>
        <pc:spChg chg="add del mod">
          <ac:chgData name="McNair, Patricia" userId="99963a8f-d495-4e26-9315-e84794de9af0" providerId="ADAL" clId="{9094C5BE-0185-406A-ADA7-85518D617B0B}" dt="2026-05-04T16:29:50.482" v="2534" actId="931"/>
          <ac:spMkLst>
            <pc:docMk/>
            <pc:sldMk cId="324679079" sldId="318"/>
            <ac:spMk id="10" creationId="{23D7EFB4-83E2-35DC-159C-F1FA157EC1B7}"/>
          </ac:spMkLst>
        </pc:spChg>
        <pc:spChg chg="add del">
          <ac:chgData name="McNair, Patricia" userId="99963a8f-d495-4e26-9315-e84794de9af0" providerId="ADAL" clId="{9094C5BE-0185-406A-ADA7-85518D617B0B}" dt="2026-05-04T13:42:11.168" v="1560" actId="26606"/>
          <ac:spMkLst>
            <pc:docMk/>
            <pc:sldMk cId="324679079" sldId="318"/>
            <ac:spMk id="11" creationId="{A075332F-B725-EBE5-D88F-9E327296288F}"/>
          </ac:spMkLst>
        </pc:spChg>
        <pc:spChg chg="add del">
          <ac:chgData name="McNair, Patricia" userId="99963a8f-d495-4e26-9315-e84794de9af0" providerId="ADAL" clId="{9094C5BE-0185-406A-ADA7-85518D617B0B}" dt="2026-05-04T13:41:06.078" v="1554" actId="26606"/>
          <ac:spMkLst>
            <pc:docMk/>
            <pc:sldMk cId="324679079" sldId="318"/>
            <ac:spMk id="12" creationId="{D4771268-CB57-404A-9271-370EB28F6090}"/>
          </ac:spMkLst>
        </pc:spChg>
        <pc:spChg chg="add del">
          <ac:chgData name="McNair, Patricia" userId="99963a8f-d495-4e26-9315-e84794de9af0" providerId="ADAL" clId="{9094C5BE-0185-406A-ADA7-85518D617B0B}" dt="2026-05-04T16:28:56.559" v="2533" actId="26606"/>
          <ac:spMkLst>
            <pc:docMk/>
            <pc:sldMk cId="324679079" sldId="318"/>
            <ac:spMk id="13" creationId="{B3420082-9415-44EC-802E-C77D71D59C57}"/>
          </ac:spMkLst>
        </pc:spChg>
        <pc:spChg chg="add del">
          <ac:chgData name="McNair, Patricia" userId="99963a8f-d495-4e26-9315-e84794de9af0" providerId="ADAL" clId="{9094C5BE-0185-406A-ADA7-85518D617B0B}" dt="2026-05-04T13:42:11.168" v="1560" actId="26606"/>
          <ac:spMkLst>
            <pc:docMk/>
            <pc:sldMk cId="324679079" sldId="318"/>
            <ac:spMk id="14" creationId="{84ECDE7A-6944-466D-8FFE-149A29BA6BAE}"/>
          </ac:spMkLst>
        </pc:spChg>
        <pc:spChg chg="add del">
          <ac:chgData name="McNair, Patricia" userId="99963a8f-d495-4e26-9315-e84794de9af0" providerId="ADAL" clId="{9094C5BE-0185-406A-ADA7-85518D617B0B}" dt="2026-05-04T16:28:56.559" v="2533" actId="26606"/>
          <ac:spMkLst>
            <pc:docMk/>
            <pc:sldMk cId="324679079" sldId="318"/>
            <ac:spMk id="15" creationId="{55A52C45-1FCB-4636-A80F-2849B8226C01}"/>
          </ac:spMkLst>
        </pc:spChg>
        <pc:spChg chg="add del">
          <ac:chgData name="McNair, Patricia" userId="99963a8f-d495-4e26-9315-e84794de9af0" providerId="ADAL" clId="{9094C5BE-0185-406A-ADA7-85518D617B0B}" dt="2026-05-04T13:42:11.168" v="1560" actId="26606"/>
          <ac:spMkLst>
            <pc:docMk/>
            <pc:sldMk cId="324679079" sldId="318"/>
            <ac:spMk id="16" creationId="{B3420082-9415-44EC-802E-C77D71D59C57}"/>
          </ac:spMkLst>
        </pc:spChg>
        <pc:spChg chg="add del mod">
          <ac:chgData name="McNair, Patricia" userId="99963a8f-d495-4e26-9315-e84794de9af0" providerId="ADAL" clId="{9094C5BE-0185-406A-ADA7-85518D617B0B}" dt="2026-05-04T16:34:56.069" v="2551" actId="931"/>
          <ac:spMkLst>
            <pc:docMk/>
            <pc:sldMk cId="324679079" sldId="318"/>
            <ac:spMk id="16" creationId="{D37FC0DC-FA55-57D6-F534-98EFA9FE50F8}"/>
          </ac:spMkLst>
        </pc:spChg>
        <pc:spChg chg="add del">
          <ac:chgData name="McNair, Patricia" userId="99963a8f-d495-4e26-9315-e84794de9af0" providerId="ADAL" clId="{9094C5BE-0185-406A-ADA7-85518D617B0B}" dt="2026-05-04T16:28:56.559" v="2533" actId="26606"/>
          <ac:spMkLst>
            <pc:docMk/>
            <pc:sldMk cId="324679079" sldId="318"/>
            <ac:spMk id="17" creationId="{768EB4DD-3704-43AD-92B3-C4E0C6EA92CB}"/>
          </ac:spMkLst>
        </pc:spChg>
        <pc:spChg chg="add del">
          <ac:chgData name="McNair, Patricia" userId="99963a8f-d495-4e26-9315-e84794de9af0" providerId="ADAL" clId="{9094C5BE-0185-406A-ADA7-85518D617B0B}" dt="2026-05-04T13:42:11.168" v="1560" actId="26606"/>
          <ac:spMkLst>
            <pc:docMk/>
            <pc:sldMk cId="324679079" sldId="318"/>
            <ac:spMk id="18" creationId="{55A52C45-1FCB-4636-A80F-2849B8226C01}"/>
          </ac:spMkLst>
        </pc:spChg>
        <pc:spChg chg="add del">
          <ac:chgData name="McNair, Patricia" userId="99963a8f-d495-4e26-9315-e84794de9af0" providerId="ADAL" clId="{9094C5BE-0185-406A-ADA7-85518D617B0B}" dt="2026-05-04T13:42:11.168" v="1560" actId="26606"/>
          <ac:spMkLst>
            <pc:docMk/>
            <pc:sldMk cId="324679079" sldId="318"/>
            <ac:spMk id="20" creationId="{768EB4DD-3704-43AD-92B3-C4E0C6EA92CB}"/>
          </ac:spMkLst>
        </pc:spChg>
        <pc:spChg chg="add del mod">
          <ac:chgData name="McNair, Patricia" userId="99963a8f-d495-4e26-9315-e84794de9af0" providerId="ADAL" clId="{9094C5BE-0185-406A-ADA7-85518D617B0B}" dt="2026-05-04T16:52:28.031" v="2630" actId="26606"/>
          <ac:spMkLst>
            <pc:docMk/>
            <pc:sldMk cId="324679079" sldId="318"/>
            <ac:spMk id="21" creationId="{8C3557CC-6E4D-0755-F0FC-B147A2378524}"/>
          </ac:spMkLst>
        </pc:spChg>
        <pc:spChg chg="add del">
          <ac:chgData name="McNair, Patricia" userId="99963a8f-d495-4e26-9315-e84794de9af0" providerId="ADAL" clId="{9094C5BE-0185-406A-ADA7-85518D617B0B}" dt="2026-05-04T16:28:56.554" v="2532" actId="26606"/>
          <ac:spMkLst>
            <pc:docMk/>
            <pc:sldMk cId="324679079" sldId="318"/>
            <ac:spMk id="22" creationId="{92468898-5A6E-4D55-85EC-308E785EE06C}"/>
          </ac:spMkLst>
        </pc:spChg>
        <pc:spChg chg="add del">
          <ac:chgData name="McNair, Patricia" userId="99963a8f-d495-4e26-9315-e84794de9af0" providerId="ADAL" clId="{9094C5BE-0185-406A-ADA7-85518D617B0B}" dt="2026-05-04T16:28:56.554" v="2532" actId="26606"/>
          <ac:spMkLst>
            <pc:docMk/>
            <pc:sldMk cId="324679079" sldId="318"/>
            <ac:spMk id="24" creationId="{3E23A947-2D45-4208-AE2B-64948C87A3EB}"/>
          </ac:spMkLst>
        </pc:spChg>
        <pc:spChg chg="add del">
          <ac:chgData name="McNair, Patricia" userId="99963a8f-d495-4e26-9315-e84794de9af0" providerId="ADAL" clId="{9094C5BE-0185-406A-ADA7-85518D617B0B}" dt="2026-05-04T13:42:00.470" v="1557" actId="26606"/>
          <ac:spMkLst>
            <pc:docMk/>
            <pc:sldMk cId="324679079" sldId="318"/>
            <ac:spMk id="25" creationId="{A8384FB5-9ADC-4DDC-881B-597D56F5B15D}"/>
          </ac:spMkLst>
        </pc:spChg>
        <pc:spChg chg="add del">
          <ac:chgData name="McNair, Patricia" userId="99963a8f-d495-4e26-9315-e84794de9af0" providerId="ADAL" clId="{9094C5BE-0185-406A-ADA7-85518D617B0B}" dt="2026-05-04T16:28:56.554" v="2532" actId="26606"/>
          <ac:spMkLst>
            <pc:docMk/>
            <pc:sldMk cId="324679079" sldId="318"/>
            <ac:spMk id="26" creationId="{E5BBB0F9-6A59-4D02-A9C7-A2D6516684CE}"/>
          </ac:spMkLst>
        </pc:spChg>
        <pc:spChg chg="add del">
          <ac:chgData name="McNair, Patricia" userId="99963a8f-d495-4e26-9315-e84794de9af0" providerId="ADAL" clId="{9094C5BE-0185-406A-ADA7-85518D617B0B}" dt="2026-05-04T16:31:37.495" v="2540" actId="26606"/>
          <ac:spMkLst>
            <pc:docMk/>
            <pc:sldMk cId="324679079" sldId="318"/>
            <ac:spMk id="28" creationId="{E45CA849-654C-4173-AD99-B3A2528275F5}"/>
          </ac:spMkLst>
        </pc:spChg>
        <pc:spChg chg="add del">
          <ac:chgData name="McNair, Patricia" userId="99963a8f-d495-4e26-9315-e84794de9af0" providerId="ADAL" clId="{9094C5BE-0185-406A-ADA7-85518D617B0B}" dt="2026-05-04T13:42:00.470" v="1557" actId="26606"/>
          <ac:spMkLst>
            <pc:docMk/>
            <pc:sldMk cId="324679079" sldId="318"/>
            <ac:spMk id="29" creationId="{D07DD2DE-F619-49DD-B5E7-03A290FF4ED1}"/>
          </ac:spMkLst>
        </pc:spChg>
        <pc:spChg chg="add del">
          <ac:chgData name="McNair, Patricia" userId="99963a8f-d495-4e26-9315-e84794de9af0" providerId="ADAL" clId="{9094C5BE-0185-406A-ADA7-85518D617B0B}" dt="2026-05-04T16:31:37.495" v="2540" actId="26606"/>
          <ac:spMkLst>
            <pc:docMk/>
            <pc:sldMk cId="324679079" sldId="318"/>
            <ac:spMk id="30" creationId="{3E23A947-2D45-4208-AE2B-64948C87A3EB}"/>
          </ac:spMkLst>
        </pc:spChg>
        <pc:spChg chg="add del">
          <ac:chgData name="McNair, Patricia" userId="99963a8f-d495-4e26-9315-e84794de9af0" providerId="ADAL" clId="{9094C5BE-0185-406A-ADA7-85518D617B0B}" dt="2026-05-04T13:42:00.470" v="1557" actId="26606"/>
          <ac:spMkLst>
            <pc:docMk/>
            <pc:sldMk cId="324679079" sldId="318"/>
            <ac:spMk id="31" creationId="{85149191-5F60-4A28-AAFF-039F96B0F3EC}"/>
          </ac:spMkLst>
        </pc:spChg>
        <pc:spChg chg="add del">
          <ac:chgData name="McNair, Patricia" userId="99963a8f-d495-4e26-9315-e84794de9af0" providerId="ADAL" clId="{9094C5BE-0185-406A-ADA7-85518D617B0B}" dt="2026-05-04T16:31:37.495" v="2540" actId="26606"/>
          <ac:spMkLst>
            <pc:docMk/>
            <pc:sldMk cId="324679079" sldId="318"/>
            <ac:spMk id="32" creationId="{E5BBB0F9-6A59-4D02-A9C7-A2D6516684CE}"/>
          </ac:spMkLst>
        </pc:spChg>
        <pc:spChg chg="add del">
          <ac:chgData name="McNair, Patricia" userId="99963a8f-d495-4e26-9315-e84794de9af0" providerId="ADAL" clId="{9094C5BE-0185-406A-ADA7-85518D617B0B}" dt="2026-05-04T13:42:00.470" v="1557" actId="26606"/>
          <ac:spMkLst>
            <pc:docMk/>
            <pc:sldMk cId="324679079" sldId="318"/>
            <ac:spMk id="33" creationId="{F8260ED5-17F7-4158-B241-D51DD4CF1B7E}"/>
          </ac:spMkLst>
        </pc:spChg>
        <pc:spChg chg="add del">
          <ac:chgData name="McNair, Patricia" userId="99963a8f-d495-4e26-9315-e84794de9af0" providerId="ADAL" clId="{9094C5BE-0185-406A-ADA7-85518D617B0B}" dt="2026-05-04T16:47:41.865" v="2588" actId="26606"/>
          <ac:spMkLst>
            <pc:docMk/>
            <pc:sldMk cId="324679079" sldId="318"/>
            <ac:spMk id="34" creationId="{C4879EFC-8E62-4E00-973C-C45EE9EC676D}"/>
          </ac:spMkLst>
        </pc:spChg>
        <pc:spChg chg="add del">
          <ac:chgData name="McNair, Patricia" userId="99963a8f-d495-4e26-9315-e84794de9af0" providerId="ADAL" clId="{9094C5BE-0185-406A-ADA7-85518D617B0B}" dt="2026-05-04T13:42:11.164" v="1559" actId="26606"/>
          <ac:spMkLst>
            <pc:docMk/>
            <pc:sldMk cId="324679079" sldId="318"/>
            <ac:spMk id="35" creationId="{92468898-5A6E-4D55-85EC-308E785EE06C}"/>
          </ac:spMkLst>
        </pc:spChg>
        <pc:spChg chg="add del">
          <ac:chgData name="McNair, Patricia" userId="99963a8f-d495-4e26-9315-e84794de9af0" providerId="ADAL" clId="{9094C5BE-0185-406A-ADA7-85518D617B0B}" dt="2026-05-04T13:42:11.164" v="1559" actId="26606"/>
          <ac:spMkLst>
            <pc:docMk/>
            <pc:sldMk cId="324679079" sldId="318"/>
            <ac:spMk id="36" creationId="{3E23A947-2D45-4208-AE2B-64948C87A3EB}"/>
          </ac:spMkLst>
        </pc:spChg>
        <pc:spChg chg="add del">
          <ac:chgData name="McNair, Patricia" userId="99963a8f-d495-4e26-9315-e84794de9af0" providerId="ADAL" clId="{9094C5BE-0185-406A-ADA7-85518D617B0B}" dt="2026-05-04T13:42:11.164" v="1559" actId="26606"/>
          <ac:spMkLst>
            <pc:docMk/>
            <pc:sldMk cId="324679079" sldId="318"/>
            <ac:spMk id="37" creationId="{E5BBB0F9-6A59-4D02-A9C7-A2D6516684CE}"/>
          </ac:spMkLst>
        </pc:spChg>
        <pc:spChg chg="add del">
          <ac:chgData name="McNair, Patricia" userId="99963a8f-d495-4e26-9315-e84794de9af0" providerId="ADAL" clId="{9094C5BE-0185-406A-ADA7-85518D617B0B}" dt="2026-05-04T13:42:11.164" v="1559" actId="26606"/>
          <ac:spMkLst>
            <pc:docMk/>
            <pc:sldMk cId="324679079" sldId="318"/>
            <ac:spMk id="38" creationId="{A075332F-B725-EBE5-D88F-9E327296288F}"/>
          </ac:spMkLst>
        </pc:spChg>
        <pc:spChg chg="add del">
          <ac:chgData name="McNair, Patricia" userId="99963a8f-d495-4e26-9315-e84794de9af0" providerId="ADAL" clId="{9094C5BE-0185-406A-ADA7-85518D617B0B}" dt="2026-05-04T16:47:41.865" v="2588" actId="26606"/>
          <ac:spMkLst>
            <pc:docMk/>
            <pc:sldMk cId="324679079" sldId="318"/>
            <ac:spMk id="39" creationId="{D6A9C53F-5F90-40A5-8C85-5412D39C8C68}"/>
          </ac:spMkLst>
        </pc:spChg>
        <pc:spChg chg="add del">
          <ac:chgData name="McNair, Patricia" userId="99963a8f-d495-4e26-9315-e84794de9af0" providerId="ADAL" clId="{9094C5BE-0185-406A-ADA7-85518D617B0B}" dt="2026-05-04T13:42:20.595" v="1563" actId="26606"/>
          <ac:spMkLst>
            <pc:docMk/>
            <pc:sldMk cId="324679079" sldId="318"/>
            <ac:spMk id="40" creationId="{6753252F-4873-4F63-801D-CC719279A7D5}"/>
          </ac:spMkLst>
        </pc:spChg>
        <pc:spChg chg="add del">
          <ac:chgData name="McNair, Patricia" userId="99963a8f-d495-4e26-9315-e84794de9af0" providerId="ADAL" clId="{9094C5BE-0185-406A-ADA7-85518D617B0B}" dt="2026-05-04T13:42:20.595" v="1563" actId="26606"/>
          <ac:spMkLst>
            <pc:docMk/>
            <pc:sldMk cId="324679079" sldId="318"/>
            <ac:spMk id="41" creationId="{047C8CCB-F95D-4249-92DD-651249D3535A}"/>
          </ac:spMkLst>
        </pc:spChg>
        <pc:spChg chg="add del">
          <ac:chgData name="McNair, Patricia" userId="99963a8f-d495-4e26-9315-e84794de9af0" providerId="ADAL" clId="{9094C5BE-0185-406A-ADA7-85518D617B0B}" dt="2026-05-04T16:49:20.693" v="2607" actId="26606"/>
          <ac:spMkLst>
            <pc:docMk/>
            <pc:sldMk cId="324679079" sldId="318"/>
            <ac:spMk id="42" creationId="{AB5E08C4-8CDD-4623-A5B8-E998C6DEE3B7}"/>
          </ac:spMkLst>
        </pc:spChg>
        <pc:spChg chg="add del">
          <ac:chgData name="McNair, Patricia" userId="99963a8f-d495-4e26-9315-e84794de9af0" providerId="ADAL" clId="{9094C5BE-0185-406A-ADA7-85518D617B0B}" dt="2026-05-04T16:49:20.693" v="2607" actId="26606"/>
          <ac:spMkLst>
            <pc:docMk/>
            <pc:sldMk cId="324679079" sldId="318"/>
            <ac:spMk id="43" creationId="{15F33878-D502-4FFA-8ACE-F2AECDB2A23F}"/>
          </ac:spMkLst>
        </pc:spChg>
        <pc:spChg chg="add del">
          <ac:chgData name="McNair, Patricia" userId="99963a8f-d495-4e26-9315-e84794de9af0" providerId="ADAL" clId="{9094C5BE-0185-406A-ADA7-85518D617B0B}" dt="2026-05-04T16:49:20.693" v="2607" actId="26606"/>
          <ac:spMkLst>
            <pc:docMk/>
            <pc:sldMk cId="324679079" sldId="318"/>
            <ac:spMk id="44" creationId="{2151139A-886F-4B97-8815-729AD3831BBD}"/>
          </ac:spMkLst>
        </pc:spChg>
        <pc:spChg chg="add del">
          <ac:chgData name="McNair, Patricia" userId="99963a8f-d495-4e26-9315-e84794de9af0" providerId="ADAL" clId="{9094C5BE-0185-406A-ADA7-85518D617B0B}" dt="2026-05-04T16:49:20.693" v="2607" actId="26606"/>
          <ac:spMkLst>
            <pc:docMk/>
            <pc:sldMk cId="324679079" sldId="318"/>
            <ac:spMk id="45" creationId="{D3539FEE-81D3-4406-802E-60B20B16F4F6}"/>
          </ac:spMkLst>
        </pc:spChg>
        <pc:spChg chg="add del">
          <ac:chgData name="McNair, Patricia" userId="99963a8f-d495-4e26-9315-e84794de9af0" providerId="ADAL" clId="{9094C5BE-0185-406A-ADA7-85518D617B0B}" dt="2026-05-04T13:42:53.947" v="1568" actId="26606"/>
          <ac:spMkLst>
            <pc:docMk/>
            <pc:sldMk cId="324679079" sldId="318"/>
            <ac:spMk id="46" creationId="{A8384FB5-9ADC-4DDC-881B-597D56F5B15D}"/>
          </ac:spMkLst>
        </pc:spChg>
        <pc:spChg chg="add del">
          <ac:chgData name="McNair, Patricia" userId="99963a8f-d495-4e26-9315-e84794de9af0" providerId="ADAL" clId="{9094C5BE-0185-406A-ADA7-85518D617B0B}" dt="2026-05-04T16:49:20.693" v="2607" actId="26606"/>
          <ac:spMkLst>
            <pc:docMk/>
            <pc:sldMk cId="324679079" sldId="318"/>
            <ac:spMk id="47" creationId="{DC701763-729E-462F-A5A8-E0DEFEB1E2E4}"/>
          </ac:spMkLst>
        </pc:spChg>
        <pc:spChg chg="add del">
          <ac:chgData name="McNair, Patricia" userId="99963a8f-d495-4e26-9315-e84794de9af0" providerId="ADAL" clId="{9094C5BE-0185-406A-ADA7-85518D617B0B}" dt="2026-05-04T13:42:53.947" v="1568" actId="26606"/>
          <ac:spMkLst>
            <pc:docMk/>
            <pc:sldMk cId="324679079" sldId="318"/>
            <ac:spMk id="48" creationId="{91E5A9A7-95C6-4F4F-B00E-C82E07FE62EF}"/>
          </ac:spMkLst>
        </pc:spChg>
        <pc:spChg chg="add del">
          <ac:chgData name="McNair, Patricia" userId="99963a8f-d495-4e26-9315-e84794de9af0" providerId="ADAL" clId="{9094C5BE-0185-406A-ADA7-85518D617B0B}" dt="2026-05-04T16:49:09.835" v="2600" actId="26606"/>
          <ac:spMkLst>
            <pc:docMk/>
            <pc:sldMk cId="324679079" sldId="318"/>
            <ac:spMk id="49" creationId="{B712E947-0734-45F9-9C4F-41114EC3A33E}"/>
          </ac:spMkLst>
        </pc:spChg>
        <pc:spChg chg="add del">
          <ac:chgData name="McNair, Patricia" userId="99963a8f-d495-4e26-9315-e84794de9af0" providerId="ADAL" clId="{9094C5BE-0185-406A-ADA7-85518D617B0B}" dt="2026-05-04T13:42:53.947" v="1568" actId="26606"/>
          <ac:spMkLst>
            <pc:docMk/>
            <pc:sldMk cId="324679079" sldId="318"/>
            <ac:spMk id="50" creationId="{D07DD2DE-F619-49DD-B5E7-03A290FF4ED1}"/>
          </ac:spMkLst>
        </pc:spChg>
        <pc:spChg chg="add del">
          <ac:chgData name="McNair, Patricia" userId="99963a8f-d495-4e26-9315-e84794de9af0" providerId="ADAL" clId="{9094C5BE-0185-406A-ADA7-85518D617B0B}" dt="2026-05-04T16:49:09.835" v="2600" actId="26606"/>
          <ac:spMkLst>
            <pc:docMk/>
            <pc:sldMk cId="324679079" sldId="318"/>
            <ac:spMk id="51" creationId="{8302ACCF-79C4-A787-5430-BCADE2068798}"/>
          </ac:spMkLst>
        </pc:spChg>
        <pc:spChg chg="add del">
          <ac:chgData name="McNair, Patricia" userId="99963a8f-d495-4e26-9315-e84794de9af0" providerId="ADAL" clId="{9094C5BE-0185-406A-ADA7-85518D617B0B}" dt="2026-05-04T13:42:53.947" v="1568" actId="26606"/>
          <ac:spMkLst>
            <pc:docMk/>
            <pc:sldMk cId="324679079" sldId="318"/>
            <ac:spMk id="52" creationId="{85149191-5F60-4A28-AAFF-039F96B0F3EC}"/>
          </ac:spMkLst>
        </pc:spChg>
        <pc:spChg chg="add del">
          <ac:chgData name="McNair, Patricia" userId="99963a8f-d495-4e26-9315-e84794de9af0" providerId="ADAL" clId="{9094C5BE-0185-406A-ADA7-85518D617B0B}" dt="2026-05-04T13:42:53.947" v="1568" actId="26606"/>
          <ac:spMkLst>
            <pc:docMk/>
            <pc:sldMk cId="324679079" sldId="318"/>
            <ac:spMk id="54" creationId="{F8260ED5-17F7-4158-B241-D51DD4CF1B7E}"/>
          </ac:spMkLst>
        </pc:spChg>
        <pc:spChg chg="add del">
          <ac:chgData name="McNair, Patricia" userId="99963a8f-d495-4e26-9315-e84794de9af0" providerId="ADAL" clId="{9094C5BE-0185-406A-ADA7-85518D617B0B}" dt="2026-05-04T13:44:54.462" v="1574" actId="26606"/>
          <ac:spMkLst>
            <pc:docMk/>
            <pc:sldMk cId="324679079" sldId="318"/>
            <ac:spMk id="58" creationId="{123204AB-F874-A5C5-5667-4C129ADCD642}"/>
          </ac:spMkLst>
        </pc:spChg>
        <pc:spChg chg="add del">
          <ac:chgData name="McNair, Patricia" userId="99963a8f-d495-4e26-9315-e84794de9af0" providerId="ADAL" clId="{9094C5BE-0185-406A-ADA7-85518D617B0B}" dt="2026-05-04T13:42:53.887" v="1567" actId="26606"/>
          <ac:spMkLst>
            <pc:docMk/>
            <pc:sldMk cId="324679079" sldId="318"/>
            <ac:spMk id="59" creationId="{19D32F93-50AC-4C46-A5DB-291C60DDB7BD}"/>
          </ac:spMkLst>
        </pc:spChg>
        <pc:spChg chg="add del">
          <ac:chgData name="McNair, Patricia" userId="99963a8f-d495-4e26-9315-e84794de9af0" providerId="ADAL" clId="{9094C5BE-0185-406A-ADA7-85518D617B0B}" dt="2026-05-04T16:49:11.316" v="2602" actId="26606"/>
          <ac:spMkLst>
            <pc:docMk/>
            <pc:sldMk cId="324679079" sldId="318"/>
            <ac:spMk id="60" creationId="{DC701763-729E-462F-A5A8-E0DEFEB1E2E4}"/>
          </ac:spMkLst>
        </pc:spChg>
        <pc:spChg chg="add del">
          <ac:chgData name="McNair, Patricia" userId="99963a8f-d495-4e26-9315-e84794de9af0" providerId="ADAL" clId="{9094C5BE-0185-406A-ADA7-85518D617B0B}" dt="2026-05-04T13:42:53.887" v="1567" actId="26606"/>
          <ac:spMkLst>
            <pc:docMk/>
            <pc:sldMk cId="324679079" sldId="318"/>
            <ac:spMk id="61" creationId="{86FD7672-78BE-4D6F-A711-2CDB79B52DFF}"/>
          </ac:spMkLst>
        </pc:spChg>
        <pc:spChg chg="add del">
          <ac:chgData name="McNair, Patricia" userId="99963a8f-d495-4e26-9315-e84794de9af0" providerId="ADAL" clId="{9094C5BE-0185-406A-ADA7-85518D617B0B}" dt="2026-05-04T16:49:11.316" v="2602" actId="26606"/>
          <ac:spMkLst>
            <pc:docMk/>
            <pc:sldMk cId="324679079" sldId="318"/>
            <ac:spMk id="62" creationId="{2151139A-886F-4B97-8815-729AD3831BBD}"/>
          </ac:spMkLst>
        </pc:spChg>
        <pc:spChg chg="add del">
          <ac:chgData name="McNair, Patricia" userId="99963a8f-d495-4e26-9315-e84794de9af0" providerId="ADAL" clId="{9094C5BE-0185-406A-ADA7-85518D617B0B}" dt="2026-05-04T13:42:53.887" v="1567" actId="26606"/>
          <ac:spMkLst>
            <pc:docMk/>
            <pc:sldMk cId="324679079" sldId="318"/>
            <ac:spMk id="63" creationId="{827DC2C4-B485-428A-BF4A-472D2967F47F}"/>
          </ac:spMkLst>
        </pc:spChg>
        <pc:spChg chg="add del">
          <ac:chgData name="McNair, Patricia" userId="99963a8f-d495-4e26-9315-e84794de9af0" providerId="ADAL" clId="{9094C5BE-0185-406A-ADA7-85518D617B0B}" dt="2026-05-04T16:49:11.316" v="2602" actId="26606"/>
          <ac:spMkLst>
            <pc:docMk/>
            <pc:sldMk cId="324679079" sldId="318"/>
            <ac:spMk id="64" creationId="{AB5E08C4-8CDD-4623-A5B8-E998C6DEE3B7}"/>
          </ac:spMkLst>
        </pc:spChg>
        <pc:spChg chg="add del">
          <ac:chgData name="McNair, Patricia" userId="99963a8f-d495-4e26-9315-e84794de9af0" providerId="ADAL" clId="{9094C5BE-0185-406A-ADA7-85518D617B0B}" dt="2026-05-04T13:42:53.887" v="1567" actId="26606"/>
          <ac:spMkLst>
            <pc:docMk/>
            <pc:sldMk cId="324679079" sldId="318"/>
            <ac:spMk id="65" creationId="{4A62647B-1222-407C-8740-5A497612B1F5}"/>
          </ac:spMkLst>
        </pc:spChg>
        <pc:spChg chg="add del">
          <ac:chgData name="McNair, Patricia" userId="99963a8f-d495-4e26-9315-e84794de9af0" providerId="ADAL" clId="{9094C5BE-0185-406A-ADA7-85518D617B0B}" dt="2026-05-04T16:49:11.316" v="2602" actId="26606"/>
          <ac:spMkLst>
            <pc:docMk/>
            <pc:sldMk cId="324679079" sldId="318"/>
            <ac:spMk id="66" creationId="{15F33878-D502-4FFA-8ACE-F2AECDB2A23F}"/>
          </ac:spMkLst>
        </pc:spChg>
        <pc:spChg chg="add del">
          <ac:chgData name="McNair, Patricia" userId="99963a8f-d495-4e26-9315-e84794de9af0" providerId="ADAL" clId="{9094C5BE-0185-406A-ADA7-85518D617B0B}" dt="2026-05-04T13:44:54.462" v="1574" actId="26606"/>
          <ac:spMkLst>
            <pc:docMk/>
            <pc:sldMk cId="324679079" sldId="318"/>
            <ac:spMk id="67" creationId="{D1945E2A-ABF1-415C-B37A-BD0A5C199036}"/>
          </ac:spMkLst>
        </pc:spChg>
        <pc:spChg chg="add del">
          <ac:chgData name="McNair, Patricia" userId="99963a8f-d495-4e26-9315-e84794de9af0" providerId="ADAL" clId="{9094C5BE-0185-406A-ADA7-85518D617B0B}" dt="2026-05-04T13:44:54.462" v="1574" actId="26606"/>
          <ac:spMkLst>
            <pc:docMk/>
            <pc:sldMk cId="324679079" sldId="318"/>
            <ac:spMk id="68" creationId="{913AE63C-D5B4-45D1-ACFC-648CFFCF9805}"/>
          </ac:spMkLst>
        </pc:spChg>
        <pc:spChg chg="add del">
          <ac:chgData name="McNair, Patricia" userId="99963a8f-d495-4e26-9315-e84794de9af0" providerId="ADAL" clId="{9094C5BE-0185-406A-ADA7-85518D617B0B}" dt="2026-05-04T16:49:11.316" v="2602" actId="26606"/>
          <ac:spMkLst>
            <pc:docMk/>
            <pc:sldMk cId="324679079" sldId="318"/>
            <ac:spMk id="70" creationId="{D3539FEE-81D3-4406-802E-60B20B16F4F6}"/>
          </ac:spMkLst>
        </pc:spChg>
        <pc:spChg chg="add del">
          <ac:chgData name="McNair, Patricia" userId="99963a8f-d495-4e26-9315-e84794de9af0" providerId="ADAL" clId="{9094C5BE-0185-406A-ADA7-85518D617B0B}" dt="2026-05-04T16:49:13.971" v="2604" actId="26606"/>
          <ac:spMkLst>
            <pc:docMk/>
            <pc:sldMk cId="324679079" sldId="318"/>
            <ac:spMk id="72" creationId="{C4879EFC-8E62-4E00-973C-C45EE9EC676D}"/>
          </ac:spMkLst>
        </pc:spChg>
        <pc:spChg chg="add del">
          <ac:chgData name="McNair, Patricia" userId="99963a8f-d495-4e26-9315-e84794de9af0" providerId="ADAL" clId="{9094C5BE-0185-406A-ADA7-85518D617B0B}" dt="2026-05-04T16:49:13.971" v="2604" actId="26606"/>
          <ac:spMkLst>
            <pc:docMk/>
            <pc:sldMk cId="324679079" sldId="318"/>
            <ac:spMk id="73" creationId="{D6A9C53F-5F90-40A5-8C85-5412D39C8C68}"/>
          </ac:spMkLst>
        </pc:spChg>
        <pc:spChg chg="add del">
          <ac:chgData name="McNair, Patricia" userId="99963a8f-d495-4e26-9315-e84794de9af0" providerId="ADAL" clId="{9094C5BE-0185-406A-ADA7-85518D617B0B}" dt="2026-05-04T16:49:20.682" v="2606" actId="26606"/>
          <ac:spMkLst>
            <pc:docMk/>
            <pc:sldMk cId="324679079" sldId="318"/>
            <ac:spMk id="75" creationId="{99F1FFA9-D672-408C-9220-ADEEC6ABDD09}"/>
          </ac:spMkLst>
        </pc:spChg>
        <pc:spChg chg="add del">
          <ac:chgData name="McNair, Patricia" userId="99963a8f-d495-4e26-9315-e84794de9af0" providerId="ADAL" clId="{9094C5BE-0185-406A-ADA7-85518D617B0B}" dt="2026-05-04T16:49:20.682" v="2606" actId="26606"/>
          <ac:spMkLst>
            <pc:docMk/>
            <pc:sldMk cId="324679079" sldId="318"/>
            <ac:spMk id="76" creationId="{0736D939-FA51-CC79-F8C9-38101C8F11FA}"/>
          </ac:spMkLst>
        </pc:spChg>
        <pc:spChg chg="add del">
          <ac:chgData name="McNair, Patricia" userId="99963a8f-d495-4e26-9315-e84794de9af0" providerId="ADAL" clId="{9094C5BE-0185-406A-ADA7-85518D617B0B}" dt="2026-05-04T16:52:28.031" v="2630" actId="26606"/>
          <ac:spMkLst>
            <pc:docMk/>
            <pc:sldMk cId="324679079" sldId="318"/>
            <ac:spMk id="78" creationId="{D7D03296-BABA-47AD-A5D5-ED156727016E}"/>
          </ac:spMkLst>
        </pc:spChg>
        <pc:spChg chg="add del">
          <ac:chgData name="McNair, Patricia" userId="99963a8f-d495-4e26-9315-e84794de9af0" providerId="ADAL" clId="{9094C5BE-0185-406A-ADA7-85518D617B0B}" dt="2026-05-04T16:52:28.031" v="2630" actId="26606"/>
          <ac:spMkLst>
            <pc:docMk/>
            <pc:sldMk cId="324679079" sldId="318"/>
            <ac:spMk id="79" creationId="{284A8429-F65A-490D-96E4-1158D3E8A026}"/>
          </ac:spMkLst>
        </pc:spChg>
        <pc:spChg chg="add del">
          <ac:chgData name="McNair, Patricia" userId="99963a8f-d495-4e26-9315-e84794de9af0" providerId="ADAL" clId="{9094C5BE-0185-406A-ADA7-85518D617B0B}" dt="2026-05-04T16:52:28.031" v="2630" actId="26606"/>
          <ac:spMkLst>
            <pc:docMk/>
            <pc:sldMk cId="324679079" sldId="318"/>
            <ac:spMk id="80" creationId="{0F022291-A82B-4D23-A1E0-5F9BD684669E}"/>
          </ac:spMkLst>
        </pc:spChg>
        <pc:spChg chg="add del">
          <ac:chgData name="McNair, Patricia" userId="99963a8f-d495-4e26-9315-e84794de9af0" providerId="ADAL" clId="{9094C5BE-0185-406A-ADA7-85518D617B0B}" dt="2026-05-04T16:51:51.366" v="2623" actId="26606"/>
          <ac:spMkLst>
            <pc:docMk/>
            <pc:sldMk cId="324679079" sldId="318"/>
            <ac:spMk id="82" creationId="{777A147A-9ED8-46B4-8660-1B3C2AA880B5}"/>
          </ac:spMkLst>
        </pc:spChg>
        <pc:spChg chg="add del">
          <ac:chgData name="McNair, Patricia" userId="99963a8f-d495-4e26-9315-e84794de9af0" providerId="ADAL" clId="{9094C5BE-0185-406A-ADA7-85518D617B0B}" dt="2026-05-04T13:44:40.661" v="1571" actId="26606"/>
          <ac:spMkLst>
            <pc:docMk/>
            <pc:sldMk cId="324679079" sldId="318"/>
            <ac:spMk id="83" creationId="{D12DDE76-C203-4047-9998-63900085B5E8}"/>
          </ac:spMkLst>
        </pc:spChg>
        <pc:spChg chg="add del">
          <ac:chgData name="McNair, Patricia" userId="99963a8f-d495-4e26-9315-e84794de9af0" providerId="ADAL" clId="{9094C5BE-0185-406A-ADA7-85518D617B0B}" dt="2026-05-04T16:51:51.366" v="2623" actId="26606"/>
          <ac:spMkLst>
            <pc:docMk/>
            <pc:sldMk cId="324679079" sldId="318"/>
            <ac:spMk id="84" creationId="{5D6C15A0-C087-4593-8414-2B4EC1CDC3DE}"/>
          </ac:spMkLst>
        </pc:spChg>
        <pc:spChg chg="add del">
          <ac:chgData name="McNair, Patricia" userId="99963a8f-d495-4e26-9315-e84794de9af0" providerId="ADAL" clId="{9094C5BE-0185-406A-ADA7-85518D617B0B}" dt="2026-05-04T13:44:54.455" v="1573" actId="26606"/>
          <ac:spMkLst>
            <pc:docMk/>
            <pc:sldMk cId="324679079" sldId="318"/>
            <ac:spMk id="85" creationId="{D4771268-CB57-404A-9271-370EB28F6090}"/>
          </ac:spMkLst>
        </pc:spChg>
        <pc:spChg chg="add del">
          <ac:chgData name="McNair, Patricia" userId="99963a8f-d495-4e26-9315-e84794de9af0" providerId="ADAL" clId="{9094C5BE-0185-406A-ADA7-85518D617B0B}" dt="2026-05-04T16:51:57.824" v="2625" actId="26606"/>
          <ac:spMkLst>
            <pc:docMk/>
            <pc:sldMk cId="324679079" sldId="318"/>
            <ac:spMk id="86" creationId="{1B15ED52-F352-441B-82BF-E0EA34836D08}"/>
          </ac:spMkLst>
        </pc:spChg>
        <pc:spChg chg="add del">
          <ac:chgData name="McNair, Patricia" userId="99963a8f-d495-4e26-9315-e84794de9af0" providerId="ADAL" clId="{9094C5BE-0185-406A-ADA7-85518D617B0B}" dt="2026-05-04T13:52:19.579" v="1643" actId="26606"/>
          <ac:spMkLst>
            <pc:docMk/>
            <pc:sldMk cId="324679079" sldId="318"/>
            <ac:spMk id="87" creationId="{D12DDE76-C203-4047-9998-63900085B5E8}"/>
          </ac:spMkLst>
        </pc:spChg>
        <pc:spChg chg="add del">
          <ac:chgData name="McNair, Patricia" userId="99963a8f-d495-4e26-9315-e84794de9af0" providerId="ADAL" clId="{9094C5BE-0185-406A-ADA7-85518D617B0B}" dt="2026-05-04T16:51:57.824" v="2625" actId="26606"/>
          <ac:spMkLst>
            <pc:docMk/>
            <pc:sldMk cId="324679079" sldId="318"/>
            <ac:spMk id="88" creationId="{3B2E3793-BFE6-45A2-9B7B-E18844431C99}"/>
          </ac:spMkLst>
        </pc:spChg>
        <pc:spChg chg="add del">
          <ac:chgData name="McNair, Patricia" userId="99963a8f-d495-4e26-9315-e84794de9af0" providerId="ADAL" clId="{9094C5BE-0185-406A-ADA7-85518D617B0B}" dt="2026-05-04T16:51:57.824" v="2625" actId="26606"/>
          <ac:spMkLst>
            <pc:docMk/>
            <pc:sldMk cId="324679079" sldId="318"/>
            <ac:spMk id="89" creationId="{BC4C4868-CB8F-4AF9-9CDB-8108F2C19B67}"/>
          </ac:spMkLst>
        </pc:spChg>
        <pc:spChg chg="add del">
          <ac:chgData name="McNair, Patricia" userId="99963a8f-d495-4e26-9315-e84794de9af0" providerId="ADAL" clId="{9094C5BE-0185-406A-ADA7-85518D617B0B}" dt="2026-05-04T16:51:57.824" v="2625" actId="26606"/>
          <ac:spMkLst>
            <pc:docMk/>
            <pc:sldMk cId="324679079" sldId="318"/>
            <ac:spMk id="90" creationId="{375E0459-6403-40CD-989D-56A4407CA12E}"/>
          </ac:spMkLst>
        </pc:spChg>
        <pc:spChg chg="add del">
          <ac:chgData name="McNair, Patricia" userId="99963a8f-d495-4e26-9315-e84794de9af0" providerId="ADAL" clId="{9094C5BE-0185-406A-ADA7-85518D617B0B}" dt="2026-05-04T13:50:40.466" v="1594" actId="26606"/>
          <ac:spMkLst>
            <pc:docMk/>
            <pc:sldMk cId="324679079" sldId="318"/>
            <ac:spMk id="91" creationId="{B1370117-A46D-3C11-1CE1-ABCE880FC4B1}"/>
          </ac:spMkLst>
        </pc:spChg>
        <pc:spChg chg="add del">
          <ac:chgData name="McNair, Patricia" userId="99963a8f-d495-4e26-9315-e84794de9af0" providerId="ADAL" clId="{9094C5BE-0185-406A-ADA7-85518D617B0B}" dt="2026-05-04T13:50:51.700" v="1604" actId="26606"/>
          <ac:spMkLst>
            <pc:docMk/>
            <pc:sldMk cId="324679079" sldId="318"/>
            <ac:spMk id="92" creationId="{D12DDE76-C203-4047-9998-63900085B5E8}"/>
          </ac:spMkLst>
        </pc:spChg>
        <pc:spChg chg="add del">
          <ac:chgData name="McNair, Patricia" userId="99963a8f-d495-4e26-9315-e84794de9af0" providerId="ADAL" clId="{9094C5BE-0185-406A-ADA7-85518D617B0B}" dt="2026-05-04T16:51:57.824" v="2625" actId="26606"/>
          <ac:spMkLst>
            <pc:docMk/>
            <pc:sldMk cId="324679079" sldId="318"/>
            <ac:spMk id="93" creationId="{53E5B1A8-3AC9-4BD1-9BBC-78CA94F2D1BA}"/>
          </ac:spMkLst>
        </pc:spChg>
        <pc:spChg chg="add del">
          <ac:chgData name="McNair, Patricia" userId="99963a8f-d495-4e26-9315-e84794de9af0" providerId="ADAL" clId="{9094C5BE-0185-406A-ADA7-85518D617B0B}" dt="2026-05-04T13:50:40.466" v="1594" actId="26606"/>
          <ac:spMkLst>
            <pc:docMk/>
            <pc:sldMk cId="324679079" sldId="318"/>
            <ac:spMk id="94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3:50:53.448" v="1606" actId="26606"/>
          <ac:spMkLst>
            <pc:docMk/>
            <pc:sldMk cId="324679079" sldId="318"/>
            <ac:spMk id="95" creationId="{6753252F-4873-4F63-801D-CC719279A7D5}"/>
          </ac:spMkLst>
        </pc:spChg>
        <pc:spChg chg="add del">
          <ac:chgData name="McNair, Patricia" userId="99963a8f-d495-4e26-9315-e84794de9af0" providerId="ADAL" clId="{9094C5BE-0185-406A-ADA7-85518D617B0B}" dt="2026-05-04T13:50:40.466" v="1594" actId="26606"/>
          <ac:spMkLst>
            <pc:docMk/>
            <pc:sldMk cId="324679079" sldId="318"/>
            <ac:spMk id="96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3:50:53.448" v="1606" actId="26606"/>
          <ac:spMkLst>
            <pc:docMk/>
            <pc:sldMk cId="324679079" sldId="318"/>
            <ac:spMk id="97" creationId="{047C8CCB-F95D-4249-92DD-651249D3535A}"/>
          </ac:spMkLst>
        </pc:spChg>
        <pc:spChg chg="add del">
          <ac:chgData name="McNair, Patricia" userId="99963a8f-d495-4e26-9315-e84794de9af0" providerId="ADAL" clId="{9094C5BE-0185-406A-ADA7-85518D617B0B}" dt="2026-05-04T13:50:40.466" v="1594" actId="26606"/>
          <ac:spMkLst>
            <pc:docMk/>
            <pc:sldMk cId="324679079" sldId="318"/>
            <ac:spMk id="98" creationId="{8D6EA299-0840-6DEA-E670-C49AEBC87E89}"/>
          </ac:spMkLst>
        </pc:spChg>
        <pc:spChg chg="add del">
          <ac:chgData name="McNair, Patricia" userId="99963a8f-d495-4e26-9315-e84794de9af0" providerId="ADAL" clId="{9094C5BE-0185-406A-ADA7-85518D617B0B}" dt="2026-05-04T13:50:56.815" v="1608" actId="26606"/>
          <ac:spMkLst>
            <pc:docMk/>
            <pc:sldMk cId="324679079" sldId="318"/>
            <ac:spMk id="99" creationId="{6805CBB3-11E4-895E-6F0B-ADE1AE82EE5A}"/>
          </ac:spMkLst>
        </pc:spChg>
        <pc:spChg chg="add del">
          <ac:chgData name="McNair, Patricia" userId="99963a8f-d495-4e26-9315-e84794de9af0" providerId="ADAL" clId="{9094C5BE-0185-406A-ADA7-85518D617B0B}" dt="2026-05-04T13:50:43.002" v="1596" actId="26606"/>
          <ac:spMkLst>
            <pc:docMk/>
            <pc:sldMk cId="324679079" sldId="318"/>
            <ac:spMk id="100" creationId="{C0763A76-9F1C-4FC5-82B7-DD475DA461B2}"/>
          </ac:spMkLst>
        </pc:spChg>
        <pc:spChg chg="add del">
          <ac:chgData name="McNair, Patricia" userId="99963a8f-d495-4e26-9315-e84794de9af0" providerId="ADAL" clId="{9094C5BE-0185-406A-ADA7-85518D617B0B}" dt="2026-05-04T13:50:43.002" v="1596" actId="26606"/>
          <ac:spMkLst>
            <pc:docMk/>
            <pc:sldMk cId="324679079" sldId="318"/>
            <ac:spMk id="101" creationId="{E81BF4F6-F2CF-4984-9D14-D6966D92F99F}"/>
          </ac:spMkLst>
        </pc:spChg>
        <pc:spChg chg="add del">
          <ac:chgData name="McNair, Patricia" userId="99963a8f-d495-4e26-9315-e84794de9af0" providerId="ADAL" clId="{9094C5BE-0185-406A-ADA7-85518D617B0B}" dt="2026-05-04T13:50:43.002" v="1596" actId="26606"/>
          <ac:spMkLst>
            <pc:docMk/>
            <pc:sldMk cId="324679079" sldId="318"/>
            <ac:spMk id="102" creationId="{E428EB29-5F0E-BD23-4161-90AC5109C7D0}"/>
          </ac:spMkLst>
        </pc:spChg>
        <pc:spChg chg="add del">
          <ac:chgData name="McNair, Patricia" userId="99963a8f-d495-4e26-9315-e84794de9af0" providerId="ADAL" clId="{9094C5BE-0185-406A-ADA7-85518D617B0B}" dt="2026-05-04T13:50:45.659" v="1598" actId="26606"/>
          <ac:spMkLst>
            <pc:docMk/>
            <pc:sldMk cId="324679079" sldId="318"/>
            <ac:spMk id="104" creationId="{B210AC1D-4063-4C6E-9528-FA9C4C0C18E6}"/>
          </ac:spMkLst>
        </pc:spChg>
        <pc:spChg chg="add del">
          <ac:chgData name="McNair, Patricia" userId="99963a8f-d495-4e26-9315-e84794de9af0" providerId="ADAL" clId="{9094C5BE-0185-406A-ADA7-85518D617B0B}" dt="2026-05-04T13:50:45.659" v="1598" actId="26606"/>
          <ac:spMkLst>
            <pc:docMk/>
            <pc:sldMk cId="324679079" sldId="318"/>
            <ac:spMk id="105" creationId="{02F8C595-E68C-4306-AED8-DC7826A0A506}"/>
          </ac:spMkLst>
        </pc:spChg>
        <pc:spChg chg="add del">
          <ac:chgData name="McNair, Patricia" userId="99963a8f-d495-4e26-9315-e84794de9af0" providerId="ADAL" clId="{9094C5BE-0185-406A-ADA7-85518D617B0B}" dt="2026-05-04T13:50:45.659" v="1598" actId="26606"/>
          <ac:spMkLst>
            <pc:docMk/>
            <pc:sldMk cId="324679079" sldId="318"/>
            <ac:spMk id="106" creationId="{13C46DAB-2847-5313-6A80-1B6FEAA24958}"/>
          </ac:spMkLst>
        </pc:spChg>
        <pc:spChg chg="add del">
          <ac:chgData name="McNair, Patricia" userId="99963a8f-d495-4e26-9315-e84794de9af0" providerId="ADAL" clId="{9094C5BE-0185-406A-ADA7-85518D617B0B}" dt="2026-05-04T16:52:01.194" v="2627" actId="26606"/>
          <ac:spMkLst>
            <pc:docMk/>
            <pc:sldMk cId="324679079" sldId="318"/>
            <ac:spMk id="107" creationId="{E91DC736-0EF8-4F87-9146-EBF1D2EE4D3D}"/>
          </ac:spMkLst>
        </pc:spChg>
        <pc:spChg chg="add del">
          <ac:chgData name="McNair, Patricia" userId="99963a8f-d495-4e26-9315-e84794de9af0" providerId="ADAL" clId="{9094C5BE-0185-406A-ADA7-85518D617B0B}" dt="2026-05-04T13:50:49.499" v="1600" actId="26606"/>
          <ac:spMkLst>
            <pc:docMk/>
            <pc:sldMk cId="324679079" sldId="318"/>
            <ac:spMk id="109" creationId="{292D9CF5-7404-2A46-85E9-2BFED88C6AC0}"/>
          </ac:spMkLst>
        </pc:spChg>
        <pc:spChg chg="add del">
          <ac:chgData name="McNair, Patricia" userId="99963a8f-d495-4e26-9315-e84794de9af0" providerId="ADAL" clId="{9094C5BE-0185-406A-ADA7-85518D617B0B}" dt="2026-05-04T13:50:50.929" v="1602" actId="26606"/>
          <ac:spMkLst>
            <pc:docMk/>
            <pc:sldMk cId="324679079" sldId="318"/>
            <ac:spMk id="111" creationId="{7FEEEA50-4AEB-52EB-CD35-110900BE2265}"/>
          </ac:spMkLst>
        </pc:spChg>
        <pc:spChg chg="add del">
          <ac:chgData name="McNair, Patricia" userId="99963a8f-d495-4e26-9315-e84794de9af0" providerId="ADAL" clId="{9094C5BE-0185-406A-ADA7-85518D617B0B}" dt="2026-05-04T13:50:58.392" v="1610" actId="26606"/>
          <ac:spMkLst>
            <pc:docMk/>
            <pc:sldMk cId="324679079" sldId="318"/>
            <ac:spMk id="113" creationId="{7FEEEA50-4AEB-52EB-CD35-110900BE2265}"/>
          </ac:spMkLst>
        </pc:spChg>
        <pc:spChg chg="add del">
          <ac:chgData name="McNair, Patricia" userId="99963a8f-d495-4e26-9315-e84794de9af0" providerId="ADAL" clId="{9094C5BE-0185-406A-ADA7-85518D617B0B}" dt="2026-05-04T16:52:01.194" v="2627" actId="26606"/>
          <ac:spMkLst>
            <pc:docMk/>
            <pc:sldMk cId="324679079" sldId="318"/>
            <ac:spMk id="115" creationId="{097CD68E-23E3-4007-8847-CD0944C4F7BE}"/>
          </ac:spMkLst>
        </pc:spChg>
        <pc:spChg chg="add del">
          <ac:chgData name="McNair, Patricia" userId="99963a8f-d495-4e26-9315-e84794de9af0" providerId="ADAL" clId="{9094C5BE-0185-406A-ADA7-85518D617B0B}" dt="2026-05-04T16:52:01.194" v="2627" actId="26606"/>
          <ac:spMkLst>
            <pc:docMk/>
            <pc:sldMk cId="324679079" sldId="318"/>
            <ac:spMk id="116" creationId="{AF2F604E-43BE-4DC3-B983-E071523364F8}"/>
          </ac:spMkLst>
        </pc:spChg>
        <pc:spChg chg="add del">
          <ac:chgData name="McNair, Patricia" userId="99963a8f-d495-4e26-9315-e84794de9af0" providerId="ADAL" clId="{9094C5BE-0185-406A-ADA7-85518D617B0B}" dt="2026-05-04T16:52:01.194" v="2627" actId="26606"/>
          <ac:spMkLst>
            <pc:docMk/>
            <pc:sldMk cId="324679079" sldId="318"/>
            <ac:spMk id="117" creationId="{08C9B587-E65E-4B52-B37C-ABEBB6E87928}"/>
          </ac:spMkLst>
        </pc:spChg>
        <pc:spChg chg="add del">
          <ac:chgData name="McNair, Patricia" userId="99963a8f-d495-4e26-9315-e84794de9af0" providerId="ADAL" clId="{9094C5BE-0185-406A-ADA7-85518D617B0B}" dt="2026-05-04T13:51:13.490" v="1612" actId="26606"/>
          <ac:spMkLst>
            <pc:docMk/>
            <pc:sldMk cId="324679079" sldId="318"/>
            <ac:spMk id="118" creationId="{D12DDE76-C203-4047-9998-63900085B5E8}"/>
          </ac:spMkLst>
        </pc:spChg>
        <pc:spChg chg="add del">
          <ac:chgData name="McNair, Patricia" userId="99963a8f-d495-4e26-9315-e84794de9af0" providerId="ADAL" clId="{9094C5BE-0185-406A-ADA7-85518D617B0B}" dt="2026-05-04T16:52:28.028" v="2629" actId="26606"/>
          <ac:spMkLst>
            <pc:docMk/>
            <pc:sldMk cId="324679079" sldId="318"/>
            <ac:spMk id="119" creationId="{09588DA8-065E-4F6F-8EFD-43104AB2E0CF}"/>
          </ac:spMkLst>
        </pc:spChg>
        <pc:spChg chg="add del">
          <ac:chgData name="McNair, Patricia" userId="99963a8f-d495-4e26-9315-e84794de9af0" providerId="ADAL" clId="{9094C5BE-0185-406A-ADA7-85518D617B0B}" dt="2026-05-04T13:51:15.436" v="1614" actId="26606"/>
          <ac:spMkLst>
            <pc:docMk/>
            <pc:sldMk cId="324679079" sldId="318"/>
            <ac:spMk id="120" creationId="{79BB35BC-D5C2-4C8B-A22A-A71E6191913B}"/>
          </ac:spMkLst>
        </pc:spChg>
        <pc:spChg chg="add del">
          <ac:chgData name="McNair, Patricia" userId="99963a8f-d495-4e26-9315-e84794de9af0" providerId="ADAL" clId="{9094C5BE-0185-406A-ADA7-85518D617B0B}" dt="2026-05-04T13:51:15.436" v="1614" actId="26606"/>
          <ac:spMkLst>
            <pc:docMk/>
            <pc:sldMk cId="324679079" sldId="318"/>
            <ac:spMk id="121" creationId="{D2AF20FB-EB24-6187-EE43-43E1F7941192}"/>
          </ac:spMkLst>
        </pc:spChg>
        <pc:spChg chg="add del">
          <ac:chgData name="McNair, Patricia" userId="99963a8f-d495-4e26-9315-e84794de9af0" providerId="ADAL" clId="{9094C5BE-0185-406A-ADA7-85518D617B0B}" dt="2026-05-04T16:52:28.028" v="2629" actId="26606"/>
          <ac:spMkLst>
            <pc:docMk/>
            <pc:sldMk cId="324679079" sldId="318"/>
            <ac:spMk id="122" creationId="{C4285719-470E-454C-AF62-8323075F1F5B}"/>
          </ac:spMkLst>
        </pc:spChg>
        <pc:spChg chg="add del">
          <ac:chgData name="McNair, Patricia" userId="99963a8f-d495-4e26-9315-e84794de9af0" providerId="ADAL" clId="{9094C5BE-0185-406A-ADA7-85518D617B0B}" dt="2026-05-04T13:51:16.713" v="1616" actId="26606"/>
          <ac:spMkLst>
            <pc:docMk/>
            <pc:sldMk cId="324679079" sldId="318"/>
            <ac:spMk id="123" creationId="{3ECBE1F1-D69B-4AFA-ABD5-8E41720EF6DE}"/>
          </ac:spMkLst>
        </pc:spChg>
        <pc:spChg chg="add del">
          <ac:chgData name="McNair, Patricia" userId="99963a8f-d495-4e26-9315-e84794de9af0" providerId="ADAL" clId="{9094C5BE-0185-406A-ADA7-85518D617B0B}" dt="2026-05-04T13:51:16.713" v="1616" actId="26606"/>
          <ac:spMkLst>
            <pc:docMk/>
            <pc:sldMk cId="324679079" sldId="318"/>
            <ac:spMk id="124" creationId="{603A6265-E10C-4B85-9C20-E75FCAF9CC63}"/>
          </ac:spMkLst>
        </pc:spChg>
        <pc:spChg chg="add del">
          <ac:chgData name="McNair, Patricia" userId="99963a8f-d495-4e26-9315-e84794de9af0" providerId="ADAL" clId="{9094C5BE-0185-406A-ADA7-85518D617B0B}" dt="2026-05-04T13:51:16.713" v="1616" actId="26606"/>
          <ac:spMkLst>
            <pc:docMk/>
            <pc:sldMk cId="324679079" sldId="318"/>
            <ac:spMk id="125" creationId="{66BEEF41-0552-21A2-F0B3-B97A077952C5}"/>
          </ac:spMkLst>
        </pc:spChg>
        <pc:spChg chg="add del">
          <ac:chgData name="McNair, Patricia" userId="99963a8f-d495-4e26-9315-e84794de9af0" providerId="ADAL" clId="{9094C5BE-0185-406A-ADA7-85518D617B0B}" dt="2026-05-04T13:51:23.420" v="1618" actId="26606"/>
          <ac:spMkLst>
            <pc:docMk/>
            <pc:sldMk cId="324679079" sldId="318"/>
            <ac:spMk id="128" creationId="{ED916A74-661D-F2F0-34EF-23F5C61A5DCE}"/>
          </ac:spMkLst>
        </pc:spChg>
        <pc:spChg chg="add del">
          <ac:chgData name="McNair, Patricia" userId="99963a8f-d495-4e26-9315-e84794de9af0" providerId="ADAL" clId="{9094C5BE-0185-406A-ADA7-85518D617B0B}" dt="2026-05-04T16:52:28.028" v="2629" actId="26606"/>
          <ac:spMkLst>
            <pc:docMk/>
            <pc:sldMk cId="324679079" sldId="318"/>
            <ac:spMk id="129" creationId="{4300840D-0A0B-4512-BACA-B439D5B9C57C}"/>
          </ac:spMkLst>
        </pc:spChg>
        <pc:spChg chg="add del">
          <ac:chgData name="McNair, Patricia" userId="99963a8f-d495-4e26-9315-e84794de9af0" providerId="ADAL" clId="{9094C5BE-0185-406A-ADA7-85518D617B0B}" dt="2026-05-04T13:51:24.250" v="1620" actId="26606"/>
          <ac:spMkLst>
            <pc:docMk/>
            <pc:sldMk cId="324679079" sldId="318"/>
            <ac:spMk id="130" creationId="{7FEEEA50-4AEB-52EB-CD35-110900BE2265}"/>
          </ac:spMkLst>
        </pc:spChg>
        <pc:spChg chg="add del">
          <ac:chgData name="McNair, Patricia" userId="99963a8f-d495-4e26-9315-e84794de9af0" providerId="ADAL" clId="{9094C5BE-0185-406A-ADA7-85518D617B0B}" dt="2026-05-04T16:52:28.028" v="2629" actId="26606"/>
          <ac:spMkLst>
            <pc:docMk/>
            <pc:sldMk cId="324679079" sldId="318"/>
            <ac:spMk id="132" creationId="{D2B78728-A580-49A7-84F9-6EF6F583ADE0}"/>
          </ac:spMkLst>
        </pc:spChg>
        <pc:spChg chg="add del">
          <ac:chgData name="McNair, Patricia" userId="99963a8f-d495-4e26-9315-e84794de9af0" providerId="ADAL" clId="{9094C5BE-0185-406A-ADA7-85518D617B0B}" dt="2026-05-04T13:51:25.570" v="1622" actId="26606"/>
          <ac:spMkLst>
            <pc:docMk/>
            <pc:sldMk cId="324679079" sldId="318"/>
            <ac:spMk id="135" creationId="{D12DDE76-C203-4047-9998-63900085B5E8}"/>
          </ac:spMkLst>
        </pc:spChg>
        <pc:spChg chg="add del">
          <ac:chgData name="McNair, Patricia" userId="99963a8f-d495-4e26-9315-e84794de9af0" providerId="ADAL" clId="{9094C5BE-0185-406A-ADA7-85518D617B0B}" dt="2026-05-04T16:52:28.028" v="2629" actId="26606"/>
          <ac:spMkLst>
            <pc:docMk/>
            <pc:sldMk cId="324679079" sldId="318"/>
            <ac:spMk id="136" creationId="{8C3557CC-6E4D-0755-F0FC-B147A2378524}"/>
          </ac:spMkLst>
        </pc:spChg>
        <pc:spChg chg="add del">
          <ac:chgData name="McNair, Patricia" userId="99963a8f-d495-4e26-9315-e84794de9af0" providerId="ADAL" clId="{9094C5BE-0185-406A-ADA7-85518D617B0B}" dt="2026-05-04T13:51:39.465" v="1624" actId="26606"/>
          <ac:spMkLst>
            <pc:docMk/>
            <pc:sldMk cId="324679079" sldId="318"/>
            <ac:spMk id="137" creationId="{6753252F-4873-4F63-801D-CC719279A7D5}"/>
          </ac:spMkLst>
        </pc:spChg>
        <pc:spChg chg="add del">
          <ac:chgData name="McNair, Patricia" userId="99963a8f-d495-4e26-9315-e84794de9af0" providerId="ADAL" clId="{9094C5BE-0185-406A-ADA7-85518D617B0B}" dt="2026-05-04T13:51:39.465" v="1624" actId="26606"/>
          <ac:spMkLst>
            <pc:docMk/>
            <pc:sldMk cId="324679079" sldId="318"/>
            <ac:spMk id="138" creationId="{047C8CCB-F95D-4249-92DD-651249D3535A}"/>
          </ac:spMkLst>
        </pc:spChg>
        <pc:spChg chg="add del">
          <ac:chgData name="McNair, Patricia" userId="99963a8f-d495-4e26-9315-e84794de9af0" providerId="ADAL" clId="{9094C5BE-0185-406A-ADA7-85518D617B0B}" dt="2026-05-04T16:56:09.952" v="2635" actId="26606"/>
          <ac:spMkLst>
            <pc:docMk/>
            <pc:sldMk cId="324679079" sldId="318"/>
            <ac:spMk id="139" creationId="{979E27D9-03C7-44E2-9FF8-15D0C8506AF7}"/>
          </ac:spMkLst>
        </pc:spChg>
        <pc:spChg chg="add del">
          <ac:chgData name="McNair, Patricia" userId="99963a8f-d495-4e26-9315-e84794de9af0" providerId="ADAL" clId="{9094C5BE-0185-406A-ADA7-85518D617B0B}" dt="2026-05-04T13:51:44.707" v="1626" actId="26606"/>
          <ac:spMkLst>
            <pc:docMk/>
            <pc:sldMk cId="324679079" sldId="318"/>
            <ac:spMk id="140" creationId="{10FF6377-6AC7-E429-340E-B29D6DD82DB0}"/>
          </ac:spMkLst>
        </pc:spChg>
        <pc:spChg chg="add del">
          <ac:chgData name="McNair, Patricia" userId="99963a8f-d495-4e26-9315-e84794de9af0" providerId="ADAL" clId="{9094C5BE-0185-406A-ADA7-85518D617B0B}" dt="2026-05-04T16:55:36.749" v="2631" actId="931"/>
          <ac:spMkLst>
            <pc:docMk/>
            <pc:sldMk cId="324679079" sldId="318"/>
            <ac:spMk id="142" creationId="{8C3557CC-6E4D-0755-F0FC-B147A2378524}"/>
          </ac:spMkLst>
        </pc:spChg>
        <pc:spChg chg="add del">
          <ac:chgData name="McNair, Patricia" userId="99963a8f-d495-4e26-9315-e84794de9af0" providerId="ADAL" clId="{9094C5BE-0185-406A-ADA7-85518D617B0B}" dt="2026-05-04T16:56:09.952" v="2635" actId="26606"/>
          <ac:spMkLst>
            <pc:docMk/>
            <pc:sldMk cId="324679079" sldId="318"/>
            <ac:spMk id="143" creationId="{EEBF1590-3B36-48EE-A89D-3B6F3CB256AB}"/>
          </ac:spMkLst>
        </pc:spChg>
        <pc:spChg chg="add del">
          <ac:chgData name="McNair, Patricia" userId="99963a8f-d495-4e26-9315-e84794de9af0" providerId="ADAL" clId="{9094C5BE-0185-406A-ADA7-85518D617B0B}" dt="2026-05-04T16:56:09.952" v="2635" actId="26606"/>
          <ac:spMkLst>
            <pc:docMk/>
            <pc:sldMk cId="324679079" sldId="318"/>
            <ac:spMk id="144" creationId="{AC8F6C8C-AB5A-4548-942D-E3FD40ACBC49}"/>
          </ac:spMkLst>
        </pc:spChg>
        <pc:spChg chg="add del">
          <ac:chgData name="McNair, Patricia" userId="99963a8f-d495-4e26-9315-e84794de9af0" providerId="ADAL" clId="{9094C5BE-0185-406A-ADA7-85518D617B0B}" dt="2026-05-04T13:51:47.539" v="1628" actId="26606"/>
          <ac:spMkLst>
            <pc:docMk/>
            <pc:sldMk cId="324679079" sldId="318"/>
            <ac:spMk id="145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3:51:47.539" v="1628" actId="26606"/>
          <ac:spMkLst>
            <pc:docMk/>
            <pc:sldMk cId="324679079" sldId="318"/>
            <ac:spMk id="146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3:51:47.539" v="1628" actId="26606"/>
          <ac:spMkLst>
            <pc:docMk/>
            <pc:sldMk cId="324679079" sldId="318"/>
            <ac:spMk id="147" creationId="{8D6EA299-0840-6DEA-E670-C49AEBC87E89}"/>
          </ac:spMkLst>
        </pc:spChg>
        <pc:spChg chg="add del">
          <ac:chgData name="McNair, Patricia" userId="99963a8f-d495-4e26-9315-e84794de9af0" providerId="ADAL" clId="{9094C5BE-0185-406A-ADA7-85518D617B0B}" dt="2026-05-04T13:51:47.539" v="1628" actId="26606"/>
          <ac:spMkLst>
            <pc:docMk/>
            <pc:sldMk cId="324679079" sldId="318"/>
            <ac:spMk id="148" creationId="{B1370117-A46D-3C11-1CE1-ABCE880FC4B1}"/>
          </ac:spMkLst>
        </pc:spChg>
        <pc:spChg chg="add del">
          <ac:chgData name="McNair, Patricia" userId="99963a8f-d495-4e26-9315-e84794de9af0" providerId="ADAL" clId="{9094C5BE-0185-406A-ADA7-85518D617B0B}" dt="2026-05-04T16:56:09.935" v="2634" actId="26606"/>
          <ac:spMkLst>
            <pc:docMk/>
            <pc:sldMk cId="324679079" sldId="318"/>
            <ac:spMk id="149" creationId="{2C61293E-6EBE-43EF-A52C-9BEBFD7679D4}"/>
          </ac:spMkLst>
        </pc:spChg>
        <pc:spChg chg="add del">
          <ac:chgData name="McNair, Patricia" userId="99963a8f-d495-4e26-9315-e84794de9af0" providerId="ADAL" clId="{9094C5BE-0185-406A-ADA7-85518D617B0B}" dt="2026-05-04T13:51:48.298" v="1630" actId="26606"/>
          <ac:spMkLst>
            <pc:docMk/>
            <pc:sldMk cId="324679079" sldId="318"/>
            <ac:spMk id="150" creationId="{C0763A76-9F1C-4FC5-82B7-DD475DA461B2}"/>
          </ac:spMkLst>
        </pc:spChg>
        <pc:spChg chg="add del">
          <ac:chgData name="McNair, Patricia" userId="99963a8f-d495-4e26-9315-e84794de9af0" providerId="ADAL" clId="{9094C5BE-0185-406A-ADA7-85518D617B0B}" dt="2026-05-04T13:51:48.298" v="1630" actId="26606"/>
          <ac:spMkLst>
            <pc:docMk/>
            <pc:sldMk cId="324679079" sldId="318"/>
            <ac:spMk id="151" creationId="{E81BF4F6-F2CF-4984-9D14-D6966D92F99F}"/>
          </ac:spMkLst>
        </pc:spChg>
        <pc:spChg chg="add del">
          <ac:chgData name="McNair, Patricia" userId="99963a8f-d495-4e26-9315-e84794de9af0" providerId="ADAL" clId="{9094C5BE-0185-406A-ADA7-85518D617B0B}" dt="2026-05-04T13:51:48.298" v="1630" actId="26606"/>
          <ac:spMkLst>
            <pc:docMk/>
            <pc:sldMk cId="324679079" sldId="318"/>
            <ac:spMk id="152" creationId="{E428EB29-5F0E-BD23-4161-90AC5109C7D0}"/>
          </ac:spMkLst>
        </pc:spChg>
        <pc:spChg chg="add del">
          <ac:chgData name="McNair, Patricia" userId="99963a8f-d495-4e26-9315-e84794de9af0" providerId="ADAL" clId="{9094C5BE-0185-406A-ADA7-85518D617B0B}" dt="2026-05-04T16:56:09.935" v="2634" actId="26606"/>
          <ac:spMkLst>
            <pc:docMk/>
            <pc:sldMk cId="324679079" sldId="318"/>
            <ac:spMk id="153" creationId="{21540236-BFD5-4A9D-8840-4703E7F76825}"/>
          </ac:spMkLst>
        </pc:spChg>
        <pc:spChg chg="add del">
          <ac:chgData name="McNair, Patricia" userId="99963a8f-d495-4e26-9315-e84794de9af0" providerId="ADAL" clId="{9094C5BE-0185-406A-ADA7-85518D617B0B}" dt="2026-05-04T13:51:51.544" v="1632" actId="26606"/>
          <ac:spMkLst>
            <pc:docMk/>
            <pc:sldMk cId="324679079" sldId="318"/>
            <ac:spMk id="154" creationId="{9F7D5CDA-D291-4307-BF55-1381FED29634}"/>
          </ac:spMkLst>
        </pc:spChg>
        <pc:spChg chg="add del">
          <ac:chgData name="McNair, Patricia" userId="99963a8f-d495-4e26-9315-e84794de9af0" providerId="ADAL" clId="{9094C5BE-0185-406A-ADA7-85518D617B0B}" dt="2026-05-04T13:51:51.544" v="1632" actId="26606"/>
          <ac:spMkLst>
            <pc:docMk/>
            <pc:sldMk cId="324679079" sldId="318"/>
            <ac:spMk id="155" creationId="{59B296B9-C5A5-4E4F-9B60-C907B5F1466C}"/>
          </ac:spMkLst>
        </pc:spChg>
        <pc:spChg chg="add del">
          <ac:chgData name="McNair, Patricia" userId="99963a8f-d495-4e26-9315-e84794de9af0" providerId="ADAL" clId="{9094C5BE-0185-406A-ADA7-85518D617B0B}" dt="2026-05-04T13:51:51.544" v="1632" actId="26606"/>
          <ac:spMkLst>
            <pc:docMk/>
            <pc:sldMk cId="324679079" sldId="318"/>
            <ac:spMk id="156" creationId="{D0300FD3-5AF1-6305-15FA-9078072672E2}"/>
          </ac:spMkLst>
        </pc:spChg>
        <pc:spChg chg="add del">
          <ac:chgData name="McNair, Patricia" userId="99963a8f-d495-4e26-9315-e84794de9af0" providerId="ADAL" clId="{9094C5BE-0185-406A-ADA7-85518D617B0B}" dt="2026-05-04T13:51:51.544" v="1632" actId="26606"/>
          <ac:spMkLst>
            <pc:docMk/>
            <pc:sldMk cId="324679079" sldId="318"/>
            <ac:spMk id="157" creationId="{7BA6C344-213E-672A-1698-B4FB7A6B9A16}"/>
          </ac:spMkLst>
        </pc:spChg>
        <pc:spChg chg="add del">
          <ac:chgData name="McNair, Patricia" userId="99963a8f-d495-4e26-9315-e84794de9af0" providerId="ADAL" clId="{9094C5BE-0185-406A-ADA7-85518D617B0B}" dt="2026-05-04T16:56:09.935" v="2634" actId="26606"/>
          <ac:spMkLst>
            <pc:docMk/>
            <pc:sldMk cId="324679079" sldId="318"/>
            <ac:spMk id="158" creationId="{CAB8238E-4726-737C-82A0-BBE2E1167216}"/>
          </ac:spMkLst>
        </pc:spChg>
        <pc:spChg chg="add del">
          <ac:chgData name="McNair, Patricia" userId="99963a8f-d495-4e26-9315-e84794de9af0" providerId="ADAL" clId="{9094C5BE-0185-406A-ADA7-85518D617B0B}" dt="2026-05-04T13:51:53.515" v="1634" actId="26606"/>
          <ac:spMkLst>
            <pc:docMk/>
            <pc:sldMk cId="324679079" sldId="318"/>
            <ac:spMk id="159" creationId="{665DBBEF-238B-476B-96AB-8AAC3224ECEA}"/>
          </ac:spMkLst>
        </pc:spChg>
        <pc:spChg chg="add del">
          <ac:chgData name="McNair, Patricia" userId="99963a8f-d495-4e26-9315-e84794de9af0" providerId="ADAL" clId="{9094C5BE-0185-406A-ADA7-85518D617B0B}" dt="2026-05-04T13:51:53.515" v="1634" actId="26606"/>
          <ac:spMkLst>
            <pc:docMk/>
            <pc:sldMk cId="324679079" sldId="318"/>
            <ac:spMk id="160" creationId="{3FCFB1DE-0B7E-48CC-BA90-B2AB0889F9D6}"/>
          </ac:spMkLst>
        </pc:spChg>
        <pc:spChg chg="add del">
          <ac:chgData name="McNair, Patricia" userId="99963a8f-d495-4e26-9315-e84794de9af0" providerId="ADAL" clId="{9094C5BE-0185-406A-ADA7-85518D617B0B}" dt="2026-05-04T16:58:07.999" v="2671" actId="26606"/>
          <ac:spMkLst>
            <pc:docMk/>
            <pc:sldMk cId="324679079" sldId="318"/>
            <ac:spMk id="161" creationId="{E45CA849-654C-4173-AD99-B3A2528275F5}"/>
          </ac:spMkLst>
        </pc:spChg>
        <pc:spChg chg="add del">
          <ac:chgData name="McNair, Patricia" userId="99963a8f-d495-4e26-9315-e84794de9af0" providerId="ADAL" clId="{9094C5BE-0185-406A-ADA7-85518D617B0B}" dt="2026-05-04T13:51:58.991" v="1636" actId="26606"/>
          <ac:spMkLst>
            <pc:docMk/>
            <pc:sldMk cId="324679079" sldId="318"/>
            <ac:spMk id="162" creationId="{D4771268-CB57-404A-9271-370EB28F6090}"/>
          </ac:spMkLst>
        </pc:spChg>
        <pc:spChg chg="add del">
          <ac:chgData name="McNair, Patricia" userId="99963a8f-d495-4e26-9315-e84794de9af0" providerId="ADAL" clId="{9094C5BE-0185-406A-ADA7-85518D617B0B}" dt="2026-05-04T16:58:07.999" v="2671" actId="26606"/>
          <ac:spMkLst>
            <pc:docMk/>
            <pc:sldMk cId="324679079" sldId="318"/>
            <ac:spMk id="163" creationId="{3E23A947-2D45-4208-AE2B-64948C87A3EB}"/>
          </ac:spMkLst>
        </pc:spChg>
        <pc:spChg chg="add del">
          <ac:chgData name="McNair, Patricia" userId="99963a8f-d495-4e26-9315-e84794de9af0" providerId="ADAL" clId="{9094C5BE-0185-406A-ADA7-85518D617B0B}" dt="2026-05-04T13:52:02.767" v="1638" actId="26606"/>
          <ac:spMkLst>
            <pc:docMk/>
            <pc:sldMk cId="324679079" sldId="318"/>
            <ac:spMk id="164" creationId="{04812C46-200A-4DEB-A05E-3ED6C68C2387}"/>
          </ac:spMkLst>
        </pc:spChg>
        <pc:spChg chg="add del">
          <ac:chgData name="McNair, Patricia" userId="99963a8f-d495-4e26-9315-e84794de9af0" providerId="ADAL" clId="{9094C5BE-0185-406A-ADA7-85518D617B0B}" dt="2026-05-04T13:52:02.767" v="1638" actId="26606"/>
          <ac:spMkLst>
            <pc:docMk/>
            <pc:sldMk cId="324679079" sldId="318"/>
            <ac:spMk id="165" creationId="{D1EA859B-E555-4109-94F3-6700E046E008}"/>
          </ac:spMkLst>
        </pc:spChg>
        <pc:spChg chg="add del">
          <ac:chgData name="McNair, Patricia" userId="99963a8f-d495-4e26-9315-e84794de9af0" providerId="ADAL" clId="{9094C5BE-0185-406A-ADA7-85518D617B0B}" dt="2026-05-04T13:52:02.767" v="1638" actId="26606"/>
          <ac:spMkLst>
            <pc:docMk/>
            <pc:sldMk cId="324679079" sldId="318"/>
            <ac:spMk id="166" creationId="{8D1197A1-938D-2FCE-7CCF-0E83910F2967}"/>
          </ac:spMkLst>
        </pc:spChg>
        <pc:spChg chg="add del">
          <ac:chgData name="McNair, Patricia" userId="99963a8f-d495-4e26-9315-e84794de9af0" providerId="ADAL" clId="{9094C5BE-0185-406A-ADA7-85518D617B0B}" dt="2026-05-04T16:58:07.999" v="2671" actId="26606"/>
          <ac:spMkLst>
            <pc:docMk/>
            <pc:sldMk cId="324679079" sldId="318"/>
            <ac:spMk id="167" creationId="{E5BBB0F9-6A59-4D02-A9C7-A2D6516684CE}"/>
          </ac:spMkLst>
        </pc:spChg>
        <pc:spChg chg="add del">
          <ac:chgData name="McNair, Patricia" userId="99963a8f-d495-4e26-9315-e84794de9af0" providerId="ADAL" clId="{9094C5BE-0185-406A-ADA7-85518D617B0B}" dt="2026-05-04T13:52:03.619" v="1640" actId="26606"/>
          <ac:spMkLst>
            <pc:docMk/>
            <pc:sldMk cId="324679079" sldId="318"/>
            <ac:spMk id="168" creationId="{86BF47BD-DB8D-4367-B0B5-D4A6D1A32F7C}"/>
          </ac:spMkLst>
        </pc:spChg>
        <pc:spChg chg="add del mod">
          <ac:chgData name="McNair, Patricia" userId="99963a8f-d495-4e26-9315-e84794de9af0" providerId="ADAL" clId="{9094C5BE-0185-406A-ADA7-85518D617B0B}" dt="2026-05-04T16:57:33.028" v="2666" actId="931"/>
          <ac:spMkLst>
            <pc:docMk/>
            <pc:sldMk cId="324679079" sldId="318"/>
            <ac:spMk id="170" creationId="{C4F4DC8C-C986-7A7F-F18B-7E1E31409065}"/>
          </ac:spMkLst>
        </pc:spChg>
        <pc:spChg chg="add del">
          <ac:chgData name="McNair, Patricia" userId="99963a8f-d495-4e26-9315-e84794de9af0" providerId="ADAL" clId="{9094C5BE-0185-406A-ADA7-85518D617B0B}" dt="2026-05-04T16:58:07.995" v="2670" actId="26606"/>
          <ac:spMkLst>
            <pc:docMk/>
            <pc:sldMk cId="324679079" sldId="318"/>
            <ac:spMk id="171" creationId="{59065E47-BA96-E95C-9DC4-3A91831FD20D}"/>
          </ac:spMkLst>
        </pc:spChg>
        <pc:spChg chg="add del">
          <ac:chgData name="McNair, Patricia" userId="99963a8f-d495-4e26-9315-e84794de9af0" providerId="ADAL" clId="{9094C5BE-0185-406A-ADA7-85518D617B0B}" dt="2026-05-04T13:52:03.619" v="1640" actId="26606"/>
          <ac:spMkLst>
            <pc:docMk/>
            <pc:sldMk cId="324679079" sldId="318"/>
            <ac:spMk id="172" creationId="{E69FA376-5165-B471-89D1-10EF4EEA5B20}"/>
          </ac:spMkLst>
        </pc:spChg>
        <pc:spChg chg="add del">
          <ac:chgData name="McNair, Patricia" userId="99963a8f-d495-4e26-9315-e84794de9af0" providerId="ADAL" clId="{9094C5BE-0185-406A-ADA7-85518D617B0B}" dt="2026-05-04T16:58:07.995" v="2670" actId="26606"/>
          <ac:spMkLst>
            <pc:docMk/>
            <pc:sldMk cId="324679079" sldId="318"/>
            <ac:spMk id="173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3:52:19.576" v="1642" actId="26606"/>
          <ac:spMkLst>
            <pc:docMk/>
            <pc:sldMk cId="324679079" sldId="318"/>
            <ac:spMk id="174" creationId="{79BB35BC-D5C2-4C8B-A22A-A71E6191913B}"/>
          </ac:spMkLst>
        </pc:spChg>
        <pc:spChg chg="add del">
          <ac:chgData name="McNair, Patricia" userId="99963a8f-d495-4e26-9315-e84794de9af0" providerId="ADAL" clId="{9094C5BE-0185-406A-ADA7-85518D617B0B}" dt="2026-05-04T13:52:19.576" v="1642" actId="26606"/>
          <ac:spMkLst>
            <pc:docMk/>
            <pc:sldMk cId="324679079" sldId="318"/>
            <ac:spMk id="175" creationId="{D2AF20FB-EB24-6187-EE43-43E1F7941192}"/>
          </ac:spMkLst>
        </pc:spChg>
        <pc:spChg chg="add del">
          <ac:chgData name="McNair, Patricia" userId="99963a8f-d495-4e26-9315-e84794de9af0" providerId="ADAL" clId="{9094C5BE-0185-406A-ADA7-85518D617B0B}" dt="2026-05-04T16:58:07.995" v="2670" actId="26606"/>
          <ac:spMkLst>
            <pc:docMk/>
            <pc:sldMk cId="324679079" sldId="318"/>
            <ac:spMk id="176" creationId="{9C3A50E9-9119-7BC3-083B-2D84CCC78E47}"/>
          </ac:spMkLst>
        </pc:spChg>
        <pc:spChg chg="add del">
          <ac:chgData name="McNair, Patricia" userId="99963a8f-d495-4e26-9315-e84794de9af0" providerId="ADAL" clId="{9094C5BE-0185-406A-ADA7-85518D617B0B}" dt="2026-05-04T13:52:50.741" v="1651" actId="26606"/>
          <ac:spMkLst>
            <pc:docMk/>
            <pc:sldMk cId="324679079" sldId="318"/>
            <ac:spMk id="178" creationId="{ED916A74-661D-F2F0-34EF-23F5C61A5DCE}"/>
          </ac:spMkLst>
        </pc:spChg>
        <pc:spChg chg="add del">
          <ac:chgData name="McNair, Patricia" userId="99963a8f-d495-4e26-9315-e84794de9af0" providerId="ADAL" clId="{9094C5BE-0185-406A-ADA7-85518D617B0B}" dt="2026-05-04T16:58:07.995" v="2670" actId="26606"/>
          <ac:spMkLst>
            <pc:docMk/>
            <pc:sldMk cId="324679079" sldId="318"/>
            <ac:spMk id="179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6:58:07.995" v="2670" actId="26606"/>
          <ac:spMkLst>
            <pc:docMk/>
            <pc:sldMk cId="324679079" sldId="318"/>
            <ac:spMk id="180" creationId="{8D6EA299-0840-6DEA-E670-C49AEBC87E89}"/>
          </ac:spMkLst>
        </pc:spChg>
        <pc:spChg chg="add del mod">
          <ac:chgData name="McNair, Patricia" userId="99963a8f-d495-4e26-9315-e84794de9af0" providerId="ADAL" clId="{9094C5BE-0185-406A-ADA7-85518D617B0B}" dt="2026-05-04T17:03:19.022" v="2700" actId="478"/>
          <ac:spMkLst>
            <pc:docMk/>
            <pc:sldMk cId="324679079" sldId="318"/>
            <ac:spMk id="182" creationId="{F84FA985-A5C4-424C-1282-98CDDDA5B56D}"/>
          </ac:spMkLst>
        </pc:spChg>
        <pc:spChg chg="add del">
          <ac:chgData name="McNair, Patricia" userId="99963a8f-d495-4e26-9315-e84794de9af0" providerId="ADAL" clId="{9094C5BE-0185-406A-ADA7-85518D617B0B}" dt="2026-05-04T13:52:39.138" v="1646" actId="26606"/>
          <ac:spMkLst>
            <pc:docMk/>
            <pc:sldMk cId="324679079" sldId="318"/>
            <ac:spMk id="183" creationId="{665DBBEF-238B-476B-96AB-8AAC3224ECEA}"/>
          </ac:spMkLst>
        </pc:spChg>
        <pc:spChg chg="add del">
          <ac:chgData name="McNair, Patricia" userId="99963a8f-d495-4e26-9315-e84794de9af0" providerId="ADAL" clId="{9094C5BE-0185-406A-ADA7-85518D617B0B}" dt="2026-05-04T13:52:39.138" v="1646" actId="26606"/>
          <ac:spMkLst>
            <pc:docMk/>
            <pc:sldMk cId="324679079" sldId="318"/>
            <ac:spMk id="185" creationId="{3FCFB1DE-0B7E-48CC-BA90-B2AB0889F9D6}"/>
          </ac:spMkLst>
        </pc:spChg>
        <pc:spChg chg="add del">
          <ac:chgData name="McNair, Patricia" userId="99963a8f-d495-4e26-9315-e84794de9af0" providerId="ADAL" clId="{9094C5BE-0185-406A-ADA7-85518D617B0B}" dt="2026-05-04T13:52:45.306" v="1648" actId="26606"/>
          <ac:spMkLst>
            <pc:docMk/>
            <pc:sldMk cId="324679079" sldId="318"/>
            <ac:spMk id="187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3:52:45.306" v="1648" actId="26606"/>
          <ac:spMkLst>
            <pc:docMk/>
            <pc:sldMk cId="324679079" sldId="318"/>
            <ac:spMk id="188" creationId="{ED916A74-661D-F2F0-34EF-23F5C61A5DCE}"/>
          </ac:spMkLst>
        </pc:spChg>
        <pc:spChg chg="add del">
          <ac:chgData name="McNair, Patricia" userId="99963a8f-d495-4e26-9315-e84794de9af0" providerId="ADAL" clId="{9094C5BE-0185-406A-ADA7-85518D617B0B}" dt="2026-05-04T13:52:45.306" v="1648" actId="26606"/>
          <ac:spMkLst>
            <pc:docMk/>
            <pc:sldMk cId="324679079" sldId="318"/>
            <ac:spMk id="189" creationId="{8D6EA299-0840-6DEA-E670-C49AEBC87E89}"/>
          </ac:spMkLst>
        </pc:spChg>
        <pc:spChg chg="add del">
          <ac:chgData name="McNair, Patricia" userId="99963a8f-d495-4e26-9315-e84794de9af0" providerId="ADAL" clId="{9094C5BE-0185-406A-ADA7-85518D617B0B}" dt="2026-05-04T13:52:45.306" v="1648" actId="26606"/>
          <ac:spMkLst>
            <pc:docMk/>
            <pc:sldMk cId="324679079" sldId="318"/>
            <ac:spMk id="190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3:52:45.306" v="1648" actId="26606"/>
          <ac:spMkLst>
            <pc:docMk/>
            <pc:sldMk cId="324679079" sldId="318"/>
            <ac:spMk id="191" creationId="{9C3A50E9-9119-7BC3-083B-2D84CCC78E47}"/>
          </ac:spMkLst>
        </pc:spChg>
        <pc:spChg chg="add del">
          <ac:chgData name="McNair, Patricia" userId="99963a8f-d495-4e26-9315-e84794de9af0" providerId="ADAL" clId="{9094C5BE-0185-406A-ADA7-85518D617B0B}" dt="2026-05-04T13:52:50.739" v="1650" actId="26606"/>
          <ac:spMkLst>
            <pc:docMk/>
            <pc:sldMk cId="324679079" sldId="318"/>
            <ac:spMk id="194" creationId="{ED916A74-661D-F2F0-34EF-23F5C61A5DCE}"/>
          </ac:spMkLst>
        </pc:spChg>
        <pc:spChg chg="add del">
          <ac:chgData name="McNair, Patricia" userId="99963a8f-d495-4e26-9315-e84794de9af0" providerId="ADAL" clId="{9094C5BE-0185-406A-ADA7-85518D617B0B}" dt="2026-05-04T16:26:31.697" v="2521" actId="931"/>
          <ac:spMkLst>
            <pc:docMk/>
            <pc:sldMk cId="324679079" sldId="318"/>
            <ac:spMk id="196" creationId="{ED916A74-661D-F2F0-34EF-23F5C61A5DCE}"/>
          </ac:spMkLst>
        </pc:spChg>
        <pc:spChg chg="add del">
          <ac:chgData name="McNair, Patricia" userId="99963a8f-d495-4e26-9315-e84794de9af0" providerId="ADAL" clId="{9094C5BE-0185-406A-ADA7-85518D617B0B}" dt="2026-05-04T17:01:06.215" v="2698" actId="26606"/>
          <ac:spMkLst>
            <pc:docMk/>
            <pc:sldMk cId="324679079" sldId="318"/>
            <ac:spMk id="199" creationId="{9C3A50E9-9119-7BC3-083B-2D84CCC78E47}"/>
          </ac:spMkLst>
        </pc:spChg>
        <pc:spChg chg="add del">
          <ac:chgData name="McNair, Patricia" userId="99963a8f-d495-4e26-9315-e84794de9af0" providerId="ADAL" clId="{9094C5BE-0185-406A-ADA7-85518D617B0B}" dt="2026-05-04T17:03:59.554" v="2703" actId="26606"/>
          <ac:spMkLst>
            <pc:docMk/>
            <pc:sldMk cId="324679079" sldId="318"/>
            <ac:spMk id="203" creationId="{5E791F2F-79DB-4CC0-9FA1-001E3E91E8B7}"/>
          </ac:spMkLst>
        </pc:spChg>
        <pc:spChg chg="add del">
          <ac:chgData name="McNair, Patricia" userId="99963a8f-d495-4e26-9315-e84794de9af0" providerId="ADAL" clId="{9094C5BE-0185-406A-ADA7-85518D617B0B}" dt="2026-05-04T17:01:06.215" v="2698" actId="26606"/>
          <ac:spMkLst>
            <pc:docMk/>
            <pc:sldMk cId="324679079" sldId="318"/>
            <ac:spMk id="205" creationId="{AE3A741D-C19B-960A-5803-1C5887147820}"/>
          </ac:spMkLst>
        </pc:spChg>
        <pc:spChg chg="add del">
          <ac:chgData name="McNair, Patricia" userId="99963a8f-d495-4e26-9315-e84794de9af0" providerId="ADAL" clId="{9094C5BE-0185-406A-ADA7-85518D617B0B}" dt="2026-05-04T17:01:06.215" v="2698" actId="26606"/>
          <ac:spMkLst>
            <pc:docMk/>
            <pc:sldMk cId="324679079" sldId="318"/>
            <ac:spMk id="206" creationId="{DC39DE25-0E4E-0AA7-0932-1D78C2372786}"/>
          </ac:spMkLst>
        </pc:spChg>
        <pc:spChg chg="add del">
          <ac:chgData name="McNair, Patricia" userId="99963a8f-d495-4e26-9315-e84794de9af0" providerId="ADAL" clId="{9094C5BE-0185-406A-ADA7-85518D617B0B}" dt="2026-05-04T17:01:06.215" v="2698" actId="26606"/>
          <ac:spMkLst>
            <pc:docMk/>
            <pc:sldMk cId="324679079" sldId="318"/>
            <ac:spMk id="207" creationId="{8D6EA299-0840-6DEA-E670-C49AEBC87E89}"/>
          </ac:spMkLst>
        </pc:spChg>
        <pc:spChg chg="add del">
          <ac:chgData name="McNair, Patricia" userId="99963a8f-d495-4e26-9315-e84794de9af0" providerId="ADAL" clId="{9094C5BE-0185-406A-ADA7-85518D617B0B}" dt="2026-05-04T17:03:59.554" v="2703" actId="26606"/>
          <ac:spMkLst>
            <pc:docMk/>
            <pc:sldMk cId="324679079" sldId="318"/>
            <ac:spMk id="209" creationId="{385E1BDC-A9B0-4A87-82E3-F3187F69A802}"/>
          </ac:spMkLst>
        </pc:spChg>
        <pc:spChg chg="add del">
          <ac:chgData name="McNair, Patricia" userId="99963a8f-d495-4e26-9315-e84794de9af0" providerId="ADAL" clId="{9094C5BE-0185-406A-ADA7-85518D617B0B}" dt="2026-05-04T17:03:59.554" v="2703" actId="26606"/>
          <ac:spMkLst>
            <pc:docMk/>
            <pc:sldMk cId="324679079" sldId="318"/>
            <ac:spMk id="210" creationId="{0990C621-3B8B-4820-8328-D47EF7CE823C}"/>
          </ac:spMkLst>
        </pc:spChg>
        <pc:spChg chg="add del">
          <ac:chgData name="McNair, Patricia" userId="99963a8f-d495-4e26-9315-e84794de9af0" providerId="ADAL" clId="{9094C5BE-0185-406A-ADA7-85518D617B0B}" dt="2026-05-04T17:03:59.554" v="2703" actId="26606"/>
          <ac:spMkLst>
            <pc:docMk/>
            <pc:sldMk cId="324679079" sldId="318"/>
            <ac:spMk id="211" creationId="{C1A2385B-1D2A-4E17-84FA-6CB7F0AAE473}"/>
          </ac:spMkLst>
        </pc:spChg>
        <pc:spChg chg="add del">
          <ac:chgData name="McNair, Patricia" userId="99963a8f-d495-4e26-9315-e84794de9af0" providerId="ADAL" clId="{9094C5BE-0185-406A-ADA7-85518D617B0B}" dt="2026-05-04T17:03:59.554" v="2702" actId="26606"/>
          <ac:spMkLst>
            <pc:docMk/>
            <pc:sldMk cId="324679079" sldId="318"/>
            <ac:spMk id="216" creationId="{FB33DC6A-1F1C-4A06-834E-CFF88F1C0BB9}"/>
          </ac:spMkLst>
        </pc:spChg>
        <pc:spChg chg="add del">
          <ac:chgData name="McNair, Patricia" userId="99963a8f-d495-4e26-9315-e84794de9af0" providerId="ADAL" clId="{9094C5BE-0185-406A-ADA7-85518D617B0B}" dt="2026-05-04T17:03:59.554" v="2702" actId="26606"/>
          <ac:spMkLst>
            <pc:docMk/>
            <pc:sldMk cId="324679079" sldId="318"/>
            <ac:spMk id="218" creationId="{0FE1D5CF-87B8-4A8A-AD3C-01D06A60769B}"/>
          </ac:spMkLst>
        </pc:spChg>
        <pc:spChg chg="add del">
          <ac:chgData name="McNair, Patricia" userId="99963a8f-d495-4e26-9315-e84794de9af0" providerId="ADAL" clId="{9094C5BE-0185-406A-ADA7-85518D617B0B}" dt="2026-05-04T17:03:59.554" v="2702" actId="26606"/>
          <ac:spMkLst>
            <pc:docMk/>
            <pc:sldMk cId="324679079" sldId="318"/>
            <ac:spMk id="220" creationId="{60926200-45C2-41E9-839F-31CD5FE4CD59}"/>
          </ac:spMkLst>
        </pc:spChg>
        <pc:spChg chg="add del">
          <ac:chgData name="McNair, Patricia" userId="99963a8f-d495-4e26-9315-e84794de9af0" providerId="ADAL" clId="{9094C5BE-0185-406A-ADA7-85518D617B0B}" dt="2026-05-04T17:03:59.554" v="2702" actId="26606"/>
          <ac:spMkLst>
            <pc:docMk/>
            <pc:sldMk cId="324679079" sldId="318"/>
            <ac:spMk id="222" creationId="{AF2F604E-43BE-4DC3-B983-E071523364F8}"/>
          </ac:spMkLst>
        </pc:spChg>
        <pc:spChg chg="add del">
          <ac:chgData name="McNair, Patricia" userId="99963a8f-d495-4e26-9315-e84794de9af0" providerId="ADAL" clId="{9094C5BE-0185-406A-ADA7-85518D617B0B}" dt="2026-05-04T17:03:59.554" v="2702" actId="26606"/>
          <ac:spMkLst>
            <pc:docMk/>
            <pc:sldMk cId="324679079" sldId="318"/>
            <ac:spMk id="224" creationId="{08C9B587-E65E-4B52-B37C-ABEBB6E87928}"/>
          </ac:spMkLst>
        </pc:spChg>
        <pc:spChg chg="add">
          <ac:chgData name="McNair, Patricia" userId="99963a8f-d495-4e26-9315-e84794de9af0" providerId="ADAL" clId="{9094C5BE-0185-406A-ADA7-85518D617B0B}" dt="2026-05-04T17:03:59.554" v="2703" actId="26606"/>
          <ac:spMkLst>
            <pc:docMk/>
            <pc:sldMk cId="324679079" sldId="318"/>
            <ac:spMk id="226" creationId="{C4879EFC-8E62-4E00-973C-C45EE9EC676D}"/>
          </ac:spMkLst>
        </pc:spChg>
        <pc:spChg chg="add">
          <ac:chgData name="McNair, Patricia" userId="99963a8f-d495-4e26-9315-e84794de9af0" providerId="ADAL" clId="{9094C5BE-0185-406A-ADA7-85518D617B0B}" dt="2026-05-04T17:03:59.554" v="2703" actId="26606"/>
          <ac:spMkLst>
            <pc:docMk/>
            <pc:sldMk cId="324679079" sldId="318"/>
            <ac:spMk id="227" creationId="{D6A9C53F-5F90-40A5-8C85-5412D39C8C68}"/>
          </ac:spMkLst>
        </pc:spChg>
        <pc:grpChg chg="add del">
          <ac:chgData name="McNair, Patricia" userId="99963a8f-d495-4e26-9315-e84794de9af0" providerId="ADAL" clId="{9094C5BE-0185-406A-ADA7-85518D617B0B}" dt="2026-05-04T13:44:54.462" v="1574" actId="26606"/>
          <ac:grpSpMkLst>
            <pc:docMk/>
            <pc:sldMk cId="324679079" sldId="318"/>
            <ac:grpSpMk id="69" creationId="{BCCEE623-F22A-4681-990C-036558C13556}"/>
          </ac:grpSpMkLst>
        </pc:grpChg>
        <pc:grpChg chg="add del">
          <ac:chgData name="McNair, Patricia" userId="99963a8f-d495-4e26-9315-e84794de9af0" providerId="ADAL" clId="{9094C5BE-0185-406A-ADA7-85518D617B0B}" dt="2026-05-04T13:44:54.462" v="1574" actId="26606"/>
          <ac:grpSpMkLst>
            <pc:docMk/>
            <pc:sldMk cId="324679079" sldId="318"/>
            <ac:grpSpMk id="77" creationId="{601C064A-E6E4-44D2-B345-2BB7514A7007}"/>
          </ac:grpSpMkLst>
        </pc:grpChg>
        <pc:grpChg chg="add del">
          <ac:chgData name="McNair, Patricia" userId="99963a8f-d495-4e26-9315-e84794de9af0" providerId="ADAL" clId="{9094C5BE-0185-406A-ADA7-85518D617B0B}" dt="2026-05-04T13:50:56.815" v="1608" actId="26606"/>
          <ac:grpSpMkLst>
            <pc:docMk/>
            <pc:sldMk cId="324679079" sldId="318"/>
            <ac:grpSpMk id="103" creationId="{3AFCAD34-1AFC-BC1A-F6B2-C34C63912EAB}"/>
          </ac:grpSpMkLst>
        </pc:grpChg>
        <pc:grpChg chg="add del">
          <ac:chgData name="McNair, Patricia" userId="99963a8f-d495-4e26-9315-e84794de9af0" providerId="ADAL" clId="{9094C5BE-0185-406A-ADA7-85518D617B0B}" dt="2026-05-04T13:50:50.929" v="1602" actId="26606"/>
          <ac:grpSpMkLst>
            <pc:docMk/>
            <pc:sldMk cId="324679079" sldId="318"/>
            <ac:grpSpMk id="112" creationId="{6258F736-B256-8039-9DC6-F4E49A5C5AD5}"/>
          </ac:grpSpMkLst>
        </pc:grpChg>
        <pc:grpChg chg="add del">
          <ac:chgData name="McNair, Patricia" userId="99963a8f-d495-4e26-9315-e84794de9af0" providerId="ADAL" clId="{9094C5BE-0185-406A-ADA7-85518D617B0B}" dt="2026-05-04T13:50:58.392" v="1610" actId="26606"/>
          <ac:grpSpMkLst>
            <pc:docMk/>
            <pc:sldMk cId="324679079" sldId="318"/>
            <ac:grpSpMk id="114" creationId="{6258F736-B256-8039-9DC6-F4E49A5C5AD5}"/>
          </ac:grpSpMkLst>
        </pc:grpChg>
        <pc:grpChg chg="add del">
          <ac:chgData name="McNair, Patricia" userId="99963a8f-d495-4e26-9315-e84794de9af0" providerId="ADAL" clId="{9094C5BE-0185-406A-ADA7-85518D617B0B}" dt="2026-05-04T13:51:24.250" v="1620" actId="26606"/>
          <ac:grpSpMkLst>
            <pc:docMk/>
            <pc:sldMk cId="324679079" sldId="318"/>
            <ac:grpSpMk id="131" creationId="{6258F736-B256-8039-9DC6-F4E49A5C5AD5}"/>
          </ac:grpSpMkLst>
        </pc:grpChg>
        <pc:grpChg chg="add del">
          <ac:chgData name="McNair, Patricia" userId="99963a8f-d495-4e26-9315-e84794de9af0" providerId="ADAL" clId="{9094C5BE-0185-406A-ADA7-85518D617B0B}" dt="2026-05-04T13:51:44.707" v="1626" actId="26606"/>
          <ac:grpSpMkLst>
            <pc:docMk/>
            <pc:sldMk cId="324679079" sldId="318"/>
            <ac:grpSpMk id="141" creationId="{434FA563-76F6-CDCF-AEA0-A7B78E44647B}"/>
          </ac:grpSpMkLst>
        </pc:grpChg>
        <pc:grpChg chg="add del">
          <ac:chgData name="McNair, Patricia" userId="99963a8f-d495-4e26-9315-e84794de9af0" providerId="ADAL" clId="{9094C5BE-0185-406A-ADA7-85518D617B0B}" dt="2026-05-04T13:52:03.619" v="1640" actId="26606"/>
          <ac:grpSpMkLst>
            <pc:docMk/>
            <pc:sldMk cId="324679079" sldId="318"/>
            <ac:grpSpMk id="169" creationId="{D2A542E6-1924-4FE2-89D1-3CB19468C1F6}"/>
          </ac:grpSpMkLst>
        </pc:grpChg>
        <pc:grpChg chg="add del">
          <ac:chgData name="McNair, Patricia" userId="99963a8f-d495-4e26-9315-e84794de9af0" providerId="ADAL" clId="{9094C5BE-0185-406A-ADA7-85518D617B0B}" dt="2026-05-04T17:01:06.227" v="2699" actId="26606"/>
          <ac:grpSpMkLst>
            <pc:docMk/>
            <pc:sldMk cId="324679079" sldId="318"/>
            <ac:grpSpMk id="184" creationId="{9EA74336-CFA2-D575-E9E6-7F3109CB1ED7}"/>
          </ac:grpSpMkLst>
        </pc:grpChg>
        <pc:grpChg chg="add del">
          <ac:chgData name="McNair, Patricia" userId="99963a8f-d495-4e26-9315-e84794de9af0" providerId="ADAL" clId="{9094C5BE-0185-406A-ADA7-85518D617B0B}" dt="2026-05-04T17:00:49.337" v="2694" actId="26606"/>
          <ac:grpSpMkLst>
            <pc:docMk/>
            <pc:sldMk cId="324679079" sldId="318"/>
            <ac:grpSpMk id="195" creationId="{9EA74336-CFA2-D575-E9E6-7F3109CB1ED7}"/>
          </ac:grpSpMkLst>
        </pc:grpChg>
        <pc:grpChg chg="add del">
          <ac:chgData name="McNair, Patricia" userId="99963a8f-d495-4e26-9315-e84794de9af0" providerId="ADAL" clId="{9094C5BE-0185-406A-ADA7-85518D617B0B}" dt="2026-05-04T15:51:20.880" v="2339"/>
          <ac:grpSpMkLst>
            <pc:docMk/>
            <pc:sldMk cId="324679079" sldId="318"/>
            <ac:grpSpMk id="197" creationId="{8CE57D37-C2D0-066B-1AE3-6F4244344F27}"/>
          </ac:grpSpMkLst>
        </pc:grpChg>
        <pc:grpChg chg="add del">
          <ac:chgData name="McNair, Patricia" userId="99963a8f-d495-4e26-9315-e84794de9af0" providerId="ADAL" clId="{9094C5BE-0185-406A-ADA7-85518D617B0B}" dt="2026-05-04T17:00:58.869" v="2696" actId="26606"/>
          <ac:grpSpMkLst>
            <pc:docMk/>
            <pc:sldMk cId="324679079" sldId="318"/>
            <ac:grpSpMk id="201" creationId="{9E2F459E-8EB3-985C-3049-33F6B920DE8D}"/>
          </ac:grpSpMkLst>
        </pc:grpChg>
        <pc:picChg chg="add del mod ord">
          <ac:chgData name="McNair, Patricia" userId="99963a8f-d495-4e26-9315-e84794de9af0" providerId="ADAL" clId="{9094C5BE-0185-406A-ADA7-85518D617B0B}" dt="2026-05-04T16:51:26.994" v="2620" actId="478"/>
          <ac:picMkLst>
            <pc:docMk/>
            <pc:sldMk cId="324679079" sldId="318"/>
            <ac:picMk id="4" creationId="{E80AC99A-7DF0-A0E5-4BFA-2B2D4008A53E}"/>
          </ac:picMkLst>
        </pc:picChg>
        <pc:picChg chg="add del mod ord">
          <ac:chgData name="McNair, Patricia" userId="99963a8f-d495-4e26-9315-e84794de9af0" providerId="ADAL" clId="{9094C5BE-0185-406A-ADA7-85518D617B0B}" dt="2026-05-04T16:28:01.453" v="2530" actId="478"/>
          <ac:picMkLst>
            <pc:docMk/>
            <pc:sldMk cId="324679079" sldId="318"/>
            <ac:picMk id="5" creationId="{6610AFFB-3396-A46F-3FEA-067A0787F776}"/>
          </ac:picMkLst>
        </pc:picChg>
        <pc:picChg chg="add del mod ord">
          <ac:chgData name="McNair, Patricia" userId="99963a8f-d495-4e26-9315-e84794de9af0" providerId="ADAL" clId="{9094C5BE-0185-406A-ADA7-85518D617B0B}" dt="2026-05-04T16:26:49.699" v="2527" actId="478"/>
          <ac:picMkLst>
            <pc:docMk/>
            <pc:sldMk cId="324679079" sldId="318"/>
            <ac:picMk id="7" creationId="{2F93492B-08BE-BF73-AE65-31269653540F}"/>
          </ac:picMkLst>
        </pc:picChg>
        <pc:picChg chg="del">
          <ac:chgData name="McNair, Patricia" userId="99963a8f-d495-4e26-9315-e84794de9af0" providerId="ADAL" clId="{9094C5BE-0185-406A-ADA7-85518D617B0B}" dt="2026-05-04T13:36:12.597" v="1544" actId="478"/>
          <ac:picMkLst>
            <pc:docMk/>
            <pc:sldMk cId="324679079" sldId="318"/>
            <ac:picMk id="10" creationId="{7E74145F-4ACA-5B71-802F-062CA9312B8E}"/>
          </ac:picMkLst>
        </pc:picChg>
        <pc:picChg chg="add del mod">
          <ac:chgData name="McNair, Patricia" userId="99963a8f-d495-4e26-9315-e84794de9af0" providerId="ADAL" clId="{9094C5BE-0185-406A-ADA7-85518D617B0B}" dt="2026-05-04T16:34:44.669" v="2550" actId="478"/>
          <ac:picMkLst>
            <pc:docMk/>
            <pc:sldMk cId="324679079" sldId="318"/>
            <ac:picMk id="12" creationId="{D67B6DB4-BE87-27AC-FB47-E7C8BD24AE0D}"/>
          </ac:picMkLst>
        </pc:picChg>
        <pc:picChg chg="add del mod ord">
          <ac:chgData name="McNair, Patricia" userId="99963a8f-d495-4e26-9315-e84794de9af0" providerId="ADAL" clId="{9094C5BE-0185-406A-ADA7-85518D617B0B}" dt="2026-05-04T16:51:27.881" v="2621" actId="478"/>
          <ac:picMkLst>
            <pc:docMk/>
            <pc:sldMk cId="324679079" sldId="318"/>
            <ac:picMk id="19" creationId="{DE3FC138-6E9E-5816-D78D-9F41B156171B}"/>
          </ac:picMkLst>
        </pc:picChg>
        <pc:picChg chg="add mod ord">
          <ac:chgData name="McNair, Patricia" userId="99963a8f-d495-4e26-9315-e84794de9af0" providerId="ADAL" clId="{9094C5BE-0185-406A-ADA7-85518D617B0B}" dt="2026-05-04T17:03:59.554" v="2703" actId="26606"/>
          <ac:picMkLst>
            <pc:docMk/>
            <pc:sldMk cId="324679079" sldId="318"/>
            <ac:picMk id="25" creationId="{4DCF71ED-ACF0-0AC5-713E-C5438C694047}"/>
          </ac:picMkLst>
        </pc:picChg>
        <pc:picChg chg="add mod ord">
          <ac:chgData name="McNair, Patricia" userId="99963a8f-d495-4e26-9315-e84794de9af0" providerId="ADAL" clId="{9094C5BE-0185-406A-ADA7-85518D617B0B}" dt="2026-05-04T17:03:59.554" v="2703" actId="26606"/>
          <ac:picMkLst>
            <pc:docMk/>
            <pc:sldMk cId="324679079" sldId="318"/>
            <ac:picMk id="29" creationId="{D823E066-3EC3-3488-960E-71E621FDF863}"/>
          </ac:picMkLst>
        </pc:picChg>
        <pc:picChg chg="add del">
          <ac:chgData name="McNair, Patricia" userId="99963a8f-d495-4e26-9315-e84794de9af0" providerId="ADAL" clId="{9094C5BE-0185-406A-ADA7-85518D617B0B}" dt="2026-05-04T16:52:01.194" v="2627" actId="26606"/>
          <ac:picMkLst>
            <pc:docMk/>
            <pc:sldMk cId="324679079" sldId="318"/>
            <ac:picMk id="110" creationId="{3AC80EA6-ED8D-C036-B629-37006CCF60AA}"/>
          </ac:picMkLst>
        </pc:picChg>
        <pc:cxnChg chg="add del">
          <ac:chgData name="McNair, Patricia" userId="99963a8f-d495-4e26-9315-e84794de9af0" providerId="ADAL" clId="{9094C5BE-0185-406A-ADA7-85518D617B0B}" dt="2026-05-04T13:50:49.499" v="1600" actId="26606"/>
          <ac:cxnSpMkLst>
            <pc:docMk/>
            <pc:sldMk cId="324679079" sldId="318"/>
            <ac:cxnSpMk id="108" creationId="{249EDD1B-F94D-B4E6-ACAA-566B9A26FDE3}"/>
          </ac:cxnSpMkLst>
        </pc:cxnChg>
        <pc:cxnChg chg="add del">
          <ac:chgData name="McNair, Patricia" userId="99963a8f-d495-4e26-9315-e84794de9af0" providerId="ADAL" clId="{9094C5BE-0185-406A-ADA7-85518D617B0B}" dt="2026-05-04T13:51:23.420" v="1618" actId="26606"/>
          <ac:cxnSpMkLst>
            <pc:docMk/>
            <pc:sldMk cId="324679079" sldId="318"/>
            <ac:cxnSpMk id="127" creationId="{1503BFE4-729B-D9D0-C17B-501E6AF1127A}"/>
          </ac:cxnSpMkLst>
        </pc:cxnChg>
        <pc:cxnChg chg="add del">
          <ac:chgData name="McNair, Patricia" userId="99963a8f-d495-4e26-9315-e84794de9af0" providerId="ADAL" clId="{9094C5BE-0185-406A-ADA7-85518D617B0B}" dt="2026-05-04T13:52:50.741" v="1651" actId="26606"/>
          <ac:cxnSpMkLst>
            <pc:docMk/>
            <pc:sldMk cId="324679079" sldId="318"/>
            <ac:cxnSpMk id="177" creationId="{1503BFE4-729B-D9D0-C17B-501E6AF1127A}"/>
          </ac:cxnSpMkLst>
        </pc:cxnChg>
        <pc:cxnChg chg="add del">
          <ac:chgData name="McNair, Patricia" userId="99963a8f-d495-4e26-9315-e84794de9af0" providerId="ADAL" clId="{9094C5BE-0185-406A-ADA7-85518D617B0B}" dt="2026-05-04T13:52:50.739" v="1650" actId="26606"/>
          <ac:cxnSpMkLst>
            <pc:docMk/>
            <pc:sldMk cId="324679079" sldId="318"/>
            <ac:cxnSpMk id="193" creationId="{249EDD1B-F94D-B4E6-ACAA-566B9A26FDE3}"/>
          </ac:cxnSpMkLst>
        </pc:cxnChg>
      </pc:sldChg>
      <pc:sldChg chg="modSp">
        <pc:chgData name="McNair, Patricia" userId="99963a8f-d495-4e26-9315-e84794de9af0" providerId="ADAL" clId="{9094C5BE-0185-406A-ADA7-85518D617B0B}" dt="2026-05-04T15:51:29.749" v="2344"/>
        <pc:sldMkLst>
          <pc:docMk/>
          <pc:sldMk cId="1032114689" sldId="319"/>
        </pc:sldMkLst>
        <pc:spChg chg="mod">
          <ac:chgData name="McNair, Patricia" userId="99963a8f-d495-4e26-9315-e84794de9af0" providerId="ADAL" clId="{9094C5BE-0185-406A-ADA7-85518D617B0B}" dt="2026-05-04T15:51:29.749" v="2344"/>
          <ac:spMkLst>
            <pc:docMk/>
            <pc:sldMk cId="1032114689" sldId="319"/>
            <ac:spMk id="2" creationId="{3B7BD662-3CDE-54FB-CF3E-42FB7435D922}"/>
          </ac:spMkLst>
        </pc:spChg>
        <pc:picChg chg="mod">
          <ac:chgData name="McNair, Patricia" userId="99963a8f-d495-4e26-9315-e84794de9af0" providerId="ADAL" clId="{9094C5BE-0185-406A-ADA7-85518D617B0B}" dt="2026-05-04T15:51:29.749" v="2344"/>
          <ac:picMkLst>
            <pc:docMk/>
            <pc:sldMk cId="1032114689" sldId="319"/>
            <ac:picMk id="6" creationId="{12A66124-B3B3-9DC0-167B-11A9B0B26EFA}"/>
          </ac:picMkLst>
        </pc:picChg>
      </pc:sldChg>
      <pc:sldChg chg="modSp new del mod ord">
        <pc:chgData name="McNair, Patricia" userId="99963a8f-d495-4e26-9315-e84794de9af0" providerId="ADAL" clId="{9094C5BE-0185-406A-ADA7-85518D617B0B}" dt="2026-04-28T01:35:24.174" v="27" actId="2696"/>
        <pc:sldMkLst>
          <pc:docMk/>
          <pc:sldMk cId="899773394" sldId="320"/>
        </pc:sldMkLst>
      </pc:sldChg>
      <pc:sldChg chg="new del ord">
        <pc:chgData name="McNair, Patricia" userId="99963a8f-d495-4e26-9315-e84794de9af0" providerId="ADAL" clId="{9094C5BE-0185-406A-ADA7-85518D617B0B}" dt="2026-04-29T12:35:44.896" v="146" actId="2696"/>
        <pc:sldMkLst>
          <pc:docMk/>
          <pc:sldMk cId="194308726" sldId="321"/>
        </pc:sldMkLst>
      </pc:sldChg>
      <pc:sldChg chg="addSp delSp modSp new mod setBg delDesignElem">
        <pc:chgData name="McNair, Patricia" userId="99963a8f-d495-4e26-9315-e84794de9af0" providerId="ADAL" clId="{9094C5BE-0185-406A-ADA7-85518D617B0B}" dt="2026-05-04T17:13:08.941" v="2861" actId="20577"/>
        <pc:sldMkLst>
          <pc:docMk/>
          <pc:sldMk cId="3195700164" sldId="322"/>
        </pc:sldMkLst>
        <pc:spChg chg="mod">
          <ac:chgData name="McNair, Patricia" userId="99963a8f-d495-4e26-9315-e84794de9af0" providerId="ADAL" clId="{9094C5BE-0185-406A-ADA7-85518D617B0B}" dt="2026-04-29T13:09:22.850" v="706" actId="113"/>
          <ac:spMkLst>
            <pc:docMk/>
            <pc:sldMk cId="3195700164" sldId="322"/>
            <ac:spMk id="2" creationId="{1774D5D2-0BF5-EA59-DD1A-0C2A185F033D}"/>
          </ac:spMkLst>
        </pc:spChg>
        <pc:spChg chg="mod">
          <ac:chgData name="McNair, Patricia" userId="99963a8f-d495-4e26-9315-e84794de9af0" providerId="ADAL" clId="{9094C5BE-0185-406A-ADA7-85518D617B0B}" dt="2026-05-04T17:13:08.941" v="2861" actId="20577"/>
          <ac:spMkLst>
            <pc:docMk/>
            <pc:sldMk cId="3195700164" sldId="322"/>
            <ac:spMk id="3" creationId="{56301592-41D5-ABF9-0F9A-F238DBC140C7}"/>
          </ac:spMkLst>
        </pc:spChg>
        <pc:spChg chg="add del">
          <ac:chgData name="McNair, Patricia" userId="99963a8f-d495-4e26-9315-e84794de9af0" providerId="ADAL" clId="{9094C5BE-0185-406A-ADA7-85518D617B0B}" dt="2026-05-04T15:51:20.880" v="2339"/>
          <ac:spMkLst>
            <pc:docMk/>
            <pc:sldMk cId="3195700164" sldId="322"/>
            <ac:spMk id="12" creationId="{F13C74B1-5B17-4795-BED0-7140497B445A}"/>
          </ac:spMkLst>
        </pc:spChg>
        <pc:spChg chg="add del">
          <ac:chgData name="McNair, Patricia" userId="99963a8f-d495-4e26-9315-e84794de9af0" providerId="ADAL" clId="{9094C5BE-0185-406A-ADA7-85518D617B0B}" dt="2026-05-04T15:51:20.880" v="2339"/>
          <ac:spMkLst>
            <pc:docMk/>
            <pc:sldMk cId="3195700164" sldId="322"/>
            <ac:spMk id="14" creationId="{D4974D33-8DC5-464E-8C6D-BE58F0669C17}"/>
          </ac:spMkLst>
        </pc:spChg>
        <pc:picChg chg="add mod">
          <ac:chgData name="McNair, Patricia" userId="99963a8f-d495-4e26-9315-e84794de9af0" providerId="ADAL" clId="{9094C5BE-0185-406A-ADA7-85518D617B0B}" dt="2026-04-29T13:08:25.488" v="704" actId="26606"/>
          <ac:picMkLst>
            <pc:docMk/>
            <pc:sldMk cId="3195700164" sldId="322"/>
            <ac:picMk id="6" creationId="{93308D3D-3899-D3AD-6969-D17C41BAE03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FDBBC-4C39-43CC-8F13-0DC16457F0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35D6C-EC78-48C0-A7C7-81FBFCDBBB5E}">
      <dgm:prSet/>
      <dgm:spPr/>
      <dgm:t>
        <a:bodyPr/>
        <a:lstStyle/>
        <a:p>
          <a:r>
            <a:rPr lang="en-US" dirty="0"/>
            <a:t>Inconsistent report build practices</a:t>
          </a:r>
        </a:p>
      </dgm:t>
    </dgm:pt>
    <dgm:pt modelId="{EF9247E3-D650-4A2E-A9C4-92A066E76599}" type="parTrans" cxnId="{61330375-4DB0-4FBA-A3C9-C9DA77A1A8AF}">
      <dgm:prSet/>
      <dgm:spPr/>
      <dgm:t>
        <a:bodyPr/>
        <a:lstStyle/>
        <a:p>
          <a:endParaRPr lang="en-US"/>
        </a:p>
      </dgm:t>
    </dgm:pt>
    <dgm:pt modelId="{8CD9BD5B-40C8-42F3-8A4E-1C955F9D57D8}" type="sibTrans" cxnId="{61330375-4DB0-4FBA-A3C9-C9DA77A1A8AF}">
      <dgm:prSet/>
      <dgm:spPr/>
      <dgm:t>
        <a:bodyPr/>
        <a:lstStyle/>
        <a:p>
          <a:endParaRPr lang="en-US"/>
        </a:p>
      </dgm:t>
    </dgm:pt>
    <dgm:pt modelId="{6A9158E1-7C33-4F42-8323-3BFA475D4EA7}">
      <dgm:prSet/>
      <dgm:spPr/>
      <dgm:t>
        <a:bodyPr/>
        <a:lstStyle/>
        <a:p>
          <a:r>
            <a:rPr lang="en-US" dirty="0"/>
            <a:t>Poor discoverability and usability</a:t>
          </a:r>
        </a:p>
      </dgm:t>
    </dgm:pt>
    <dgm:pt modelId="{529A8872-6AC4-47AD-ADAD-1B4D95442244}" type="parTrans" cxnId="{3A9E6EBD-1A71-4912-A413-C91BF1601245}">
      <dgm:prSet/>
      <dgm:spPr/>
      <dgm:t>
        <a:bodyPr/>
        <a:lstStyle/>
        <a:p>
          <a:endParaRPr lang="en-US"/>
        </a:p>
      </dgm:t>
    </dgm:pt>
    <dgm:pt modelId="{36B64ADE-06BB-40B3-BA7B-223AF69315E6}" type="sibTrans" cxnId="{3A9E6EBD-1A71-4912-A413-C91BF1601245}">
      <dgm:prSet/>
      <dgm:spPr/>
      <dgm:t>
        <a:bodyPr/>
        <a:lstStyle/>
        <a:p>
          <a:endParaRPr lang="en-US"/>
        </a:p>
      </dgm:t>
    </dgm:pt>
    <dgm:pt modelId="{36386D4C-24B6-41D9-8571-92CD8E7A2F62}">
      <dgm:prSet/>
      <dgm:spPr/>
      <dgm:t>
        <a:bodyPr/>
        <a:lstStyle/>
        <a:p>
          <a:r>
            <a:rPr lang="en-US" dirty="0"/>
            <a:t>Difficult user experience</a:t>
          </a:r>
        </a:p>
      </dgm:t>
    </dgm:pt>
    <dgm:pt modelId="{CEFDDB90-4CCC-46CF-A05E-7E3BD2EC3489}" type="parTrans" cxnId="{D500F872-C6E5-4BAE-A23F-33C4F153D01F}">
      <dgm:prSet/>
      <dgm:spPr/>
      <dgm:t>
        <a:bodyPr/>
        <a:lstStyle/>
        <a:p>
          <a:endParaRPr lang="en-US"/>
        </a:p>
      </dgm:t>
    </dgm:pt>
    <dgm:pt modelId="{DD683EDA-9FCC-425E-9035-7FFBA408D0AB}" type="sibTrans" cxnId="{D500F872-C6E5-4BAE-A23F-33C4F153D01F}">
      <dgm:prSet/>
      <dgm:spPr/>
      <dgm:t>
        <a:bodyPr/>
        <a:lstStyle/>
        <a:p>
          <a:endParaRPr lang="en-US"/>
        </a:p>
      </dgm:t>
    </dgm:pt>
    <dgm:pt modelId="{88EB7595-D19F-4BE0-8F9E-72293A1F192D}" type="pres">
      <dgm:prSet presAssocID="{F68FDBBC-4C39-43CC-8F13-0DC16457F074}" presName="diagram" presStyleCnt="0">
        <dgm:presLayoutVars>
          <dgm:dir/>
          <dgm:resizeHandles val="exact"/>
        </dgm:presLayoutVars>
      </dgm:prSet>
      <dgm:spPr/>
    </dgm:pt>
    <dgm:pt modelId="{69C879D3-181E-4060-97A5-874EA2112691}" type="pres">
      <dgm:prSet presAssocID="{A4435D6C-EC78-48C0-A7C7-81FBFCDBBB5E}" presName="node" presStyleLbl="node1" presStyleIdx="0" presStyleCnt="3" custLinFactNeighborX="1720" custLinFactNeighborY="-956">
        <dgm:presLayoutVars>
          <dgm:bulletEnabled val="1"/>
        </dgm:presLayoutVars>
      </dgm:prSet>
      <dgm:spPr/>
    </dgm:pt>
    <dgm:pt modelId="{C5057334-D65A-4C4C-93EA-BC1D721C7F5F}" type="pres">
      <dgm:prSet presAssocID="{8CD9BD5B-40C8-42F3-8A4E-1C955F9D57D8}" presName="sibTrans" presStyleCnt="0"/>
      <dgm:spPr/>
    </dgm:pt>
    <dgm:pt modelId="{4BF52364-272D-4068-AF5F-5A18B5F058BE}" type="pres">
      <dgm:prSet presAssocID="{6A9158E1-7C33-4F42-8323-3BFA475D4EA7}" presName="node" presStyleLbl="node1" presStyleIdx="1" presStyleCnt="3">
        <dgm:presLayoutVars>
          <dgm:bulletEnabled val="1"/>
        </dgm:presLayoutVars>
      </dgm:prSet>
      <dgm:spPr/>
    </dgm:pt>
    <dgm:pt modelId="{25DDCCA9-420A-462B-910C-7F621476DE03}" type="pres">
      <dgm:prSet presAssocID="{36B64ADE-06BB-40B3-BA7B-223AF69315E6}" presName="sibTrans" presStyleCnt="0"/>
      <dgm:spPr/>
    </dgm:pt>
    <dgm:pt modelId="{13CDB6BC-CF79-4A79-9E72-A022AB674964}" type="pres">
      <dgm:prSet presAssocID="{36386D4C-24B6-41D9-8571-92CD8E7A2F62}" presName="node" presStyleLbl="node1" presStyleIdx="2" presStyleCnt="3" custLinFactNeighborX="1147" custLinFactNeighborY="956">
        <dgm:presLayoutVars>
          <dgm:bulletEnabled val="1"/>
        </dgm:presLayoutVars>
      </dgm:prSet>
      <dgm:spPr/>
    </dgm:pt>
  </dgm:ptLst>
  <dgm:cxnLst>
    <dgm:cxn modelId="{9219DB0F-3BE2-4638-9C1F-EE026E45DF7C}" type="presOf" srcId="{A4435D6C-EC78-48C0-A7C7-81FBFCDBBB5E}" destId="{69C879D3-181E-4060-97A5-874EA2112691}" srcOrd="0" destOrd="0" presId="urn:microsoft.com/office/officeart/2005/8/layout/default"/>
    <dgm:cxn modelId="{D3AC5717-5B69-495E-9048-4A6BB5B444BD}" type="presOf" srcId="{F68FDBBC-4C39-43CC-8F13-0DC16457F074}" destId="{88EB7595-D19F-4BE0-8F9E-72293A1F192D}" srcOrd="0" destOrd="0" presId="urn:microsoft.com/office/officeart/2005/8/layout/default"/>
    <dgm:cxn modelId="{C447C252-0898-42F9-9D3A-D9D22232E3EA}" type="presOf" srcId="{36386D4C-24B6-41D9-8571-92CD8E7A2F62}" destId="{13CDB6BC-CF79-4A79-9E72-A022AB674964}" srcOrd="0" destOrd="0" presId="urn:microsoft.com/office/officeart/2005/8/layout/default"/>
    <dgm:cxn modelId="{D500F872-C6E5-4BAE-A23F-33C4F153D01F}" srcId="{F68FDBBC-4C39-43CC-8F13-0DC16457F074}" destId="{36386D4C-24B6-41D9-8571-92CD8E7A2F62}" srcOrd="2" destOrd="0" parTransId="{CEFDDB90-4CCC-46CF-A05E-7E3BD2EC3489}" sibTransId="{DD683EDA-9FCC-425E-9035-7FFBA408D0AB}"/>
    <dgm:cxn modelId="{61330375-4DB0-4FBA-A3C9-C9DA77A1A8AF}" srcId="{F68FDBBC-4C39-43CC-8F13-0DC16457F074}" destId="{A4435D6C-EC78-48C0-A7C7-81FBFCDBBB5E}" srcOrd="0" destOrd="0" parTransId="{EF9247E3-D650-4A2E-A9C4-92A066E76599}" sibTransId="{8CD9BD5B-40C8-42F3-8A4E-1C955F9D57D8}"/>
    <dgm:cxn modelId="{3A9E6EBD-1A71-4912-A413-C91BF1601245}" srcId="{F68FDBBC-4C39-43CC-8F13-0DC16457F074}" destId="{6A9158E1-7C33-4F42-8323-3BFA475D4EA7}" srcOrd="1" destOrd="0" parTransId="{529A8872-6AC4-47AD-ADAD-1B4D95442244}" sibTransId="{36B64ADE-06BB-40B3-BA7B-223AF69315E6}"/>
    <dgm:cxn modelId="{0C42EFCC-0DB1-4B3C-83FB-C1BEA1881086}" type="presOf" srcId="{6A9158E1-7C33-4F42-8323-3BFA475D4EA7}" destId="{4BF52364-272D-4068-AF5F-5A18B5F058BE}" srcOrd="0" destOrd="0" presId="urn:microsoft.com/office/officeart/2005/8/layout/default"/>
    <dgm:cxn modelId="{4E355F2D-2033-4D3A-AE9F-CF418EC4375B}" type="presParOf" srcId="{88EB7595-D19F-4BE0-8F9E-72293A1F192D}" destId="{69C879D3-181E-4060-97A5-874EA2112691}" srcOrd="0" destOrd="0" presId="urn:microsoft.com/office/officeart/2005/8/layout/default"/>
    <dgm:cxn modelId="{16E5D285-04A1-44E6-89B2-59317B0E97E0}" type="presParOf" srcId="{88EB7595-D19F-4BE0-8F9E-72293A1F192D}" destId="{C5057334-D65A-4C4C-93EA-BC1D721C7F5F}" srcOrd="1" destOrd="0" presId="urn:microsoft.com/office/officeart/2005/8/layout/default"/>
    <dgm:cxn modelId="{56DFC16D-1ACE-4D49-AF30-264C4E8BA859}" type="presParOf" srcId="{88EB7595-D19F-4BE0-8F9E-72293A1F192D}" destId="{4BF52364-272D-4068-AF5F-5A18B5F058BE}" srcOrd="2" destOrd="0" presId="urn:microsoft.com/office/officeart/2005/8/layout/default"/>
    <dgm:cxn modelId="{26C7411E-421E-4979-907C-D04716C619A9}" type="presParOf" srcId="{88EB7595-D19F-4BE0-8F9E-72293A1F192D}" destId="{25DDCCA9-420A-462B-910C-7F621476DE03}" srcOrd="3" destOrd="0" presId="urn:microsoft.com/office/officeart/2005/8/layout/default"/>
    <dgm:cxn modelId="{5F68BD70-7099-4C61-9A2F-4CC465D6E96F}" type="presParOf" srcId="{88EB7595-D19F-4BE0-8F9E-72293A1F192D}" destId="{13CDB6BC-CF79-4A79-9E72-A022AB67496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F9BD5-2F48-4298-AF6A-9B0E9D0C8A7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09D3D-E875-472C-AA4F-6E68D16A7B0C}">
      <dgm:prSet/>
      <dgm:spPr/>
      <dgm:t>
        <a:bodyPr/>
        <a:lstStyle/>
        <a:p>
          <a:r>
            <a:rPr lang="en-US" b="1"/>
            <a:t>Resistance to Standardization: </a:t>
          </a:r>
        </a:p>
        <a:p>
          <a:r>
            <a:rPr lang="en-US"/>
            <a:t>Addressed by highlighting long-term efficiency, consistency, and improved decision-making</a:t>
          </a:r>
        </a:p>
      </dgm:t>
    </dgm:pt>
    <dgm:pt modelId="{12321360-832A-4A98-8884-8BB1E6EC6F32}" type="parTrans" cxnId="{58E96D33-22F8-4726-87C0-FBC2FC0CFB8E}">
      <dgm:prSet/>
      <dgm:spPr/>
      <dgm:t>
        <a:bodyPr/>
        <a:lstStyle/>
        <a:p>
          <a:endParaRPr lang="en-US"/>
        </a:p>
      </dgm:t>
    </dgm:pt>
    <dgm:pt modelId="{5DA37839-2568-4558-95B0-C6081406F734}" type="sibTrans" cxnId="{58E96D33-22F8-4726-87C0-FBC2FC0CFB8E}">
      <dgm:prSet/>
      <dgm:spPr/>
      <dgm:t>
        <a:bodyPr/>
        <a:lstStyle/>
        <a:p>
          <a:endParaRPr lang="en-US"/>
        </a:p>
      </dgm:t>
    </dgm:pt>
    <dgm:pt modelId="{93208359-E82C-4869-932A-BC50B94DBEA5}">
      <dgm:prSet/>
      <dgm:spPr/>
      <dgm:t>
        <a:bodyPr/>
        <a:lstStyle/>
        <a:p>
          <a:r>
            <a:rPr lang="en-US" b="1" dirty="0"/>
            <a:t>Poor Report Accessibility:</a:t>
          </a:r>
        </a:p>
        <a:p>
          <a:r>
            <a:rPr lang="en-US" dirty="0"/>
            <a:t> Resolved by implementing standardized naming convention, descriptions to improve discoverability and reliability </a:t>
          </a:r>
        </a:p>
      </dgm:t>
    </dgm:pt>
    <dgm:pt modelId="{4B6E0F1B-C271-46B6-9D3F-102487C732F6}" type="parTrans" cxnId="{BAEB4473-8191-4713-B2DD-E07BEAB50CB7}">
      <dgm:prSet/>
      <dgm:spPr/>
      <dgm:t>
        <a:bodyPr/>
        <a:lstStyle/>
        <a:p>
          <a:endParaRPr lang="en-US"/>
        </a:p>
      </dgm:t>
    </dgm:pt>
    <dgm:pt modelId="{82C22117-B56D-43F1-81D9-0AE81BE36DD3}" type="sibTrans" cxnId="{BAEB4473-8191-4713-B2DD-E07BEAB50CB7}">
      <dgm:prSet/>
      <dgm:spPr/>
      <dgm:t>
        <a:bodyPr/>
        <a:lstStyle/>
        <a:p>
          <a:endParaRPr lang="en-US"/>
        </a:p>
      </dgm:t>
    </dgm:pt>
    <dgm:pt modelId="{2AA9BC0B-E6A8-4FC4-B7CE-045044F16F88}" type="pres">
      <dgm:prSet presAssocID="{376F9BD5-2F48-4298-AF6A-9B0E9D0C8A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02339D-E354-484C-937E-A66BD341B98D}" type="pres">
      <dgm:prSet presAssocID="{F1709D3D-E875-472C-AA4F-6E68D16A7B0C}" presName="hierRoot1" presStyleCnt="0"/>
      <dgm:spPr/>
    </dgm:pt>
    <dgm:pt modelId="{01A17AAE-0DE0-48DA-AFCA-CAB56ABD4CEB}" type="pres">
      <dgm:prSet presAssocID="{F1709D3D-E875-472C-AA4F-6E68D16A7B0C}" presName="composite" presStyleCnt="0"/>
      <dgm:spPr/>
    </dgm:pt>
    <dgm:pt modelId="{2DA572C2-C5C4-4D5A-96FC-C422656312B1}" type="pres">
      <dgm:prSet presAssocID="{F1709D3D-E875-472C-AA4F-6E68D16A7B0C}" presName="background" presStyleLbl="node0" presStyleIdx="0" presStyleCnt="2"/>
      <dgm:spPr/>
    </dgm:pt>
    <dgm:pt modelId="{49B8B42C-CBB4-42BC-9177-E1A5619BC576}" type="pres">
      <dgm:prSet presAssocID="{F1709D3D-E875-472C-AA4F-6E68D16A7B0C}" presName="text" presStyleLbl="fgAcc0" presStyleIdx="0" presStyleCnt="2">
        <dgm:presLayoutVars>
          <dgm:chPref val="3"/>
        </dgm:presLayoutVars>
      </dgm:prSet>
      <dgm:spPr/>
    </dgm:pt>
    <dgm:pt modelId="{9A486939-5C85-422D-8BAB-5810E4312F0C}" type="pres">
      <dgm:prSet presAssocID="{F1709D3D-E875-472C-AA4F-6E68D16A7B0C}" presName="hierChild2" presStyleCnt="0"/>
      <dgm:spPr/>
    </dgm:pt>
    <dgm:pt modelId="{B41DE7CC-80B5-4285-85BB-E9DDECEF8F6E}" type="pres">
      <dgm:prSet presAssocID="{93208359-E82C-4869-932A-BC50B94DBEA5}" presName="hierRoot1" presStyleCnt="0"/>
      <dgm:spPr/>
    </dgm:pt>
    <dgm:pt modelId="{FB18B179-44B6-45B5-AFF3-7DBFAAB11F58}" type="pres">
      <dgm:prSet presAssocID="{93208359-E82C-4869-932A-BC50B94DBEA5}" presName="composite" presStyleCnt="0"/>
      <dgm:spPr/>
    </dgm:pt>
    <dgm:pt modelId="{0404AB84-22BC-4A62-9EBC-4DB869C97EAD}" type="pres">
      <dgm:prSet presAssocID="{93208359-E82C-4869-932A-BC50B94DBEA5}" presName="background" presStyleLbl="node0" presStyleIdx="1" presStyleCnt="2"/>
      <dgm:spPr/>
    </dgm:pt>
    <dgm:pt modelId="{955F068B-3448-4C96-ADA5-1D217BF99158}" type="pres">
      <dgm:prSet presAssocID="{93208359-E82C-4869-932A-BC50B94DBEA5}" presName="text" presStyleLbl="fgAcc0" presStyleIdx="1" presStyleCnt="2">
        <dgm:presLayoutVars>
          <dgm:chPref val="3"/>
        </dgm:presLayoutVars>
      </dgm:prSet>
      <dgm:spPr/>
    </dgm:pt>
    <dgm:pt modelId="{CC2534B8-6227-4F7C-BF9E-2C4FE9A3DB9A}" type="pres">
      <dgm:prSet presAssocID="{93208359-E82C-4869-932A-BC50B94DBEA5}" presName="hierChild2" presStyleCnt="0"/>
      <dgm:spPr/>
    </dgm:pt>
  </dgm:ptLst>
  <dgm:cxnLst>
    <dgm:cxn modelId="{58E96D33-22F8-4726-87C0-FBC2FC0CFB8E}" srcId="{376F9BD5-2F48-4298-AF6A-9B0E9D0C8A7E}" destId="{F1709D3D-E875-472C-AA4F-6E68D16A7B0C}" srcOrd="0" destOrd="0" parTransId="{12321360-832A-4A98-8884-8BB1E6EC6F32}" sibTransId="{5DA37839-2568-4558-95B0-C6081406F734}"/>
    <dgm:cxn modelId="{BAEB4473-8191-4713-B2DD-E07BEAB50CB7}" srcId="{376F9BD5-2F48-4298-AF6A-9B0E9D0C8A7E}" destId="{93208359-E82C-4869-932A-BC50B94DBEA5}" srcOrd="1" destOrd="0" parTransId="{4B6E0F1B-C271-46B6-9D3F-102487C732F6}" sibTransId="{82C22117-B56D-43F1-81D9-0AE81BE36DD3}"/>
    <dgm:cxn modelId="{D21C397F-46F4-4C8B-BF4B-678417FB6DE9}" type="presOf" srcId="{376F9BD5-2F48-4298-AF6A-9B0E9D0C8A7E}" destId="{2AA9BC0B-E6A8-4FC4-B7CE-045044F16F88}" srcOrd="0" destOrd="0" presId="urn:microsoft.com/office/officeart/2005/8/layout/hierarchy1"/>
    <dgm:cxn modelId="{343EA392-0DD0-483B-B82E-2DCC9D0A1D4D}" type="presOf" srcId="{93208359-E82C-4869-932A-BC50B94DBEA5}" destId="{955F068B-3448-4C96-ADA5-1D217BF99158}" srcOrd="0" destOrd="0" presId="urn:microsoft.com/office/officeart/2005/8/layout/hierarchy1"/>
    <dgm:cxn modelId="{84BDEAA7-A9C9-418C-BC93-55B791BF8936}" type="presOf" srcId="{F1709D3D-E875-472C-AA4F-6E68D16A7B0C}" destId="{49B8B42C-CBB4-42BC-9177-E1A5619BC576}" srcOrd="0" destOrd="0" presId="urn:microsoft.com/office/officeart/2005/8/layout/hierarchy1"/>
    <dgm:cxn modelId="{3136C679-FE78-4216-9388-5A08CB6E3892}" type="presParOf" srcId="{2AA9BC0B-E6A8-4FC4-B7CE-045044F16F88}" destId="{BA02339D-E354-484C-937E-A66BD341B98D}" srcOrd="0" destOrd="0" presId="urn:microsoft.com/office/officeart/2005/8/layout/hierarchy1"/>
    <dgm:cxn modelId="{77E95B5B-6973-4229-8D14-B2F282C39B58}" type="presParOf" srcId="{BA02339D-E354-484C-937E-A66BD341B98D}" destId="{01A17AAE-0DE0-48DA-AFCA-CAB56ABD4CEB}" srcOrd="0" destOrd="0" presId="urn:microsoft.com/office/officeart/2005/8/layout/hierarchy1"/>
    <dgm:cxn modelId="{AA09BC2C-1D39-4F22-96AD-9D213344BC3E}" type="presParOf" srcId="{01A17AAE-0DE0-48DA-AFCA-CAB56ABD4CEB}" destId="{2DA572C2-C5C4-4D5A-96FC-C422656312B1}" srcOrd="0" destOrd="0" presId="urn:microsoft.com/office/officeart/2005/8/layout/hierarchy1"/>
    <dgm:cxn modelId="{C5FC16E1-686A-4C5F-8519-596738C1C9CD}" type="presParOf" srcId="{01A17AAE-0DE0-48DA-AFCA-CAB56ABD4CEB}" destId="{49B8B42C-CBB4-42BC-9177-E1A5619BC576}" srcOrd="1" destOrd="0" presId="urn:microsoft.com/office/officeart/2005/8/layout/hierarchy1"/>
    <dgm:cxn modelId="{CFC55777-352D-4AC3-92D9-24F0395E5AF1}" type="presParOf" srcId="{BA02339D-E354-484C-937E-A66BD341B98D}" destId="{9A486939-5C85-422D-8BAB-5810E4312F0C}" srcOrd="1" destOrd="0" presId="urn:microsoft.com/office/officeart/2005/8/layout/hierarchy1"/>
    <dgm:cxn modelId="{E8E32D2F-85EB-47E1-84E5-E90D8DD73C50}" type="presParOf" srcId="{2AA9BC0B-E6A8-4FC4-B7CE-045044F16F88}" destId="{B41DE7CC-80B5-4285-85BB-E9DDECEF8F6E}" srcOrd="1" destOrd="0" presId="urn:microsoft.com/office/officeart/2005/8/layout/hierarchy1"/>
    <dgm:cxn modelId="{4CAEBA11-0DE9-454A-B397-919D5980C64F}" type="presParOf" srcId="{B41DE7CC-80B5-4285-85BB-E9DDECEF8F6E}" destId="{FB18B179-44B6-45B5-AFF3-7DBFAAB11F58}" srcOrd="0" destOrd="0" presId="urn:microsoft.com/office/officeart/2005/8/layout/hierarchy1"/>
    <dgm:cxn modelId="{7EEA9DA9-1A09-4A81-A7B9-3CA0744BD97B}" type="presParOf" srcId="{FB18B179-44B6-45B5-AFF3-7DBFAAB11F58}" destId="{0404AB84-22BC-4A62-9EBC-4DB869C97EAD}" srcOrd="0" destOrd="0" presId="urn:microsoft.com/office/officeart/2005/8/layout/hierarchy1"/>
    <dgm:cxn modelId="{33F3DA32-F385-41F1-BE37-6F040D7930AC}" type="presParOf" srcId="{FB18B179-44B6-45B5-AFF3-7DBFAAB11F58}" destId="{955F068B-3448-4C96-ADA5-1D217BF99158}" srcOrd="1" destOrd="0" presId="urn:microsoft.com/office/officeart/2005/8/layout/hierarchy1"/>
    <dgm:cxn modelId="{E65A1A9A-C740-4869-9E3A-3AD3F806D4C1}" type="presParOf" srcId="{B41DE7CC-80B5-4285-85BB-E9DDECEF8F6E}" destId="{CC2534B8-6227-4F7C-BF9E-2C4FE9A3DB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879D3-181E-4060-97A5-874EA2112691}">
      <dsp:nvSpPr>
        <dsp:cNvPr id="0" name=""/>
        <dsp:cNvSpPr/>
      </dsp:nvSpPr>
      <dsp:spPr>
        <a:xfrm>
          <a:off x="55669" y="84503"/>
          <a:ext cx="3189035" cy="1913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Inconsistent report build practices</a:t>
          </a:r>
        </a:p>
      </dsp:txBody>
      <dsp:txXfrm>
        <a:off x="55669" y="84503"/>
        <a:ext cx="3189035" cy="1913421"/>
      </dsp:txXfrm>
    </dsp:sp>
    <dsp:sp modelId="{4BF52364-272D-4068-AF5F-5A18B5F058BE}">
      <dsp:nvSpPr>
        <dsp:cNvPr id="0" name=""/>
        <dsp:cNvSpPr/>
      </dsp:nvSpPr>
      <dsp:spPr>
        <a:xfrm>
          <a:off x="3508756" y="102796"/>
          <a:ext cx="3189035" cy="1913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Poor discoverability and usability</a:t>
          </a:r>
        </a:p>
      </dsp:txBody>
      <dsp:txXfrm>
        <a:off x="3508756" y="102796"/>
        <a:ext cx="3189035" cy="1913421"/>
      </dsp:txXfrm>
    </dsp:sp>
    <dsp:sp modelId="{13CDB6BC-CF79-4A79-9E72-A022AB674964}">
      <dsp:nvSpPr>
        <dsp:cNvPr id="0" name=""/>
        <dsp:cNvSpPr/>
      </dsp:nvSpPr>
      <dsp:spPr>
        <a:xfrm>
          <a:off x="1791365" y="2353413"/>
          <a:ext cx="3189035" cy="1913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Difficult user experience</a:t>
          </a:r>
        </a:p>
      </dsp:txBody>
      <dsp:txXfrm>
        <a:off x="1791365" y="2353413"/>
        <a:ext cx="3189035" cy="1913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572C2-C5C4-4D5A-96FC-C422656312B1}">
      <dsp:nvSpPr>
        <dsp:cNvPr id="0" name=""/>
        <dsp:cNvSpPr/>
      </dsp:nvSpPr>
      <dsp:spPr>
        <a:xfrm>
          <a:off x="819" y="994469"/>
          <a:ext cx="2876534" cy="1826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8B42C-CBB4-42BC-9177-E1A5619BC576}">
      <dsp:nvSpPr>
        <dsp:cNvPr id="0" name=""/>
        <dsp:cNvSpPr/>
      </dsp:nvSpPr>
      <dsp:spPr>
        <a:xfrm>
          <a:off x="320434" y="1298103"/>
          <a:ext cx="2876534" cy="1826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Resistance to Standardization: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Addressed by highlighting long-term efficiency, consistency, and improved decision-making</a:t>
          </a:r>
        </a:p>
      </dsp:txBody>
      <dsp:txXfrm>
        <a:off x="373933" y="1351602"/>
        <a:ext cx="2769536" cy="1719601"/>
      </dsp:txXfrm>
    </dsp:sp>
    <dsp:sp modelId="{0404AB84-22BC-4A62-9EBC-4DB869C97EAD}">
      <dsp:nvSpPr>
        <dsp:cNvPr id="0" name=""/>
        <dsp:cNvSpPr/>
      </dsp:nvSpPr>
      <dsp:spPr>
        <a:xfrm>
          <a:off x="3516583" y="994469"/>
          <a:ext cx="2876534" cy="1826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F068B-3448-4C96-ADA5-1D217BF99158}">
      <dsp:nvSpPr>
        <dsp:cNvPr id="0" name=""/>
        <dsp:cNvSpPr/>
      </dsp:nvSpPr>
      <dsp:spPr>
        <a:xfrm>
          <a:off x="3836198" y="1298103"/>
          <a:ext cx="2876534" cy="1826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Poor Report Accessibility: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Resolved by implementing standardized naming convention, descriptions to improve discoverability and reliability </a:t>
          </a:r>
        </a:p>
      </dsp:txBody>
      <dsp:txXfrm>
        <a:off x="3889697" y="1351602"/>
        <a:ext cx="2769536" cy="1719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3271-124E-43C8-A36B-F0E58D3196D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6866B-A910-424E-BAC7-940F99B5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7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1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7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6866B-A910-424E-BAC7-940F99B560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2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DA56-BB95-408E-BC7C-9CDEDA12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FB761-84B7-4496-9AF0-84CAEE2C2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5F56-CD7B-4A42-9BC4-5CFACC2C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74A2A-A79C-4A98-8CBC-EFD94CA8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F1D3-2825-42D9-AB76-7D5B6916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0321-A16F-4EE8-9209-5CC6CDAA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9B48E-917A-464A-8847-80A4E5B6F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2629-368A-447D-A98D-07AA3EAF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19D19-99D8-4CD2-8475-4F464961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74FE4-BCAB-4463-94EA-811CF8A8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4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CCC11-39F4-4718-A3A7-7E4D7EC0E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D89A4-DB08-491F-A345-436B3188A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060B5-CBA2-4BA5-AC90-B45C4EF8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10CF-A4DA-41E5-BBD9-FC5F859B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D8E62-BD33-4517-8511-95058D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7036-06E0-4E20-A594-4A3FC24D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2612-F811-487A-989F-9E1493DC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D299-6DE1-4852-A562-844C166B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1BF29-F3F2-4466-B855-003CB768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FA88-BAE9-44E2-A463-1CE3B7D0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424E-E86F-4FB7-9C8A-6B18CC3A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D8735-F294-4183-B358-3E7232D2A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B25B-7097-4957-A84E-23273958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5E892-3FFD-42B2-A729-415967B6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FCB6-0387-44BF-BD22-0FFCF3D1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F2BE-AE89-4513-8B6C-FF4D7095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1ED8-8BD0-43C6-A603-3C9B9D448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7C324-EF13-42D4-9C81-D8C776E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09767-7033-48FB-B396-487542C7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A080E-DE6E-424F-AE9B-420D66BF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2EC79-7AA8-44B9-BC6F-B6549BF2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643A-15EC-4395-858B-8C738279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9E5FB-B5BD-4DB9-83C8-852454349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ACEA8-FD61-4913-97EF-333B9C40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CF209-4665-4553-9FDF-E23532AA5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8C8AA-FB7E-441B-B1F5-D70B4859F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6F1C6-217E-4103-BBE2-19673521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E8531-45C8-4BA1-A681-4B6DF548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0F35D-9DAD-4A53-95AD-E3D916A6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3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5B77-DC8C-46E7-9152-6CE474A7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A117C-E079-4307-A96D-33D4B650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4FA39-4CD7-4991-A7EF-27453CC7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1AA58-B7C2-439F-92C1-356072B9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8D9FA-9D2E-4856-8FD9-EEE7C00D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4E5CF-96C0-4A6F-AF64-638DB25F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7E3F-CBAB-47B2-9E2B-6A13841D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482A-FE75-4D87-AA4C-CDFC4AF3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0048-D34D-4EA9-9B47-15EC6969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EB71C-A2CE-4F03-A6D5-2496D6141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2541F-81F3-4A6B-BBAE-94F98979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EF50-1D2D-4E27-81D5-EF87D0FA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32895-F2D8-4B79-BF91-F8E11890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5F33-5036-4295-A856-6FD8A8C6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747D70-783F-4C7E-A4FD-3D094F96C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6ED48-4E5E-4385-8089-E865F5264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E057D-8C6F-447D-BE01-BFE0A1FD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B2030-4FAD-4DFB-AD7E-034BC7D3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4DFBC-4FC3-4E29-9203-40091B7C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79CBC-38E2-4420-B710-12C0E59D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D6D2D-3787-4A5A-91FD-6161BC996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E1DB9-A14C-4556-9E3A-4CB45BF19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025F-217D-4A1A-8F27-4D97525D1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5C5E-AB29-4BF3-802D-6E1F11258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72C2-111F-4D30-938C-1BD226D9C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1byte.com/crm-reportin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s://nonsa.pl/wiki/Problem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g/goal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cakopadu.tistory.com/entry/%EB%A1%A4-%EA%B3%A0%EC%86%8C-%EB%B0%A9%EB%B2%95-%EC%99%84%EB%B2%BD-%EA%B0%80%EC%9D%B4%EB%93%9C-%EC%86%8C%ED%99%98%EC%82%AC%EC%9D%98-%EA%B6%8C%EB%A6%AC-%EC%A7%80%ED%82%A4%EA%B8%B0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pinterest.com/pin/good-morning-folks-one-who-gains-strength-by-overcoming-obstacles-possesses-the-only-strength-which-can-ov--515099276104638273/" TargetMode="Externa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uelgross.blogspot.com/2017/09/la-inteligencia-intuitiva-permite-tomar.html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75C1EC9-9D2C-886C-6044-AD37140F0B0A}"/>
              </a:ext>
            </a:extLst>
          </p:cNvPr>
          <p:cNvSpPr txBox="1">
            <a:spLocks/>
          </p:cNvSpPr>
          <p:nvPr/>
        </p:nvSpPr>
        <p:spPr>
          <a:xfrm>
            <a:off x="107200" y="2261771"/>
            <a:ext cx="8338157" cy="2736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  <a:ea typeface="Cambria" panose="02040503050406030204" pitchFamily="18" charset="0"/>
                <a:cs typeface="Aptos Serif" panose="020B0502040204020203" pitchFamily="18" charset="0"/>
              </a:rPr>
              <a:t>Improving Efficiency in a Custom Report Generation System</a:t>
            </a:r>
          </a:p>
        </p:txBody>
      </p:sp>
      <p:pic>
        <p:nvPicPr>
          <p:cNvPr id="4" name="Picture 16" descr="ECC's big move: College scrambles to relocate after blizzard ...">
            <a:extLst>
              <a:ext uri="{FF2B5EF4-FFF2-40B4-BE49-F238E27FC236}">
                <a16:creationId xmlns:a16="http://schemas.microsoft.com/office/drawing/2014/main" id="{B02E0B85-EA9B-6B1E-54E9-4F907C86E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599" r="2134" b="-1357"/>
          <a:stretch/>
        </p:blipFill>
        <p:spPr bwMode="auto">
          <a:xfrm>
            <a:off x="8671389" y="0"/>
            <a:ext cx="3520611" cy="26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D3978-D866-E17B-D4D3-352C87D6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97" y="5305648"/>
            <a:ext cx="6104998" cy="1415828"/>
          </a:xfrm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</a:rPr>
              <a:t>Patricia McNair</a:t>
            </a:r>
          </a:p>
          <a:p>
            <a:r>
              <a:rPr lang="en-US" sz="1800">
                <a:solidFill>
                  <a:schemeClr val="bg1"/>
                </a:solidFill>
              </a:rPr>
              <a:t>SUNY Erie Community College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D662-3CDE-54FB-CF3E-42FB7435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 descr="Magnifying glass and question mark">
            <a:extLst>
              <a:ext uri="{FF2B5EF4-FFF2-40B4-BE49-F238E27FC236}">
                <a16:creationId xmlns:a16="http://schemas.microsoft.com/office/drawing/2014/main" id="{12A66124-B3B3-9DC0-167B-11A9B0B26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7" y="1825625"/>
            <a:ext cx="7735426" cy="4351338"/>
          </a:xfrm>
        </p:spPr>
      </p:pic>
    </p:spTree>
    <p:extLst>
      <p:ext uri="{BB962C8B-B14F-4D97-AF65-F5344CB8AC3E}">
        <p14:creationId xmlns:p14="http://schemas.microsoft.com/office/powerpoint/2010/main" val="103211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D19B2-B198-B225-E5EF-10DEE461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7D103-9CB0-0991-9371-DCD2DF43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3">
            <a:extLst>
              <a:ext uri="{FF2B5EF4-FFF2-40B4-BE49-F238E27FC236}">
                <a16:creationId xmlns:a16="http://schemas.microsoft.com/office/drawing/2014/main" id="{28116093-7F62-6AD6-55DC-C0FFEDBCF527}"/>
              </a:ext>
            </a:extLst>
          </p:cNvPr>
          <p:cNvSpPr txBox="1">
            <a:spLocks/>
          </p:cNvSpPr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200"/>
              <a:t>Analyzing the existing Enterprise Resource Planning (ERP) reporting workflow to identify inefficiencies and limitations</a:t>
            </a:r>
          </a:p>
          <a:p>
            <a:pPr>
              <a:spcBef>
                <a:spcPts val="600"/>
              </a:spcBef>
            </a:pPr>
            <a:r>
              <a:rPr lang="en-US" sz="2200"/>
              <a:t>Implementing standardized process improvements to ensure reliable and consistent reporting</a:t>
            </a:r>
          </a:p>
        </p:txBody>
      </p:sp>
      <p:pic>
        <p:nvPicPr>
          <p:cNvPr id="5" name="Picture 4" descr="A computer with a graph and a magnifying glass&#10;&#10;AI-generated content may be incorrect.">
            <a:extLst>
              <a:ext uri="{FF2B5EF4-FFF2-40B4-BE49-F238E27FC236}">
                <a16:creationId xmlns:a16="http://schemas.microsoft.com/office/drawing/2014/main" id="{A03C3502-B082-DB79-C6D0-4F14445C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768" r="22016" b="2"/>
          <a:stretch>
            <a:fillRect/>
          </a:stretch>
        </p:blipFill>
        <p:spPr>
          <a:xfrm>
            <a:off x="6145432" y="640080"/>
            <a:ext cx="536619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49666-9B03-BCF0-F00D-0D60106E5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F1B4-2832-516A-3A1C-75AAAD1D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70" y="71510"/>
            <a:ext cx="10515600" cy="1325563"/>
          </a:xfrm>
        </p:spPr>
        <p:txBody>
          <a:bodyPr/>
          <a:lstStyle/>
          <a:p>
            <a:r>
              <a:rPr lang="en-US" b="1" dirty="0">
                <a:latin typeface="Palatino Linotype" panose="02040502050505030304" pitchFamily="18" charset="0"/>
              </a:rPr>
              <a:t>Key Problems Identified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9A08-4B60-0A4D-8512-1979F1B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3842"/>
            <a:ext cx="852377" cy="437633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247A9E-AC3D-C060-CE0A-845366E2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029" r="7029"/>
          <a:stretch/>
        </p:blipFill>
        <p:spPr bwMode="auto">
          <a:xfrm>
            <a:off x="8396008" y="1466850"/>
            <a:ext cx="3420187" cy="3316431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Content Placeholder 3">
            <a:extLst>
              <a:ext uri="{FF2B5EF4-FFF2-40B4-BE49-F238E27FC236}">
                <a16:creationId xmlns:a16="http://schemas.microsoft.com/office/drawing/2014/main" id="{EEA53E28-8765-2CD1-A58F-E6EEC40A5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867266"/>
              </p:ext>
            </p:extLst>
          </p:nvPr>
        </p:nvGraphicFramePr>
        <p:xfrm>
          <a:off x="888810" y="1731312"/>
          <a:ext cx="66986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49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D5D2-0BF5-EA59-DD1A-0C2A185F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01592-41D5-ABF9-0F9A-F238DBC14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Reduced custom report development time</a:t>
            </a:r>
          </a:p>
          <a:p>
            <a:r>
              <a:rPr lang="en-US" sz="2200" dirty="0"/>
              <a:t>Improved data consistency across ERP reporting</a:t>
            </a:r>
          </a:p>
          <a:p>
            <a:r>
              <a:rPr lang="en-US" sz="2200" dirty="0"/>
              <a:t>Establish and maintain reporting standards within ongoing ERP governance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A wooden board with letters on it&#10;&#10;AI-generated content may be incorrect.">
            <a:extLst>
              <a:ext uri="{FF2B5EF4-FFF2-40B4-BE49-F238E27FC236}">
                <a16:creationId xmlns:a16="http://schemas.microsoft.com/office/drawing/2014/main" id="{93308D3D-3899-D3AD-6969-D17C41BA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54" r="11793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570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E9C34-0E6C-47E8-3254-D1A960088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BB43C-D23D-CD5D-6BA1-B5D01C33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845" y="372527"/>
            <a:ext cx="6412470" cy="4088419"/>
          </a:xfrm>
        </p:spPr>
        <p:txBody>
          <a:bodyPr anchor="t" anchorCtr="1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Palatino Linotype"/>
              </a:rPr>
              <a:t>The Reporting Standards Team</a:t>
            </a:r>
            <a:br>
              <a:rPr lang="en-US" sz="4000" b="1" dirty="0">
                <a:latin typeface="Palatino Linotype"/>
              </a:rPr>
            </a:br>
            <a:r>
              <a:rPr lang="en-US" b="1" dirty="0">
                <a:latin typeface="Palatino Linotype"/>
              </a:rPr>
              <a:t>. </a:t>
            </a:r>
            <a:r>
              <a:rPr lang="en-US" sz="2000" b="1" dirty="0">
                <a:latin typeface="+mn-lt"/>
                <a:cs typeface="BrowalliaUPC" panose="020B0502040204020203" pitchFamily="34" charset="-34"/>
              </a:rPr>
              <a:t>Team of 4 ERP staff members: </a:t>
            </a:r>
            <a:br>
              <a:rPr lang="en-US" sz="2000" b="1" dirty="0">
                <a:latin typeface="+mn-lt"/>
                <a:cs typeface="BrowalliaUPC" panose="020B0502040204020203" pitchFamily="34" charset="-34"/>
              </a:rPr>
            </a:br>
            <a:r>
              <a:rPr lang="en-US" sz="2000" b="1" dirty="0">
                <a:latin typeface="+mn-lt"/>
                <a:cs typeface="BrowalliaUPC" panose="020B0502040204020203" pitchFamily="34" charset="-34"/>
              </a:rPr>
              <a:t>      . Director of ERP Systems and Information Security</a:t>
            </a:r>
            <a:br>
              <a:rPr lang="en-US" sz="2000" b="1" dirty="0">
                <a:latin typeface="+mn-lt"/>
                <a:cs typeface="BrowalliaUPC" panose="020B0502040204020203" pitchFamily="34" charset="-34"/>
              </a:rPr>
            </a:br>
            <a:r>
              <a:rPr lang="en-US" sz="2000" b="1" dirty="0">
                <a:latin typeface="+mn-lt"/>
                <a:cs typeface="BrowalliaUPC" panose="020B0502040204020203" pitchFamily="34" charset="-34"/>
              </a:rPr>
              <a:t>      . ITS Coordinator and Project Lead</a:t>
            </a:r>
            <a:br>
              <a:rPr lang="en-US" sz="2000" b="1" dirty="0">
                <a:latin typeface="+mn-lt"/>
                <a:cs typeface="BrowalliaUPC" panose="020B0502040204020203" pitchFamily="34" charset="-34"/>
              </a:rPr>
            </a:br>
            <a:r>
              <a:rPr lang="en-US" sz="2000" b="1" dirty="0">
                <a:latin typeface="+mn-lt"/>
                <a:cs typeface="BrowalliaUPC" panose="020B0502040204020203" pitchFamily="34" charset="-34"/>
              </a:rPr>
              <a:t>      . Two ITS Assistant Coordinators</a:t>
            </a:r>
            <a:br>
              <a:rPr lang="en-US" sz="2000" b="1" dirty="0">
                <a:latin typeface="+mn-lt"/>
                <a:cs typeface="BrowalliaUPC" panose="020B0502040204020203" pitchFamily="34" charset="-34"/>
              </a:rPr>
            </a:br>
            <a:br>
              <a:rPr lang="en-US" sz="2000" b="1" dirty="0">
                <a:latin typeface="+mn-lt"/>
                <a:cs typeface="BrowalliaUPC" panose="020B0502040204020203" pitchFamily="34" charset="-34"/>
              </a:rPr>
            </a:br>
            <a:r>
              <a:rPr lang="en-US" sz="2000" b="1" dirty="0">
                <a:latin typeface="+mn-lt"/>
                <a:cs typeface="BrowalliaUPC" panose="020B0502040204020203" pitchFamily="34" charset="-34"/>
              </a:rPr>
              <a:t>* </a:t>
            </a:r>
            <a:r>
              <a:rPr lang="en-US" sz="1800" dirty="0">
                <a:latin typeface="+mn-lt"/>
                <a:cs typeface="BrowalliaUPC" panose="020B0502040204020203" pitchFamily="34" charset="-34"/>
              </a:rPr>
              <a:t>Bi-weekly, agenda-driven meetings focused on decisions and challenges</a:t>
            </a:r>
            <a:br>
              <a:rPr lang="en-US" sz="2000" dirty="0">
                <a:latin typeface="+mn-lt"/>
                <a:cs typeface="BrowalliaUPC" panose="020B0502040204020203" pitchFamily="34" charset="-34"/>
              </a:rPr>
            </a:br>
            <a:r>
              <a:rPr lang="en-US" sz="2000" b="1" dirty="0">
                <a:latin typeface="+mn-lt"/>
                <a:cs typeface="BrowalliaUPC" panose="020B0502040204020203" pitchFamily="34" charset="-34"/>
              </a:rPr>
              <a:t>* </a:t>
            </a:r>
            <a:r>
              <a:rPr lang="en-US" sz="1800" dirty="0">
                <a:latin typeface="+mn-lt"/>
                <a:cs typeface="BrowalliaUPC" panose="020B0502040204020203" pitchFamily="34" charset="-34"/>
              </a:rPr>
              <a:t>Open c</a:t>
            </a:r>
            <a:r>
              <a:rPr lang="en-US" sz="1800" dirty="0">
                <a:latin typeface="+mn-lt"/>
              </a:rPr>
              <a:t>ommunication and shared ownership of outcomes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* </a:t>
            </a:r>
            <a:r>
              <a:rPr lang="en-US" sz="1800" dirty="0">
                <a:latin typeface="+mn-lt"/>
              </a:rPr>
              <a:t>Clear expectation of </a:t>
            </a:r>
            <a:r>
              <a:rPr lang="en-US" sz="1800" i="1" dirty="0">
                <a:latin typeface="+mn-lt"/>
              </a:rPr>
              <a:t>why</a:t>
            </a:r>
            <a:r>
              <a:rPr lang="en-US" sz="1800" dirty="0">
                <a:latin typeface="+mn-lt"/>
              </a:rPr>
              <a:t> standardization mattered to reduce resistance</a:t>
            </a:r>
            <a:br>
              <a:rPr lang="en-US" sz="2000" b="1" dirty="0">
                <a:latin typeface="+mn-lt"/>
              </a:rPr>
            </a:br>
            <a:br>
              <a:rPr lang="en-US" sz="2000" b="1" dirty="0">
                <a:latin typeface="Palatino Linotype"/>
              </a:rPr>
            </a:br>
            <a:br>
              <a:rPr lang="en-US" sz="2000" b="1" dirty="0">
                <a:latin typeface="+mn-lt"/>
                <a:cs typeface="BrowalliaUPC" panose="020B0502040204020203" pitchFamily="34" charset="-34"/>
              </a:rPr>
            </a:br>
            <a:br>
              <a:rPr lang="en-US" b="1" dirty="0">
                <a:latin typeface="Palatino Linotype"/>
              </a:rPr>
            </a:br>
            <a:br>
              <a:rPr lang="en-US" sz="2000" b="1" dirty="0">
                <a:latin typeface="Palatino Linotype"/>
              </a:rPr>
            </a:br>
            <a:r>
              <a:rPr lang="en-US" sz="2700" b="1" dirty="0">
                <a:latin typeface="+mn-lt"/>
              </a:rPr>
              <a:t>  </a:t>
            </a:r>
            <a:br>
              <a:rPr lang="en-US" sz="1400" b="1" dirty="0">
                <a:latin typeface="+mn-lt"/>
              </a:rPr>
            </a:br>
            <a:br>
              <a:rPr lang="en-US" b="1" dirty="0">
                <a:latin typeface="Palatino Linotype"/>
              </a:rPr>
            </a:br>
            <a:br>
              <a:rPr lang="en-US" b="1" dirty="0">
                <a:latin typeface="Palatino Linotype"/>
              </a:rPr>
            </a:br>
            <a:br>
              <a:rPr lang="en-US" b="1" dirty="0">
                <a:latin typeface="Palatino Linotype"/>
              </a:rPr>
            </a:br>
            <a:br>
              <a:rPr lang="en-US" b="1" dirty="0">
                <a:latin typeface="Palatino Linotype"/>
              </a:rPr>
            </a:br>
            <a:br>
              <a:rPr lang="en-US" b="1" dirty="0">
                <a:latin typeface="Palatino Linotype"/>
              </a:rPr>
            </a:br>
            <a:br>
              <a:rPr lang="en-US" b="1" dirty="0">
                <a:latin typeface="Palatino Linotype"/>
              </a:rPr>
            </a:br>
            <a:endParaRPr lang="en-US" sz="3200" i="1" dirty="0">
              <a:latin typeface="+mn-lt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2AE3D-DE0E-E081-AE87-B9DCE9F3C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786" b="7786"/>
          <a:stretch/>
        </p:blipFill>
        <p:spPr>
          <a:xfrm>
            <a:off x="407144" y="589949"/>
            <a:ext cx="5306702" cy="3653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2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D9AFC-AD46-28D5-DF86-24093867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D273-228C-1954-6347-BB632DD7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Palatino Linotype" panose="02040502050505030304" pitchFamily="18" charset="0"/>
              </a:rPr>
              <a:t>Challenges and Resolution</a:t>
            </a:r>
          </a:p>
        </p:txBody>
      </p:sp>
      <p:pic>
        <p:nvPicPr>
          <p:cNvPr id="2050" name="Picture 2" descr="A person running over barriers&#10;&#10;AI-generated content may be incorrect.">
            <a:extLst>
              <a:ext uri="{FF2B5EF4-FFF2-40B4-BE49-F238E27FC236}">
                <a16:creationId xmlns:a16="http://schemas.microsoft.com/office/drawing/2014/main" id="{609D6721-6508-4888-59BD-78AD4B37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792" b="-3"/>
          <a:stretch>
            <a:fillRect/>
          </a:stretch>
        </p:blipFill>
        <p:spPr bwMode="auto">
          <a:xfrm>
            <a:off x="8778240" y="2093976"/>
            <a:ext cx="2838482" cy="29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60" name="Content Placeholder 3">
            <a:extLst>
              <a:ext uri="{FF2B5EF4-FFF2-40B4-BE49-F238E27FC236}">
                <a16:creationId xmlns:a16="http://schemas.microsoft.com/office/drawing/2014/main" id="{996980AF-5171-68EC-32FA-21B81A932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24309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456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EA812-B95A-2AE0-E434-A1B12663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Custom Report Workflow</a:t>
            </a:r>
          </a:p>
        </p:txBody>
      </p:sp>
      <p:pic>
        <p:nvPicPr>
          <p:cNvPr id="6" name="Content Placeholder 5" descr="A diagram of a customer service&#10;&#10;AI-generated content may be incorrect.">
            <a:extLst>
              <a:ext uri="{FF2B5EF4-FFF2-40B4-BE49-F238E27FC236}">
                <a16:creationId xmlns:a16="http://schemas.microsoft.com/office/drawing/2014/main" id="{FEF7DB52-3F3A-861A-C751-3835C2CE9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11" y="2354239"/>
            <a:ext cx="9344578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E69E8-3C6A-0179-D1B7-C60A518E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/>
              <a:t>Develop Custom Report</a:t>
            </a:r>
          </a:p>
        </p:txBody>
      </p:sp>
      <p:sp>
        <p:nvSpPr>
          <p:cNvPr id="22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DCF71ED-ACF0-0AC5-713E-C5438C694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" b="13793"/>
          <a:stretch>
            <a:fillRect/>
          </a:stretch>
        </p:blipFill>
        <p:spPr>
          <a:xfrm>
            <a:off x="320040" y="2907029"/>
            <a:ext cx="5614416" cy="3076958"/>
          </a:xfrm>
          <a:prstGeom prst="rect">
            <a:avLst/>
          </a:prstGeom>
        </p:spPr>
      </p:pic>
      <p:pic>
        <p:nvPicPr>
          <p:cNvPr id="29" name="Content Placeholder 2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23E066-3EC3-3488-960E-71E621FDF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 b="2"/>
          <a:stretch>
            <a:fillRect/>
          </a:stretch>
        </p:blipFill>
        <p:spPr>
          <a:xfrm>
            <a:off x="6254496" y="2940814"/>
            <a:ext cx="5614416" cy="30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C8C95-D3B8-793B-3077-839A990EC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39BD-23A7-B797-6E5D-41478A3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70" y="71510"/>
            <a:ext cx="10515600" cy="1325563"/>
          </a:xfrm>
        </p:spPr>
        <p:txBody>
          <a:bodyPr/>
          <a:lstStyle/>
          <a:p>
            <a:r>
              <a:rPr lang="en-US" b="1" dirty="0">
                <a:latin typeface="Palatino Linotype" panose="02040502050505030304" pitchFamily="18" charset="0"/>
              </a:rPr>
              <a:t>Final Thoughts and Reflections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50EFFED-57CD-654B-2D2F-A98CAF0FC603}"/>
              </a:ext>
            </a:extLst>
          </p:cNvPr>
          <p:cNvSpPr txBox="1">
            <a:spLocks/>
          </p:cNvSpPr>
          <p:nvPr/>
        </p:nvSpPr>
        <p:spPr>
          <a:xfrm>
            <a:off x="838200" y="1731312"/>
            <a:ext cx="8057982" cy="43513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/>
                <a:cs typeface="Calibri"/>
              </a:rPr>
              <a:t>Project is 65% complete – Scheduled to finish July 1, 2026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/>
                <a:cs typeface="Calibri"/>
              </a:rPr>
              <a:t>Testing reinforced – Updated report changes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/>
                <a:cs typeface="Calibri"/>
              </a:rPr>
              <a:t>Ongoing Commitment – Continued collaboration and communication among the Reporting Standards Team and functional users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A01245-52BC-FB0B-39E9-4CF5D485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525" r="22525"/>
          <a:stretch/>
        </p:blipFill>
        <p:spPr bwMode="auto">
          <a:xfrm>
            <a:off x="8896182" y="1527482"/>
            <a:ext cx="3193024" cy="3254068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7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5196FCD38504CA73C6E18915D8E27" ma:contentTypeVersion="3" ma:contentTypeDescription="Create a new document." ma:contentTypeScope="" ma:versionID="12967f89632a774e71505b466a0bc67a">
  <xsd:schema xmlns:xsd="http://www.w3.org/2001/XMLSchema" xmlns:xs="http://www.w3.org/2001/XMLSchema" xmlns:p="http://schemas.microsoft.com/office/2006/metadata/properties" xmlns:ns2="b4bc9ad4-b946-49c5-b241-42070e9244da" targetNamespace="http://schemas.microsoft.com/office/2006/metadata/properties" ma:root="true" ma:fieldsID="6823d48d4befa9848c6a7534b89e9270" ns2:_="">
    <xsd:import namespace="b4bc9ad4-b946-49c5-b241-42070e924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c9ad4-b946-49c5-b241-42070e924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80300E-DABB-43EE-BB03-9224D10BC9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141A4B-2836-40AD-B7CA-F91944E6AFBA}">
  <ds:schemaRefs>
    <ds:schemaRef ds:uri="b4bc9ad4-b946-49c5-b241-42070e924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778200-5F80-4717-9180-9821B4508118}">
  <ds:schemaRefs>
    <ds:schemaRef ds:uri="b4bc9ad4-b946-49c5-b241-42070e9244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706</TotalTime>
  <Words>250</Words>
  <Application>Microsoft Office PowerPoint</Application>
  <PresentationFormat>Widescreen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Background</vt:lpstr>
      <vt:lpstr>Key Problems Identified</vt:lpstr>
      <vt:lpstr>Goals</vt:lpstr>
      <vt:lpstr>The Reporting Standards Team . Team of 4 ERP staff members:        . Director of ERP Systems and Information Security       . ITS Coordinator and Project Lead       . Two ITS Assistant Coordinators  * Bi-weekly, agenda-driven meetings focused on decisions and challenges * Open communication and shared ownership of outcomes * Clear expectation of why standardization mattered to reduce resistance              </vt:lpstr>
      <vt:lpstr>Challenges and Resolution</vt:lpstr>
      <vt:lpstr>Custom Report Workflow</vt:lpstr>
      <vt:lpstr>Develop Custom Report</vt:lpstr>
      <vt:lpstr>Final Thoughts and Reflections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McNair, Patricia</dc:creator>
  <cp:lastModifiedBy>McNair, Patricia</cp:lastModifiedBy>
  <cp:revision>3</cp:revision>
  <dcterms:created xsi:type="dcterms:W3CDTF">2019-04-02T14:39:23Z</dcterms:created>
  <dcterms:modified xsi:type="dcterms:W3CDTF">2026-05-04T19:51:04Z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0x010100F105196FCD38504CA73C6E18915D8E27</vt:lpwstr>
  </property>
  <property fmtid="{D5CDD505-2E9C-101B-9397-08002B2CF9AE}" pid="3" name="Order">
    <vt:lpwstr>55300.0000000000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