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70" r:id="rId3"/>
    <p:sldId id="271" r:id="rId4"/>
    <p:sldId id="269" r:id="rId5"/>
    <p:sldId id="273" r:id="rId6"/>
    <p:sldId id="274" r:id="rId7"/>
    <p:sldId id="258" r:id="rId8"/>
    <p:sldId id="259" r:id="rId9"/>
    <p:sldId id="257" r:id="rId10"/>
    <p:sldId id="261" r:id="rId11"/>
    <p:sldId id="272" r:id="rId12"/>
    <p:sldId id="262" r:id="rId13"/>
    <p:sldId id="260" r:id="rId14"/>
    <p:sldId id="263" r:id="rId15"/>
    <p:sldId id="275" r:id="rId16"/>
    <p:sldId id="265" r:id="rId17"/>
    <p:sldId id="264" r:id="rId18"/>
    <p:sldId id="266" r:id="rId19"/>
    <p:sldId id="267" r:id="rId20"/>
  </p:sldIdLst>
  <p:sldSz cx="12192000" cy="6858000"/>
  <p:notesSz cx="6858000" cy="9144000"/>
  <p:embeddedFontLst>
    <p:embeddedFont>
      <p:font typeface="Inter" panose="020B0604020202020204" charset="0"/>
      <p:regular r:id="rId22"/>
      <p:bold r:id="rId23"/>
      <p:italic r:id="rId24"/>
      <p:boldItalic r:id="rId25"/>
    </p:embeddedFont>
    <p:embeddedFont>
      <p:font typeface="Inter SemiBold" panose="020B060402020202020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Playfair Display" panose="00000500000000000000" pitchFamily="2" charset="0"/>
      <p:regular r:id="rId34"/>
      <p:bold r:id="rId35"/>
      <p:italic r:id="rId36"/>
      <p:boldItalic r:id="rId37"/>
    </p:embeddedFont>
    <p:embeddedFont>
      <p:font typeface="Poppins SemiBold" panose="00000700000000000000" pitchFamily="2" charset="0"/>
      <p:bold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5E1"/>
    <a:srgbClr val="94A3B8"/>
    <a:srgbClr val="38B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28B00-9040-450C-BB4F-A3AD9C581450}" v="187" dt="2026-05-06T03:17:07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>
      <p:cViewPr varScale="1">
        <p:scale>
          <a:sx n="78" d="100"/>
          <a:sy n="78" d="100"/>
        </p:scale>
        <p:origin x="54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Grove" userId="3340e073-ea94-48d7-b28b-9666c6815501" providerId="ADAL" clId="{08D3A368-89CD-4FEA-981E-21F4016C96DF}"/>
    <pc:docChg chg="undo redo custSel addSld delSld modSld sldOrd">
      <pc:chgData name="Eric Grove" userId="3340e073-ea94-48d7-b28b-9666c6815501" providerId="ADAL" clId="{08D3A368-89CD-4FEA-981E-21F4016C96DF}" dt="2026-05-06T03:17:07.052" v="1345" actId="255"/>
      <pc:docMkLst>
        <pc:docMk/>
      </pc:docMkLst>
      <pc:sldChg chg="modSp mod modShow">
        <pc:chgData name="Eric Grove" userId="3340e073-ea94-48d7-b28b-9666c6815501" providerId="ADAL" clId="{08D3A368-89CD-4FEA-981E-21F4016C96DF}" dt="2026-05-06T03:14:30.685" v="1333" actId="33553"/>
        <pc:sldMkLst>
          <pc:docMk/>
          <pc:sldMk cId="0" sldId="256"/>
        </pc:sldMkLst>
        <pc:spChg chg="mod">
          <ac:chgData name="Eric Grove" userId="3340e073-ea94-48d7-b28b-9666c6815501" providerId="ADAL" clId="{08D3A368-89CD-4FEA-981E-21F4016C96DF}" dt="2026-05-06T03:14:30.685" v="1333" actId="33553"/>
          <ac:spMkLst>
            <pc:docMk/>
            <pc:sldMk cId="0" sldId="256"/>
            <ac:spMk id="85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20:11:00.793" v="643" actId="20577"/>
          <ac:spMkLst>
            <pc:docMk/>
            <pc:sldMk cId="0" sldId="256"/>
            <ac:spMk id="86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07:21.249" v="385" actId="20577"/>
          <ac:spMkLst>
            <pc:docMk/>
            <pc:sldMk cId="0" sldId="256"/>
            <ac:spMk id="87" creationId="{00000000-0000-0000-0000-000000000000}"/>
          </ac:spMkLst>
        </pc:spChg>
        <pc:picChg chg="mod">
          <ac:chgData name="Eric Grove" userId="3340e073-ea94-48d7-b28b-9666c6815501" providerId="ADAL" clId="{08D3A368-89CD-4FEA-981E-21F4016C96DF}" dt="2026-05-05T21:58:34.791" v="671" actId="962"/>
          <ac:picMkLst>
            <pc:docMk/>
            <pc:sldMk cId="0" sldId="256"/>
            <ac:picMk id="84" creationId="{00000000-0000-0000-0000-000000000000}"/>
          </ac:picMkLst>
        </pc:picChg>
      </pc:sldChg>
      <pc:sldChg chg="delSp modSp mod ord">
        <pc:chgData name="Eric Grove" userId="3340e073-ea94-48d7-b28b-9666c6815501" providerId="ADAL" clId="{08D3A368-89CD-4FEA-981E-21F4016C96DF}" dt="2026-05-06T02:49:49.936" v="1200" actId="13244"/>
        <pc:sldMkLst>
          <pc:docMk/>
          <pc:sldMk cId="0" sldId="257"/>
        </pc:sldMkLst>
        <pc:spChg chg="mod">
          <ac:chgData name="Eric Grove" userId="3340e073-ea94-48d7-b28b-9666c6815501" providerId="ADAL" clId="{08D3A368-89CD-4FEA-981E-21F4016C96DF}" dt="2026-05-05T16:06:41.447" v="4" actId="1076"/>
          <ac:spMkLst>
            <pc:docMk/>
            <pc:sldMk cId="0" sldId="257"/>
            <ac:spMk id="94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6:06:44.343" v="5" actId="1076"/>
          <ac:spMkLst>
            <pc:docMk/>
            <pc:sldMk cId="0" sldId="257"/>
            <ac:spMk id="95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2:49:49.936" v="1200" actId="13244"/>
          <ac:spMkLst>
            <pc:docMk/>
            <pc:sldMk cId="0" sldId="257"/>
            <ac:spMk id="98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2:49:41.591" v="1199" actId="13244"/>
          <ac:spMkLst>
            <pc:docMk/>
            <pc:sldMk cId="0" sldId="257"/>
            <ac:spMk id="99" creationId="{00000000-0000-0000-0000-000000000000}"/>
          </ac:spMkLst>
        </pc:spChg>
        <pc:picChg chg="mod">
          <ac:chgData name="Eric Grove" userId="3340e073-ea94-48d7-b28b-9666c6815501" providerId="ADAL" clId="{08D3A368-89CD-4FEA-981E-21F4016C96DF}" dt="2026-05-05T22:00:19.676" v="691" actId="962"/>
          <ac:picMkLst>
            <pc:docMk/>
            <pc:sldMk cId="0" sldId="257"/>
            <ac:picMk id="92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6T02:49:39.128" v="1198" actId="13244"/>
          <ac:picMkLst>
            <pc:docMk/>
            <pc:sldMk cId="0" sldId="257"/>
            <ac:picMk id="93" creationId="{00000000-0000-0000-0000-000000000000}"/>
          </ac:picMkLst>
        </pc:picChg>
        <pc:picChg chg="del">
          <ac:chgData name="Eric Grove" userId="3340e073-ea94-48d7-b28b-9666c6815501" providerId="ADAL" clId="{08D3A368-89CD-4FEA-981E-21F4016C96DF}" dt="2026-05-05T16:08:22.434" v="7" actId="21"/>
          <ac:picMkLst>
            <pc:docMk/>
            <pc:sldMk cId="0" sldId="257"/>
            <ac:picMk id="97" creationId="{00000000-0000-0000-0000-000000000000}"/>
          </ac:picMkLst>
        </pc:picChg>
      </pc:sldChg>
      <pc:sldChg chg="modSp mod">
        <pc:chgData name="Eric Grove" userId="3340e073-ea94-48d7-b28b-9666c6815501" providerId="ADAL" clId="{08D3A368-89CD-4FEA-981E-21F4016C96DF}" dt="2026-05-06T03:15:53.501" v="1340" actId="13244"/>
        <pc:sldMkLst>
          <pc:docMk/>
          <pc:sldMk cId="0" sldId="258"/>
        </pc:sldMkLst>
        <pc:spChg chg="mod">
          <ac:chgData name="Eric Grove" userId="3340e073-ea94-48d7-b28b-9666c6815501" providerId="ADAL" clId="{08D3A368-89CD-4FEA-981E-21F4016C96DF}" dt="2026-05-06T03:15:30.464" v="1337" actId="13244"/>
          <ac:spMkLst>
            <pc:docMk/>
            <pc:sldMk cId="0" sldId="258"/>
            <ac:spMk id="107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15:42.097" v="1339" actId="13244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23:49:25.440" v="777" actId="1076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23:49:25.440" v="777" actId="1076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15:36.838" v="1338" actId="13244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15:19.029" v="1335" actId="13244"/>
          <ac:spMkLst>
            <pc:docMk/>
            <pc:sldMk cId="0" sldId="258"/>
            <ac:spMk id="114" creationId="{00000000-0000-0000-0000-000000000000}"/>
          </ac:spMkLst>
        </pc:spChg>
        <pc:picChg chg="mod">
          <ac:chgData name="Eric Grove" userId="3340e073-ea94-48d7-b28b-9666c6815501" providerId="ADAL" clId="{08D3A368-89CD-4FEA-981E-21F4016C96DF}" dt="2026-05-05T21:59:33.455" v="681" actId="962"/>
          <ac:picMkLst>
            <pc:docMk/>
            <pc:sldMk cId="0" sldId="258"/>
            <ac:picMk id="104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6T03:15:23.443" v="1336" actId="13244"/>
          <ac:picMkLst>
            <pc:docMk/>
            <pc:sldMk cId="0" sldId="258"/>
            <ac:picMk id="105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5T23:49:25.440" v="777" actId="1076"/>
          <ac:picMkLst>
            <pc:docMk/>
            <pc:sldMk cId="0" sldId="258"/>
            <ac:picMk id="106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5T23:49:48.264" v="779" actId="1076"/>
          <ac:picMkLst>
            <pc:docMk/>
            <pc:sldMk cId="0" sldId="258"/>
            <ac:picMk id="111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6T03:15:53.501" v="1340" actId="13244"/>
          <ac:picMkLst>
            <pc:docMk/>
            <pc:sldMk cId="0" sldId="258"/>
            <ac:picMk id="112" creationId="{00000000-0000-0000-0000-000000000000}"/>
          </ac:picMkLst>
        </pc:picChg>
      </pc:sldChg>
      <pc:sldChg chg="addSp delSp modSp mod ord modNotes">
        <pc:chgData name="Eric Grove" userId="3340e073-ea94-48d7-b28b-9666c6815501" providerId="ADAL" clId="{08D3A368-89CD-4FEA-981E-21F4016C96DF}" dt="2026-05-06T03:17:07.052" v="1345" actId="255"/>
        <pc:sldMkLst>
          <pc:docMk/>
          <pc:sldMk cId="0" sldId="259"/>
        </pc:sldMkLst>
        <pc:spChg chg="add del mod">
          <ac:chgData name="Eric Grove" userId="3340e073-ea94-48d7-b28b-9666c6815501" providerId="ADAL" clId="{08D3A368-89CD-4FEA-981E-21F4016C96DF}" dt="2026-05-05T23:47:17.708" v="769" actId="21"/>
          <ac:spMkLst>
            <pc:docMk/>
            <pc:sldMk cId="0" sldId="259"/>
            <ac:spMk id="3" creationId="{EC05415F-C1D7-FCB2-F556-E7CAECC2264D}"/>
          </ac:spMkLst>
        </pc:spChg>
        <pc:spChg chg="add mod">
          <ac:chgData name="Eric Grove" userId="3340e073-ea94-48d7-b28b-9666c6815501" providerId="ADAL" clId="{08D3A368-89CD-4FEA-981E-21F4016C96DF}" dt="2026-05-06T03:16:30.640" v="1341" actId="1076"/>
          <ac:spMkLst>
            <pc:docMk/>
            <pc:sldMk cId="0" sldId="259"/>
            <ac:spMk id="4" creationId="{91A80284-D865-9FF1-5604-C020CE9871B2}"/>
          </ac:spMkLst>
        </pc:spChg>
        <pc:spChg chg="add mod">
          <ac:chgData name="Eric Grove" userId="3340e073-ea94-48d7-b28b-9666c6815501" providerId="ADAL" clId="{08D3A368-89CD-4FEA-981E-21F4016C96DF}" dt="2026-05-06T03:17:07.052" v="1345" actId="255"/>
          <ac:spMkLst>
            <pc:docMk/>
            <pc:sldMk cId="0" sldId="259"/>
            <ac:spMk id="5" creationId="{2B15975F-9A64-2C0E-AD7F-650D15A5E014}"/>
          </ac:spMkLst>
        </pc:spChg>
        <pc:spChg chg="add del mod">
          <ac:chgData name="Eric Grove" userId="3340e073-ea94-48d7-b28b-9666c6815501" providerId="ADAL" clId="{08D3A368-89CD-4FEA-981E-21F4016C96DF}" dt="2026-05-06T02:48:08.933" v="1192" actId="21"/>
          <ac:spMkLst>
            <pc:docMk/>
            <pc:sldMk cId="0" sldId="259"/>
            <ac:spMk id="6" creationId="{A33B16B8-2E62-6D4D-3D79-627DC644EC6C}"/>
          </ac:spMkLst>
        </pc:spChg>
        <pc:spChg chg="mod">
          <ac:chgData name="Eric Grove" userId="3340e073-ea94-48d7-b28b-9666c6815501" providerId="ADAL" clId="{08D3A368-89CD-4FEA-981E-21F4016C96DF}" dt="2026-05-06T02:48:14.530" v="1193" actId="33553"/>
          <ac:spMkLst>
            <pc:docMk/>
            <pc:sldMk cId="0" sldId="259"/>
            <ac:spMk id="120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2:48:48.726" v="1196" actId="13244"/>
          <ac:spMkLst>
            <pc:docMk/>
            <pc:sldMk cId="0" sldId="259"/>
            <ac:spMk id="121" creationId="{00000000-0000-0000-0000-000000000000}"/>
          </ac:spMkLst>
        </pc:spChg>
        <pc:spChg chg="del mod">
          <ac:chgData name="Eric Grove" userId="3340e073-ea94-48d7-b28b-9666c6815501" providerId="ADAL" clId="{08D3A368-89CD-4FEA-981E-21F4016C96DF}" dt="2026-05-05T17:35:44.775" v="159" actId="21"/>
          <ac:spMkLst>
            <pc:docMk/>
            <pc:sldMk cId="0" sldId="259"/>
            <ac:spMk id="123" creationId="{00000000-0000-0000-0000-000000000000}"/>
          </ac:spMkLst>
        </pc:spChg>
        <pc:spChg chg="del mod">
          <ac:chgData name="Eric Grove" userId="3340e073-ea94-48d7-b28b-9666c6815501" providerId="ADAL" clId="{08D3A368-89CD-4FEA-981E-21F4016C96DF}" dt="2026-05-05T23:53:57.217" v="847" actId="21"/>
          <ac:spMkLst>
            <pc:docMk/>
            <pc:sldMk cId="0" sldId="259"/>
            <ac:spMk id="124" creationId="{00000000-0000-0000-0000-000000000000}"/>
          </ac:spMkLst>
        </pc:spChg>
        <pc:spChg chg="del mod">
          <ac:chgData name="Eric Grove" userId="3340e073-ea94-48d7-b28b-9666c6815501" providerId="ADAL" clId="{08D3A368-89CD-4FEA-981E-21F4016C96DF}" dt="2026-05-06T02:48:38.587" v="1195" actId="21"/>
          <ac:spMkLst>
            <pc:docMk/>
            <pc:sldMk cId="0" sldId="259"/>
            <ac:spMk id="125" creationId="{00000000-0000-0000-0000-000000000000}"/>
          </ac:spMkLst>
        </pc:spChg>
        <pc:picChg chg="add mod ord modCrop">
          <ac:chgData name="Eric Grove" userId="3340e073-ea94-48d7-b28b-9666c6815501" providerId="ADAL" clId="{08D3A368-89CD-4FEA-981E-21F4016C96DF}" dt="2026-05-06T02:48:29.849" v="1194" actId="13244"/>
          <ac:picMkLst>
            <pc:docMk/>
            <pc:sldMk cId="0" sldId="259"/>
            <ac:picMk id="2" creationId="{1A182A7B-9D53-BCD0-5F23-E68092F8A9BD}"/>
          </ac:picMkLst>
        </pc:picChg>
        <pc:picChg chg="mod">
          <ac:chgData name="Eric Grove" userId="3340e073-ea94-48d7-b28b-9666c6815501" providerId="ADAL" clId="{08D3A368-89CD-4FEA-981E-21F4016C96DF}" dt="2026-05-05T23:47:37.490" v="772" actId="1076"/>
          <ac:picMkLst>
            <pc:docMk/>
            <pc:sldMk cId="0" sldId="259"/>
            <ac:picMk id="119" creationId="{00000000-0000-0000-0000-000000000000}"/>
          </ac:picMkLst>
        </pc:picChg>
        <pc:picChg chg="del">
          <ac:chgData name="Eric Grove" userId="3340e073-ea94-48d7-b28b-9666c6815501" providerId="ADAL" clId="{08D3A368-89CD-4FEA-981E-21F4016C96DF}" dt="2026-05-05T17:37:10.838" v="236" actId="21"/>
          <ac:picMkLst>
            <pc:docMk/>
            <pc:sldMk cId="0" sldId="259"/>
            <ac:picMk id="122" creationId="{00000000-0000-0000-0000-000000000000}"/>
          </ac:picMkLst>
        </pc:picChg>
      </pc:sldChg>
      <pc:sldChg chg="delSp modSp mod ord">
        <pc:chgData name="Eric Grove" userId="3340e073-ea94-48d7-b28b-9666c6815501" providerId="ADAL" clId="{08D3A368-89CD-4FEA-981E-21F4016C96DF}" dt="2026-05-06T03:08:58.175" v="1248" actId="13244"/>
        <pc:sldMkLst>
          <pc:docMk/>
          <pc:sldMk cId="0" sldId="260"/>
        </pc:sldMkLst>
        <pc:spChg chg="del mod">
          <ac:chgData name="Eric Grove" userId="3340e073-ea94-48d7-b28b-9666c6815501" providerId="ADAL" clId="{08D3A368-89CD-4FEA-981E-21F4016C96DF}" dt="2026-05-06T02:20:33.921" v="1124" actId="21"/>
          <ac:spMkLst>
            <pc:docMk/>
            <pc:sldMk cId="0" sldId="260"/>
            <ac:spMk id="131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08:58.175" v="1248" actId="13244"/>
          <ac:spMkLst>
            <pc:docMk/>
            <pc:sldMk cId="0" sldId="260"/>
            <ac:spMk id="132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2:18:06.368" v="1119" actId="1076"/>
          <ac:spMkLst>
            <pc:docMk/>
            <pc:sldMk cId="0" sldId="260"/>
            <ac:spMk id="133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2:18:06.368" v="1119" actId="1076"/>
          <ac:spMkLst>
            <pc:docMk/>
            <pc:sldMk cId="0" sldId="260"/>
            <ac:spMk id="134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08:52.176" v="1247" actId="13244"/>
          <ac:spMkLst>
            <pc:docMk/>
            <pc:sldMk cId="0" sldId="260"/>
            <ac:spMk id="135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08:44.411" v="1245" actId="13244"/>
          <ac:spMkLst>
            <pc:docMk/>
            <pc:sldMk cId="0" sldId="260"/>
            <ac:spMk id="136" creationId="{00000000-0000-0000-0000-000000000000}"/>
          </ac:spMkLst>
        </pc:spChg>
        <pc:picChg chg="mod">
          <ac:chgData name="Eric Grove" userId="3340e073-ea94-48d7-b28b-9666c6815501" providerId="ADAL" clId="{08D3A368-89CD-4FEA-981E-21F4016C96DF}" dt="2026-05-05T22:01:01.151" v="695" actId="962"/>
          <ac:picMkLst>
            <pc:docMk/>
            <pc:sldMk cId="0" sldId="260"/>
            <ac:picMk id="130" creationId="{00000000-0000-0000-0000-000000000000}"/>
          </ac:picMkLst>
        </pc:picChg>
      </pc:sldChg>
      <pc:sldChg chg="addSp delSp modSp mod ord">
        <pc:chgData name="Eric Grove" userId="3340e073-ea94-48d7-b28b-9666c6815501" providerId="ADAL" clId="{08D3A368-89CD-4FEA-981E-21F4016C96DF}" dt="2026-05-06T02:51:20.568" v="1209" actId="33553"/>
        <pc:sldMkLst>
          <pc:docMk/>
          <pc:sldMk cId="0" sldId="261"/>
        </pc:sldMkLst>
        <pc:spChg chg="add del mod">
          <ac:chgData name="Eric Grove" userId="3340e073-ea94-48d7-b28b-9666c6815501" providerId="ADAL" clId="{08D3A368-89CD-4FEA-981E-21F4016C96DF}" dt="2026-05-06T02:50:25.973" v="1202" actId="33699"/>
          <ac:spMkLst>
            <pc:docMk/>
            <pc:sldMk cId="0" sldId="261"/>
            <ac:spMk id="2" creationId="{25FED87C-360A-652F-7C3A-F6A8ED8B5944}"/>
          </ac:spMkLst>
        </pc:spChg>
        <pc:spChg chg="add del mod">
          <ac:chgData name="Eric Grove" userId="3340e073-ea94-48d7-b28b-9666c6815501" providerId="ADAL" clId="{08D3A368-89CD-4FEA-981E-21F4016C96DF}" dt="2026-05-06T02:50:36.981" v="1204" actId="21"/>
          <ac:spMkLst>
            <pc:docMk/>
            <pc:sldMk cId="0" sldId="261"/>
            <ac:spMk id="3" creationId="{931DD7A9-B8E1-C508-E3B9-63FD116E25D5}"/>
          </ac:spMkLst>
        </pc:spChg>
        <pc:spChg chg="mod">
          <ac:chgData name="Eric Grove" userId="3340e073-ea94-48d7-b28b-9666c6815501" providerId="ADAL" clId="{08D3A368-89CD-4FEA-981E-21F4016C96DF}" dt="2026-05-05T17:56:30.928" v="342" actId="207"/>
          <ac:spMkLst>
            <pc:docMk/>
            <pc:sldMk cId="0" sldId="261"/>
            <ac:spMk id="142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44:21.986" v="611" actId="368"/>
          <ac:spMkLst>
            <pc:docMk/>
            <pc:sldMk cId="0" sldId="261"/>
            <ac:spMk id="143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44:26.886" v="614" actId="14100"/>
          <ac:spMkLst>
            <pc:docMk/>
            <pc:sldMk cId="0" sldId="261"/>
            <ac:spMk id="144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2:51:20.568" v="1209" actId="33553"/>
          <ac:spMkLst>
            <pc:docMk/>
            <pc:sldMk cId="0" sldId="261"/>
            <ac:spMk id="146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2:50:52.680" v="1206" actId="13244"/>
          <ac:spMkLst>
            <pc:docMk/>
            <pc:sldMk cId="0" sldId="261"/>
            <ac:spMk id="147" creationId="{00000000-0000-0000-0000-000000000000}"/>
          </ac:spMkLst>
        </pc:spChg>
        <pc:picChg chg="mod">
          <ac:chgData name="Eric Grove" userId="3340e073-ea94-48d7-b28b-9666c6815501" providerId="ADAL" clId="{08D3A368-89CD-4FEA-981E-21F4016C96DF}" dt="2026-05-06T02:51:11.037" v="1208" actId="13244"/>
          <ac:picMkLst>
            <pc:docMk/>
            <pc:sldMk cId="0" sldId="261"/>
            <ac:picMk id="141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5T22:01:57.020" v="702" actId="962"/>
          <ac:picMkLst>
            <pc:docMk/>
            <pc:sldMk cId="0" sldId="261"/>
            <ac:picMk id="145" creationId="{00000000-0000-0000-0000-000000000000}"/>
          </ac:picMkLst>
        </pc:picChg>
      </pc:sldChg>
      <pc:sldChg chg="addSp delSp modSp mod modShow">
        <pc:chgData name="Eric Grove" userId="3340e073-ea94-48d7-b28b-9666c6815501" providerId="ADAL" clId="{08D3A368-89CD-4FEA-981E-21F4016C96DF}" dt="2026-05-06T03:07:54.938" v="1243" actId="13244"/>
        <pc:sldMkLst>
          <pc:docMk/>
          <pc:sldMk cId="0" sldId="262"/>
        </pc:sldMkLst>
        <pc:spChg chg="add del mod">
          <ac:chgData name="Eric Grove" userId="3340e073-ea94-48d7-b28b-9666c6815501" providerId="ADAL" clId="{08D3A368-89CD-4FEA-981E-21F4016C96DF}" dt="2026-05-06T03:06:28.499" v="1232" actId="33699"/>
          <ac:spMkLst>
            <pc:docMk/>
            <pc:sldMk cId="0" sldId="262"/>
            <ac:spMk id="2" creationId="{8C7E222D-A573-AC22-6052-A9F56B4F2BDE}"/>
          </ac:spMkLst>
        </pc:spChg>
        <pc:spChg chg="mod">
          <ac:chgData name="Eric Grove" userId="3340e073-ea94-48d7-b28b-9666c6815501" providerId="ADAL" clId="{08D3A368-89CD-4FEA-981E-21F4016C96DF}" dt="2026-05-05T18:36:47.160" v="558" actId="1076"/>
          <ac:spMkLst>
            <pc:docMk/>
            <pc:sldMk cId="0" sldId="262"/>
            <ac:spMk id="159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06:51.513" v="1235" actId="13244"/>
          <ac:spMkLst>
            <pc:docMk/>
            <pc:sldMk cId="0" sldId="262"/>
            <ac:spMk id="165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06:48.319" v="1234" actId="13244"/>
          <ac:spMkLst>
            <pc:docMk/>
            <pc:sldMk cId="0" sldId="262"/>
            <ac:spMk id="166" creationId="{00000000-0000-0000-0000-000000000000}"/>
          </ac:spMkLst>
        </pc:spChg>
        <pc:picChg chg="mod">
          <ac:chgData name="Eric Grove" userId="3340e073-ea94-48d7-b28b-9666c6815501" providerId="ADAL" clId="{08D3A368-89CD-4FEA-981E-21F4016C96DF}" dt="2026-05-05T22:02:47.866" v="715" actId="962"/>
          <ac:picMkLst>
            <pc:docMk/>
            <pc:sldMk cId="0" sldId="262"/>
            <ac:picMk id="152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5T22:02:48.788" v="716" actId="962"/>
          <ac:picMkLst>
            <pc:docMk/>
            <pc:sldMk cId="0" sldId="262"/>
            <ac:picMk id="153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6T03:07:21.542" v="1239" actId="13244"/>
          <ac:picMkLst>
            <pc:docMk/>
            <pc:sldMk cId="0" sldId="262"/>
            <ac:picMk id="154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6T03:07:33.537" v="1240" actId="13244"/>
          <ac:picMkLst>
            <pc:docMk/>
            <pc:sldMk cId="0" sldId="262"/>
            <ac:picMk id="155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6T03:07:49.268" v="1241" actId="13244"/>
          <ac:picMkLst>
            <pc:docMk/>
            <pc:sldMk cId="0" sldId="262"/>
            <ac:picMk id="162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6T03:07:52.782" v="1242" actId="13244"/>
          <ac:picMkLst>
            <pc:docMk/>
            <pc:sldMk cId="0" sldId="262"/>
            <ac:picMk id="163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6T03:07:54.938" v="1243" actId="13244"/>
          <ac:picMkLst>
            <pc:docMk/>
            <pc:sldMk cId="0" sldId="262"/>
            <ac:picMk id="164" creationId="{00000000-0000-0000-0000-000000000000}"/>
          </ac:picMkLst>
        </pc:picChg>
      </pc:sldChg>
      <pc:sldChg chg="addSp modSp mod">
        <pc:chgData name="Eric Grove" userId="3340e073-ea94-48d7-b28b-9666c6815501" providerId="ADAL" clId="{08D3A368-89CD-4FEA-981E-21F4016C96DF}" dt="2026-05-06T03:09:47.843" v="1310" actId="13244"/>
        <pc:sldMkLst>
          <pc:docMk/>
          <pc:sldMk cId="0" sldId="263"/>
        </pc:sldMkLst>
        <pc:spChg chg="add mod">
          <ac:chgData name="Eric Grove" userId="3340e073-ea94-48d7-b28b-9666c6815501" providerId="ADAL" clId="{08D3A368-89CD-4FEA-981E-21F4016C96DF}" dt="2026-05-06T03:09:47.843" v="1310" actId="13244"/>
          <ac:spMkLst>
            <pc:docMk/>
            <pc:sldMk cId="0" sldId="263"/>
            <ac:spMk id="2" creationId="{CD99E66B-62EB-435E-B45E-E3FF97F3C2BA}"/>
          </ac:spMkLst>
        </pc:spChg>
        <pc:spChg chg="mod">
          <ac:chgData name="Eric Grove" userId="3340e073-ea94-48d7-b28b-9666c6815501" providerId="ADAL" clId="{08D3A368-89CD-4FEA-981E-21F4016C96DF}" dt="2026-05-05T18:37:37.094" v="561" actId="1076"/>
          <ac:spMkLst>
            <pc:docMk/>
            <pc:sldMk cId="0" sldId="263"/>
            <ac:spMk id="172" creationId="{00000000-0000-0000-0000-000000000000}"/>
          </ac:spMkLst>
        </pc:spChg>
        <pc:picChg chg="mod">
          <ac:chgData name="Eric Grove" userId="3340e073-ea94-48d7-b28b-9666c6815501" providerId="ADAL" clId="{08D3A368-89CD-4FEA-981E-21F4016C96DF}" dt="2026-05-05T22:03:24.079" v="726" actId="962"/>
          <ac:picMkLst>
            <pc:docMk/>
            <pc:sldMk cId="0" sldId="263"/>
            <ac:picMk id="171" creationId="{00000000-0000-0000-0000-000000000000}"/>
          </ac:picMkLst>
        </pc:picChg>
      </pc:sldChg>
      <pc:sldChg chg="delSp modSp mod ord">
        <pc:chgData name="Eric Grove" userId="3340e073-ea94-48d7-b28b-9666c6815501" providerId="ADAL" clId="{08D3A368-89CD-4FEA-981E-21F4016C96DF}" dt="2026-05-06T03:13:52.300" v="1331" actId="13244"/>
        <pc:sldMkLst>
          <pc:docMk/>
          <pc:sldMk cId="0" sldId="264"/>
        </pc:sldMkLst>
        <pc:spChg chg="mod">
          <ac:chgData name="Eric Grove" userId="3340e073-ea94-48d7-b28b-9666c6815501" providerId="ADAL" clId="{08D3A368-89CD-4FEA-981E-21F4016C96DF}" dt="2026-05-06T02:42:34.089" v="1181" actId="1076"/>
          <ac:spMkLst>
            <pc:docMk/>
            <pc:sldMk cId="0" sldId="264"/>
            <ac:spMk id="179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2:42:34.089" v="1181" actId="1076"/>
          <ac:spMkLst>
            <pc:docMk/>
            <pc:sldMk cId="0" sldId="264"/>
            <ac:spMk id="180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2:43:13.657" v="1186" actId="1076"/>
          <ac:spMkLst>
            <pc:docMk/>
            <pc:sldMk cId="0" sldId="264"/>
            <ac:spMk id="181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13:52.300" v="1331" actId="13244"/>
          <ac:spMkLst>
            <pc:docMk/>
            <pc:sldMk cId="0" sldId="264"/>
            <ac:spMk id="185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13:48.245" v="1330" actId="13244"/>
          <ac:spMkLst>
            <pc:docMk/>
            <pc:sldMk cId="0" sldId="264"/>
            <ac:spMk id="186" creationId="{00000000-0000-0000-0000-000000000000}"/>
          </ac:spMkLst>
        </pc:spChg>
        <pc:picChg chg="mod">
          <ac:chgData name="Eric Grove" userId="3340e073-ea94-48d7-b28b-9666c6815501" providerId="ADAL" clId="{08D3A368-89CD-4FEA-981E-21F4016C96DF}" dt="2026-05-05T22:03:25.366" v="727" actId="962"/>
          <ac:picMkLst>
            <pc:docMk/>
            <pc:sldMk cId="0" sldId="264"/>
            <ac:picMk id="178" creationId="{00000000-0000-0000-0000-000000000000}"/>
          </ac:picMkLst>
        </pc:picChg>
        <pc:picChg chg="del mod">
          <ac:chgData name="Eric Grove" userId="3340e073-ea94-48d7-b28b-9666c6815501" providerId="ADAL" clId="{08D3A368-89CD-4FEA-981E-21F4016C96DF}" dt="2026-05-06T00:56:54.700" v="1105" actId="478"/>
          <ac:picMkLst>
            <pc:docMk/>
            <pc:sldMk cId="0" sldId="264"/>
            <ac:picMk id="182" creationId="{00000000-0000-0000-0000-000000000000}"/>
          </ac:picMkLst>
        </pc:picChg>
        <pc:picChg chg="del mod">
          <ac:chgData name="Eric Grove" userId="3340e073-ea94-48d7-b28b-9666c6815501" providerId="ADAL" clId="{08D3A368-89CD-4FEA-981E-21F4016C96DF}" dt="2026-05-06T00:56:54.700" v="1105" actId="478"/>
          <ac:picMkLst>
            <pc:docMk/>
            <pc:sldMk cId="0" sldId="264"/>
            <ac:picMk id="183" creationId="{00000000-0000-0000-0000-000000000000}"/>
          </ac:picMkLst>
        </pc:picChg>
        <pc:picChg chg="del mod">
          <ac:chgData name="Eric Grove" userId="3340e073-ea94-48d7-b28b-9666c6815501" providerId="ADAL" clId="{08D3A368-89CD-4FEA-981E-21F4016C96DF}" dt="2026-05-06T00:56:54.700" v="1105" actId="478"/>
          <ac:picMkLst>
            <pc:docMk/>
            <pc:sldMk cId="0" sldId="264"/>
            <ac:picMk id="184" creationId="{00000000-0000-0000-0000-000000000000}"/>
          </ac:picMkLst>
        </pc:picChg>
      </pc:sldChg>
      <pc:sldChg chg="addSp delSp modSp mod">
        <pc:chgData name="Eric Grove" userId="3340e073-ea94-48d7-b28b-9666c6815501" providerId="ADAL" clId="{08D3A368-89CD-4FEA-981E-21F4016C96DF}" dt="2026-05-06T03:13:27.207" v="1328" actId="13244"/>
        <pc:sldMkLst>
          <pc:docMk/>
          <pc:sldMk cId="0" sldId="265"/>
        </pc:sldMkLst>
        <pc:spChg chg="add del mod">
          <ac:chgData name="Eric Grove" userId="3340e073-ea94-48d7-b28b-9666c6815501" providerId="ADAL" clId="{08D3A368-89CD-4FEA-981E-21F4016C96DF}" dt="2026-05-06T03:10:14.949" v="1312" actId="21"/>
          <ac:spMkLst>
            <pc:docMk/>
            <pc:sldMk cId="0" sldId="265"/>
            <ac:spMk id="2" creationId="{2BCBC7D7-1970-A1D3-078C-D21F4EDC5FF3}"/>
          </ac:spMkLst>
        </pc:spChg>
        <pc:spChg chg="mod">
          <ac:chgData name="Eric Grove" userId="3340e073-ea94-48d7-b28b-9666c6815501" providerId="ADAL" clId="{08D3A368-89CD-4FEA-981E-21F4016C96DF}" dt="2026-05-06T03:13:27.207" v="1328" actId="13244"/>
          <ac:spMkLst>
            <pc:docMk/>
            <pc:sldMk cId="0" sldId="265"/>
            <ac:spMk id="192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11:04.535" v="1314" actId="13244"/>
          <ac:spMkLst>
            <pc:docMk/>
            <pc:sldMk cId="0" sldId="265"/>
            <ac:spMk id="201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11:17.062" v="1316" actId="13244"/>
          <ac:spMkLst>
            <pc:docMk/>
            <pc:sldMk cId="0" sldId="265"/>
            <ac:spMk id="202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11:28.559" v="1317" actId="13244"/>
          <ac:spMkLst>
            <pc:docMk/>
            <pc:sldMk cId="0" sldId="265"/>
            <ac:spMk id="203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12:04.422" v="1323" actId="13244"/>
          <ac:spMkLst>
            <pc:docMk/>
            <pc:sldMk cId="0" sldId="265"/>
            <ac:spMk id="204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11:46.623" v="1320" actId="13244"/>
          <ac:spMkLst>
            <pc:docMk/>
            <pc:sldMk cId="0" sldId="265"/>
            <ac:spMk id="205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3:11:58.113" v="1322" actId="13244"/>
          <ac:spMkLst>
            <pc:docMk/>
            <pc:sldMk cId="0" sldId="265"/>
            <ac:spMk id="206" creationId="{00000000-0000-0000-0000-000000000000}"/>
          </ac:spMkLst>
        </pc:spChg>
        <pc:picChg chg="mod">
          <ac:chgData name="Eric Grove" userId="3340e073-ea94-48d7-b28b-9666c6815501" providerId="ADAL" clId="{08D3A368-89CD-4FEA-981E-21F4016C96DF}" dt="2026-05-05T22:04:59.475" v="740" actId="962"/>
          <ac:picMkLst>
            <pc:docMk/>
            <pc:sldMk cId="0" sldId="265"/>
            <ac:picMk id="191" creationId="{00000000-0000-0000-0000-000000000000}"/>
          </ac:picMkLst>
        </pc:picChg>
      </pc:sldChg>
      <pc:sldChg chg="modSp mod">
        <pc:chgData name="Eric Grove" userId="3340e073-ea94-48d7-b28b-9666c6815501" providerId="ADAL" clId="{08D3A368-89CD-4FEA-981E-21F4016C96DF}" dt="2026-05-06T03:14:16.924" v="1332" actId="33553"/>
        <pc:sldMkLst>
          <pc:docMk/>
          <pc:sldMk cId="0" sldId="266"/>
        </pc:sldMkLst>
        <pc:spChg chg="mod">
          <ac:chgData name="Eric Grove" userId="3340e073-ea94-48d7-b28b-9666c6815501" providerId="ADAL" clId="{08D3A368-89CD-4FEA-981E-21F4016C96DF}" dt="2026-05-06T03:14:16.924" v="1332" actId="33553"/>
          <ac:spMkLst>
            <pc:docMk/>
            <pc:sldMk cId="0" sldId="266"/>
            <ac:spMk id="212" creationId="{00000000-0000-0000-0000-000000000000}"/>
          </ac:spMkLst>
        </pc:spChg>
        <pc:picChg chg="mod">
          <ac:chgData name="Eric Grove" userId="3340e073-ea94-48d7-b28b-9666c6815501" providerId="ADAL" clId="{08D3A368-89CD-4FEA-981E-21F4016C96DF}" dt="2026-05-05T22:05:58.530" v="750" actId="962"/>
          <ac:picMkLst>
            <pc:docMk/>
            <pc:sldMk cId="0" sldId="266"/>
            <ac:picMk id="211" creationId="{00000000-0000-0000-0000-000000000000}"/>
          </ac:picMkLst>
        </pc:picChg>
      </pc:sldChg>
      <pc:sldChg chg="addSp delSp modSp mod">
        <pc:chgData name="Eric Grove" userId="3340e073-ea94-48d7-b28b-9666c6815501" providerId="ADAL" clId="{08D3A368-89CD-4FEA-981E-21F4016C96DF}" dt="2026-05-06T02:47:32.056" v="1190" actId="33553"/>
        <pc:sldMkLst>
          <pc:docMk/>
          <pc:sldMk cId="0" sldId="267"/>
        </pc:sldMkLst>
        <pc:spChg chg="add del mod">
          <ac:chgData name="Eric Grove" userId="3340e073-ea94-48d7-b28b-9666c6815501" providerId="ADAL" clId="{08D3A368-89CD-4FEA-981E-21F4016C96DF}" dt="2026-05-06T02:47:26.654" v="1189" actId="21"/>
          <ac:spMkLst>
            <pc:docMk/>
            <pc:sldMk cId="0" sldId="267"/>
            <ac:spMk id="2" creationId="{2C7F0E98-D7C8-B927-21F0-AD58AF797F3E}"/>
          </ac:spMkLst>
        </pc:spChg>
        <pc:spChg chg="mod">
          <ac:chgData name="Eric Grove" userId="3340e073-ea94-48d7-b28b-9666c6815501" providerId="ADAL" clId="{08D3A368-89CD-4FEA-981E-21F4016C96DF}" dt="2026-05-06T02:47:32.056" v="1190" actId="33553"/>
          <ac:spMkLst>
            <pc:docMk/>
            <pc:sldMk cId="0" sldId="267"/>
            <ac:spMk id="219" creationId="{00000000-0000-0000-0000-000000000000}"/>
          </ac:spMkLst>
        </pc:spChg>
        <pc:picChg chg="mod">
          <ac:chgData name="Eric Grove" userId="3340e073-ea94-48d7-b28b-9666c6815501" providerId="ADAL" clId="{08D3A368-89CD-4FEA-981E-21F4016C96DF}" dt="2026-05-05T22:06:01.492" v="751" actId="962"/>
          <ac:picMkLst>
            <pc:docMk/>
            <pc:sldMk cId="0" sldId="267"/>
            <ac:picMk id="218" creationId="{00000000-0000-0000-0000-000000000000}"/>
          </ac:picMkLst>
        </pc:picChg>
      </pc:sldChg>
      <pc:sldChg chg="modSp del mod modShow">
        <pc:chgData name="Eric Grove" userId="3340e073-ea94-48d7-b28b-9666c6815501" providerId="ADAL" clId="{08D3A368-89CD-4FEA-981E-21F4016C96DF}" dt="2026-05-06T02:46:53.308" v="1187" actId="2696"/>
        <pc:sldMkLst>
          <pc:docMk/>
          <pc:sldMk cId="0" sldId="268"/>
        </pc:sldMkLst>
        <pc:picChg chg="mod">
          <ac:chgData name="Eric Grove" userId="3340e073-ea94-48d7-b28b-9666c6815501" providerId="ADAL" clId="{08D3A368-89CD-4FEA-981E-21F4016C96DF}" dt="2026-05-05T22:06:03.901" v="752" actId="962"/>
          <ac:picMkLst>
            <pc:docMk/>
            <pc:sldMk cId="0" sldId="268"/>
            <ac:picMk id="225" creationId="{00000000-0000-0000-0000-000000000000}"/>
          </ac:picMkLst>
        </pc:picChg>
      </pc:sldChg>
      <pc:sldChg chg="addSp modSp add mod ord setBg">
        <pc:chgData name="Eric Grove" userId="3340e073-ea94-48d7-b28b-9666c6815501" providerId="ADAL" clId="{08D3A368-89CD-4FEA-981E-21F4016C96DF}" dt="2026-05-05T21:59:04.233" v="674" actId="962"/>
        <pc:sldMkLst>
          <pc:docMk/>
          <pc:sldMk cId="0" sldId="269"/>
        </pc:sldMkLst>
        <pc:spChg chg="mod">
          <ac:chgData name="Eric Grove" userId="3340e073-ea94-48d7-b28b-9666c6815501" providerId="ADAL" clId="{08D3A368-89CD-4FEA-981E-21F4016C96DF}" dt="2026-05-05T17:56:39.497" v="343" actId="207"/>
          <ac:spMkLst>
            <pc:docMk/>
            <pc:sldMk cId="0" sldId="269"/>
            <ac:spMk id="126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7:47:25.135" v="339" actId="20577"/>
          <ac:spMkLst>
            <pc:docMk/>
            <pc:sldMk cId="0" sldId="269"/>
            <ac:spMk id="127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39:41.694" v="577" actId="20577"/>
          <ac:spMkLst>
            <pc:docMk/>
            <pc:sldMk cId="0" sldId="269"/>
            <ac:spMk id="128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7:44:43.882" v="259" actId="207"/>
          <ac:spMkLst>
            <pc:docMk/>
            <pc:sldMk cId="0" sldId="269"/>
            <ac:spMk id="130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7:45:06.737" v="262" actId="207"/>
          <ac:spMkLst>
            <pc:docMk/>
            <pc:sldMk cId="0" sldId="269"/>
            <ac:spMk id="131" creationId="{00000000-0000-0000-0000-000000000000}"/>
          </ac:spMkLst>
        </pc:spChg>
        <pc:picChg chg="add mod ord">
          <ac:chgData name="Eric Grove" userId="3340e073-ea94-48d7-b28b-9666c6815501" providerId="ADAL" clId="{08D3A368-89CD-4FEA-981E-21F4016C96DF}" dt="2026-05-05T21:58:40.774" v="672" actId="962"/>
          <ac:picMkLst>
            <pc:docMk/>
            <pc:sldMk cId="0" sldId="269"/>
            <ac:picMk id="2" creationId="{931EAB48-47B1-53AC-BBB5-83B2ADDBB8A6}"/>
          </ac:picMkLst>
        </pc:picChg>
        <pc:picChg chg="mod">
          <ac:chgData name="Eric Grove" userId="3340e073-ea94-48d7-b28b-9666c6815501" providerId="ADAL" clId="{08D3A368-89CD-4FEA-981E-21F4016C96DF}" dt="2026-05-05T21:59:04.233" v="674" actId="962"/>
          <ac:picMkLst>
            <pc:docMk/>
            <pc:sldMk cId="0" sldId="269"/>
            <ac:picMk id="129" creationId="{00000000-0000-0000-0000-000000000000}"/>
          </ac:picMkLst>
        </pc:picChg>
      </pc:sldChg>
      <pc:sldChg chg="add ord setBg">
        <pc:chgData name="Eric Grove" userId="3340e073-ea94-48d7-b28b-9666c6815501" providerId="ADAL" clId="{08D3A368-89CD-4FEA-981E-21F4016C96DF}" dt="2026-05-05T18:08:15.490" v="390"/>
        <pc:sldMkLst>
          <pc:docMk/>
          <pc:sldMk cId="0" sldId="270"/>
        </pc:sldMkLst>
      </pc:sldChg>
      <pc:sldChg chg="modSp add del mod setBg">
        <pc:chgData name="Eric Grove" userId="3340e073-ea94-48d7-b28b-9666c6815501" providerId="ADAL" clId="{08D3A368-89CD-4FEA-981E-21F4016C96DF}" dt="2026-05-05T18:39:14.156" v="570" actId="14100"/>
        <pc:sldMkLst>
          <pc:docMk/>
          <pc:sldMk cId="0" sldId="271"/>
        </pc:sldMkLst>
        <pc:spChg chg="mod">
          <ac:chgData name="Eric Grove" userId="3340e073-ea94-48d7-b28b-9666c6815501" providerId="ADAL" clId="{08D3A368-89CD-4FEA-981E-21F4016C96DF}" dt="2026-05-05T18:39:14.156" v="570" actId="14100"/>
          <ac:spMkLst>
            <pc:docMk/>
            <pc:sldMk cId="0" sldId="271"/>
            <ac:spMk id="98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38:46.258" v="566" actId="207"/>
          <ac:spMkLst>
            <pc:docMk/>
            <pc:sldMk cId="0" sldId="271"/>
            <ac:spMk id="99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39:10.322" v="569" actId="1076"/>
          <ac:spMkLst>
            <pc:docMk/>
            <pc:sldMk cId="0" sldId="271"/>
            <ac:spMk id="100" creationId="{00000000-0000-0000-0000-000000000000}"/>
          </ac:spMkLst>
        </pc:spChg>
      </pc:sldChg>
      <pc:sldChg chg="addSp delSp modSp add del mod setBg">
        <pc:chgData name="Eric Grove" userId="3340e073-ea94-48d7-b28b-9666c6815501" providerId="ADAL" clId="{08D3A368-89CD-4FEA-981E-21F4016C96DF}" dt="2026-05-06T02:53:16.550" v="1230" actId="13244"/>
        <pc:sldMkLst>
          <pc:docMk/>
          <pc:sldMk cId="0" sldId="272"/>
        </pc:sldMkLst>
        <pc:spChg chg="mod">
          <ac:chgData name="Eric Grove" userId="3340e073-ea94-48d7-b28b-9666c6815501" providerId="ADAL" clId="{08D3A368-89CD-4FEA-981E-21F4016C96DF}" dt="2026-05-05T18:19:53.514" v="447" actId="113"/>
          <ac:spMkLst>
            <pc:docMk/>
            <pc:sldMk cId="0" sldId="272"/>
            <ac:spMk id="178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18:12.140" v="434" actId="33524"/>
          <ac:spMkLst>
            <pc:docMk/>
            <pc:sldMk cId="0" sldId="272"/>
            <ac:spMk id="179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19:50.574" v="446" actId="207"/>
          <ac:spMkLst>
            <pc:docMk/>
            <pc:sldMk cId="0" sldId="272"/>
            <ac:spMk id="180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20:23.153" v="452" actId="1076"/>
          <ac:spMkLst>
            <pc:docMk/>
            <pc:sldMk cId="0" sldId="272"/>
            <ac:spMk id="181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2:52:27.601" v="1215" actId="13244"/>
          <ac:spMkLst>
            <pc:docMk/>
            <pc:sldMk cId="0" sldId="272"/>
            <ac:spMk id="182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20:28.190" v="453" actId="1076"/>
          <ac:spMkLst>
            <pc:docMk/>
            <pc:sldMk cId="0" sldId="272"/>
            <ac:spMk id="183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2:52:32.139" v="1216" actId="13244"/>
          <ac:spMkLst>
            <pc:docMk/>
            <pc:sldMk cId="0" sldId="272"/>
            <ac:spMk id="187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6T02:53:16.550" v="1230" actId="13244"/>
          <ac:spMkLst>
            <pc:docMk/>
            <pc:sldMk cId="0" sldId="272"/>
            <ac:spMk id="188" creationId="{00000000-0000-0000-0000-000000000000}"/>
          </ac:spMkLst>
        </pc:spChg>
        <pc:picChg chg="add del mod ord">
          <ac:chgData name="Eric Grove" userId="3340e073-ea94-48d7-b28b-9666c6815501" providerId="ADAL" clId="{08D3A368-89CD-4FEA-981E-21F4016C96DF}" dt="2026-05-06T02:53:04.343" v="1229"/>
          <ac:picMkLst>
            <pc:docMk/>
            <pc:sldMk cId="0" sldId="272"/>
            <ac:picMk id="2" creationId="{47F68910-7209-324D-63AB-FF16F54B618A}"/>
          </ac:picMkLst>
        </pc:picChg>
        <pc:picChg chg="add del mod ord">
          <ac:chgData name="Eric Grove" userId="3340e073-ea94-48d7-b28b-9666c6815501" providerId="ADAL" clId="{08D3A368-89CD-4FEA-981E-21F4016C96DF}" dt="2026-05-06T02:52:54.849" v="1220" actId="13244"/>
          <ac:picMkLst>
            <pc:docMk/>
            <pc:sldMk cId="0" sldId="272"/>
            <ac:picMk id="3" creationId="{138B03ED-1EA6-CA61-3295-5CBA2BA3E0B5}"/>
          </ac:picMkLst>
        </pc:picChg>
        <pc:picChg chg="add mod ord">
          <ac:chgData name="Eric Grove" userId="3340e073-ea94-48d7-b28b-9666c6815501" providerId="ADAL" clId="{08D3A368-89CD-4FEA-981E-21F4016C96DF}" dt="2026-05-06T02:52:57.302" v="1221" actId="13244"/>
          <ac:picMkLst>
            <pc:docMk/>
            <pc:sldMk cId="0" sldId="272"/>
            <ac:picMk id="4" creationId="{952AAD46-0787-9CD6-B0EC-A7F345C9BD45}"/>
          </ac:picMkLst>
        </pc:picChg>
        <pc:picChg chg="add mod ord">
          <ac:chgData name="Eric Grove" userId="3340e073-ea94-48d7-b28b-9666c6815501" providerId="ADAL" clId="{08D3A368-89CD-4FEA-981E-21F4016C96DF}" dt="2026-05-06T02:52:39.049" v="1217" actId="13244"/>
          <ac:picMkLst>
            <pc:docMk/>
            <pc:sldMk cId="0" sldId="272"/>
            <ac:picMk id="5" creationId="{40D07F53-45BE-048D-E9F7-EFF8F15BFAC7}"/>
          </ac:picMkLst>
        </pc:picChg>
        <pc:picChg chg="del">
          <ac:chgData name="Eric Grove" userId="3340e073-ea94-48d7-b28b-9666c6815501" providerId="ADAL" clId="{08D3A368-89CD-4FEA-981E-21F4016C96DF}" dt="2026-05-05T18:12:52.940" v="396" actId="21"/>
          <ac:picMkLst>
            <pc:docMk/>
            <pc:sldMk cId="0" sldId="272"/>
            <ac:picMk id="174" creationId="{00000000-0000-0000-0000-000000000000}"/>
          </ac:picMkLst>
        </pc:picChg>
        <pc:picChg chg="del">
          <ac:chgData name="Eric Grove" userId="3340e073-ea94-48d7-b28b-9666c6815501" providerId="ADAL" clId="{08D3A368-89CD-4FEA-981E-21F4016C96DF}" dt="2026-05-05T18:16:36.173" v="415" actId="21"/>
          <ac:picMkLst>
            <pc:docMk/>
            <pc:sldMk cId="0" sldId="272"/>
            <ac:picMk id="175" creationId="{00000000-0000-0000-0000-000000000000}"/>
          </ac:picMkLst>
        </pc:picChg>
        <pc:picChg chg="del">
          <ac:chgData name="Eric Grove" userId="3340e073-ea94-48d7-b28b-9666c6815501" providerId="ADAL" clId="{08D3A368-89CD-4FEA-981E-21F4016C96DF}" dt="2026-05-05T18:19:07.716" v="435" actId="21"/>
          <ac:picMkLst>
            <pc:docMk/>
            <pc:sldMk cId="0" sldId="272"/>
            <ac:picMk id="176" creationId="{00000000-0000-0000-0000-000000000000}"/>
          </ac:picMkLst>
        </pc:picChg>
        <pc:picChg chg="del">
          <ac:chgData name="Eric Grove" userId="3340e073-ea94-48d7-b28b-9666c6815501" providerId="ADAL" clId="{08D3A368-89CD-4FEA-981E-21F4016C96DF}" dt="2026-05-05T18:19:09.180" v="436" actId="21"/>
          <ac:picMkLst>
            <pc:docMk/>
            <pc:sldMk cId="0" sldId="272"/>
            <ac:picMk id="177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6T02:52:01.301" v="1210" actId="13244"/>
          <ac:picMkLst>
            <pc:docMk/>
            <pc:sldMk cId="0" sldId="272"/>
            <ac:picMk id="184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6T02:52:14.815" v="1212" actId="13244"/>
          <ac:picMkLst>
            <pc:docMk/>
            <pc:sldMk cId="0" sldId="272"/>
            <ac:picMk id="185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6T02:52:24.061" v="1214" actId="13244"/>
          <ac:picMkLst>
            <pc:docMk/>
            <pc:sldMk cId="0" sldId="272"/>
            <ac:picMk id="186" creationId="{00000000-0000-0000-0000-000000000000}"/>
          </ac:picMkLst>
        </pc:picChg>
      </pc:sldChg>
      <pc:sldChg chg="addSp delSp modSp add del mod setBg">
        <pc:chgData name="Eric Grove" userId="3340e073-ea94-48d7-b28b-9666c6815501" providerId="ADAL" clId="{08D3A368-89CD-4FEA-981E-21F4016C96DF}" dt="2026-05-05T21:59:11.811" v="679" actId="962"/>
        <pc:sldMkLst>
          <pc:docMk/>
          <pc:sldMk cId="0" sldId="273"/>
        </pc:sldMkLst>
        <pc:spChg chg="mod">
          <ac:chgData name="Eric Grove" userId="3340e073-ea94-48d7-b28b-9666c6815501" providerId="ADAL" clId="{08D3A368-89CD-4FEA-981E-21F4016C96DF}" dt="2026-05-05T18:22:09.958" v="465" actId="207"/>
          <ac:spMkLst>
            <pc:docMk/>
            <pc:sldMk cId="0" sldId="273"/>
            <ac:spMk id="110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26:06.203" v="494" actId="2711"/>
          <ac:spMkLst>
            <pc:docMk/>
            <pc:sldMk cId="0" sldId="273"/>
            <ac:spMk id="111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25:34.338" v="489" actId="207"/>
          <ac:spMkLst>
            <pc:docMk/>
            <pc:sldMk cId="0" sldId="273"/>
            <ac:spMk id="112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26:14.384" v="495" actId="2711"/>
          <ac:spMkLst>
            <pc:docMk/>
            <pc:sldMk cId="0" sldId="273"/>
            <ac:spMk id="113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26:54.319" v="502" actId="1076"/>
          <ac:spMkLst>
            <pc:docMk/>
            <pc:sldMk cId="0" sldId="273"/>
            <ac:spMk id="114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26:44.739" v="501" actId="1076"/>
          <ac:spMkLst>
            <pc:docMk/>
            <pc:sldMk cId="0" sldId="273"/>
            <ac:spMk id="115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28:23.911" v="514" actId="207"/>
          <ac:spMkLst>
            <pc:docMk/>
            <pc:sldMk cId="0" sldId="273"/>
            <ac:spMk id="116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28:53.175" v="517" actId="113"/>
          <ac:spMkLst>
            <pc:docMk/>
            <pc:sldMk cId="0" sldId="273"/>
            <ac:spMk id="117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22:38.330" v="470" actId="207"/>
          <ac:spMkLst>
            <pc:docMk/>
            <pc:sldMk cId="0" sldId="273"/>
            <ac:spMk id="118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22:43.725" v="471" actId="207"/>
          <ac:spMkLst>
            <pc:docMk/>
            <pc:sldMk cId="0" sldId="273"/>
            <ac:spMk id="119" creationId="{00000000-0000-0000-0000-000000000000}"/>
          </ac:spMkLst>
        </pc:spChg>
        <pc:picChg chg="add mod ord">
          <ac:chgData name="Eric Grove" userId="3340e073-ea94-48d7-b28b-9666c6815501" providerId="ADAL" clId="{08D3A368-89CD-4FEA-981E-21F4016C96DF}" dt="2026-05-05T21:59:06.805" v="675" actId="962"/>
          <ac:picMkLst>
            <pc:docMk/>
            <pc:sldMk cId="0" sldId="273"/>
            <ac:picMk id="2" creationId="{BBB83408-78B4-3387-F006-DD6E82BEDFE0}"/>
          </ac:picMkLst>
        </pc:picChg>
        <pc:picChg chg="add mod ord">
          <ac:chgData name="Eric Grove" userId="3340e073-ea94-48d7-b28b-9666c6815501" providerId="ADAL" clId="{08D3A368-89CD-4FEA-981E-21F4016C96DF}" dt="2026-05-05T21:59:11.811" v="679" actId="962"/>
          <ac:picMkLst>
            <pc:docMk/>
            <pc:sldMk cId="0" sldId="273"/>
            <ac:picMk id="3" creationId="{723C0299-2073-D38A-4E4A-D37B42B87296}"/>
          </ac:picMkLst>
        </pc:picChg>
        <pc:picChg chg="add mod ord modCrop">
          <ac:chgData name="Eric Grove" userId="3340e073-ea94-48d7-b28b-9666c6815501" providerId="ADAL" clId="{08D3A368-89CD-4FEA-981E-21F4016C96DF}" dt="2026-05-05T21:59:11.335" v="678" actId="962"/>
          <ac:picMkLst>
            <pc:docMk/>
            <pc:sldMk cId="0" sldId="273"/>
            <ac:picMk id="4" creationId="{11690D4A-22B5-E0EB-E99E-A727F4DA1E30}"/>
          </ac:picMkLst>
        </pc:picChg>
        <pc:picChg chg="add mod ord">
          <ac:chgData name="Eric Grove" userId="3340e073-ea94-48d7-b28b-9666c6815501" providerId="ADAL" clId="{08D3A368-89CD-4FEA-981E-21F4016C96DF}" dt="2026-05-05T21:59:10.678" v="677" actId="962"/>
          <ac:picMkLst>
            <pc:docMk/>
            <pc:sldMk cId="0" sldId="273"/>
            <ac:picMk id="5" creationId="{89FDC174-F785-EBB2-E3D8-3ED29E65F060}"/>
          </ac:picMkLst>
        </pc:picChg>
        <pc:picChg chg="add mod ord">
          <ac:chgData name="Eric Grove" userId="3340e073-ea94-48d7-b28b-9666c6815501" providerId="ADAL" clId="{08D3A368-89CD-4FEA-981E-21F4016C96DF}" dt="2026-05-05T21:59:10.037" v="676" actId="962"/>
          <ac:picMkLst>
            <pc:docMk/>
            <pc:sldMk cId="0" sldId="273"/>
            <ac:picMk id="6" creationId="{6C441228-CE1A-CA9C-3506-5655EE051F83}"/>
          </ac:picMkLst>
        </pc:picChg>
        <pc:picChg chg="del">
          <ac:chgData name="Eric Grove" userId="3340e073-ea94-48d7-b28b-9666c6815501" providerId="ADAL" clId="{08D3A368-89CD-4FEA-981E-21F4016C96DF}" dt="2026-05-05T18:21:20.885" v="457" actId="21"/>
          <ac:picMkLst>
            <pc:docMk/>
            <pc:sldMk cId="0" sldId="273"/>
            <ac:picMk id="105" creationId="{00000000-0000-0000-0000-000000000000}"/>
          </ac:picMkLst>
        </pc:picChg>
        <pc:picChg chg="del">
          <ac:chgData name="Eric Grove" userId="3340e073-ea94-48d7-b28b-9666c6815501" providerId="ADAL" clId="{08D3A368-89CD-4FEA-981E-21F4016C96DF}" dt="2026-05-05T18:25:02.081" v="481" actId="21"/>
          <ac:picMkLst>
            <pc:docMk/>
            <pc:sldMk cId="0" sldId="273"/>
            <ac:picMk id="106" creationId="{00000000-0000-0000-0000-000000000000}"/>
          </ac:picMkLst>
        </pc:picChg>
        <pc:picChg chg="del">
          <ac:chgData name="Eric Grove" userId="3340e073-ea94-48d7-b28b-9666c6815501" providerId="ADAL" clId="{08D3A368-89CD-4FEA-981E-21F4016C96DF}" dt="2026-05-05T18:23:48.162" v="472" actId="21"/>
          <ac:picMkLst>
            <pc:docMk/>
            <pc:sldMk cId="0" sldId="273"/>
            <ac:picMk id="107" creationId="{00000000-0000-0000-0000-000000000000}"/>
          </ac:picMkLst>
        </pc:picChg>
        <pc:picChg chg="del">
          <ac:chgData name="Eric Grove" userId="3340e073-ea94-48d7-b28b-9666c6815501" providerId="ADAL" clId="{08D3A368-89CD-4FEA-981E-21F4016C96DF}" dt="2026-05-05T18:27:52.221" v="506" actId="21"/>
          <ac:picMkLst>
            <pc:docMk/>
            <pc:sldMk cId="0" sldId="273"/>
            <ac:picMk id="108" creationId="{00000000-0000-0000-0000-000000000000}"/>
          </ac:picMkLst>
        </pc:picChg>
      </pc:sldChg>
      <pc:sldChg chg="addSp modSp add del mod ord setBg">
        <pc:chgData name="Eric Grove" userId="3340e073-ea94-48d7-b28b-9666c6815501" providerId="ADAL" clId="{08D3A368-89CD-4FEA-981E-21F4016C96DF}" dt="2026-05-05T21:59:32.418" v="680" actId="962"/>
        <pc:sldMkLst>
          <pc:docMk/>
          <pc:sldMk cId="0" sldId="274"/>
        </pc:sldMkLst>
        <pc:spChg chg="mod">
          <ac:chgData name="Eric Grove" userId="3340e073-ea94-48d7-b28b-9666c6815501" providerId="ADAL" clId="{08D3A368-89CD-4FEA-981E-21F4016C96DF}" dt="2026-05-05T21:52:18.622" v="653" actId="1076"/>
          <ac:spMkLst>
            <pc:docMk/>
            <pc:sldMk cId="0" sldId="274"/>
            <ac:spMk id="137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21:54:20.834" v="668" actId="1076"/>
          <ac:spMkLst>
            <pc:docMk/>
            <pc:sldMk cId="0" sldId="274"/>
            <ac:spMk id="138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21:53:35.438" v="664" actId="1076"/>
          <ac:spMkLst>
            <pc:docMk/>
            <pc:sldMk cId="0" sldId="274"/>
            <ac:spMk id="139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21:53:18.502" v="663" actId="14100"/>
          <ac:spMkLst>
            <pc:docMk/>
            <pc:sldMk cId="0" sldId="274"/>
            <ac:spMk id="140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31:41.301" v="528" actId="207"/>
          <ac:spMkLst>
            <pc:docMk/>
            <pc:sldMk cId="0" sldId="274"/>
            <ac:spMk id="145" creationId="{00000000-0000-0000-0000-000000000000}"/>
          </ac:spMkLst>
        </pc:spChg>
        <pc:spChg chg="mod">
          <ac:chgData name="Eric Grove" userId="3340e073-ea94-48d7-b28b-9666c6815501" providerId="ADAL" clId="{08D3A368-89CD-4FEA-981E-21F4016C96DF}" dt="2026-05-05T18:31:45.650" v="529" actId="207"/>
          <ac:spMkLst>
            <pc:docMk/>
            <pc:sldMk cId="0" sldId="274"/>
            <ac:spMk id="146" creationId="{00000000-0000-0000-0000-000000000000}"/>
          </ac:spMkLst>
        </pc:spChg>
        <pc:picChg chg="add mod ord">
          <ac:chgData name="Eric Grove" userId="3340e073-ea94-48d7-b28b-9666c6815501" providerId="ADAL" clId="{08D3A368-89CD-4FEA-981E-21F4016C96DF}" dt="2026-05-05T21:59:32.418" v="680" actId="962"/>
          <ac:picMkLst>
            <pc:docMk/>
            <pc:sldMk cId="0" sldId="274"/>
            <ac:picMk id="2" creationId="{54765F23-851F-88EC-AE57-D1687A339DFB}"/>
          </ac:picMkLst>
        </pc:picChg>
        <pc:picChg chg="mod">
          <ac:chgData name="Eric Grove" userId="3340e073-ea94-48d7-b28b-9666c6815501" providerId="ADAL" clId="{08D3A368-89CD-4FEA-981E-21F4016C96DF}" dt="2026-05-05T21:52:04.786" v="652" actId="1076"/>
          <ac:picMkLst>
            <pc:docMk/>
            <pc:sldMk cId="0" sldId="274"/>
            <ac:picMk id="141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5T21:54:20.834" v="668" actId="1076"/>
          <ac:picMkLst>
            <pc:docMk/>
            <pc:sldMk cId="0" sldId="274"/>
            <ac:picMk id="142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5T21:53:35.438" v="664" actId="1076"/>
          <ac:picMkLst>
            <pc:docMk/>
            <pc:sldMk cId="0" sldId="274"/>
            <ac:picMk id="143" creationId="{00000000-0000-0000-0000-000000000000}"/>
          </ac:picMkLst>
        </pc:picChg>
        <pc:picChg chg="mod">
          <ac:chgData name="Eric Grove" userId="3340e073-ea94-48d7-b28b-9666c6815501" providerId="ADAL" clId="{08D3A368-89CD-4FEA-981E-21F4016C96DF}" dt="2026-05-05T21:52:04.786" v="652" actId="1076"/>
          <ac:picMkLst>
            <pc:docMk/>
            <pc:sldMk cId="0" sldId="274"/>
            <ac:picMk id="144" creationId="{00000000-0000-0000-0000-000000000000}"/>
          </ac:picMkLst>
        </pc:picChg>
      </pc:sldChg>
      <pc:sldChg chg="add del setBg">
        <pc:chgData name="Eric Grove" userId="3340e073-ea94-48d7-b28b-9666c6815501" providerId="ADAL" clId="{08D3A368-89CD-4FEA-981E-21F4016C96DF}" dt="2026-05-05T18:12:40.053" v="394"/>
        <pc:sldMkLst>
          <pc:docMk/>
          <pc:sldMk cId="0" sldId="275"/>
        </pc:sldMkLst>
      </pc:sldChg>
      <pc:sldChg chg="addSp delSp modSp add mod ord">
        <pc:chgData name="Eric Grove" userId="3340e073-ea94-48d7-b28b-9666c6815501" providerId="ADAL" clId="{08D3A368-89CD-4FEA-981E-21F4016C96DF}" dt="2026-05-06T02:23:42.248" v="1137" actId="1076"/>
        <pc:sldMkLst>
          <pc:docMk/>
          <pc:sldMk cId="1593883929" sldId="275"/>
        </pc:sldMkLst>
        <pc:spChg chg="mod">
          <ac:chgData name="Eric Grove" userId="3340e073-ea94-48d7-b28b-9666c6815501" providerId="ADAL" clId="{08D3A368-89CD-4FEA-981E-21F4016C96DF}" dt="2026-05-05T19:09:56.239" v="636" actId="207"/>
          <ac:spMkLst>
            <pc:docMk/>
            <pc:sldMk cId="1593883929" sldId="275"/>
            <ac:spMk id="4" creationId="{7628B246-2305-6857-57BB-F89249B79381}"/>
          </ac:spMkLst>
        </pc:spChg>
        <pc:spChg chg="mod">
          <ac:chgData name="Eric Grove" userId="3340e073-ea94-48d7-b28b-9666c6815501" providerId="ADAL" clId="{08D3A368-89CD-4FEA-981E-21F4016C96DF}" dt="2026-05-05T19:10:02.281" v="637" actId="207"/>
          <ac:spMkLst>
            <pc:docMk/>
            <pc:sldMk cId="1593883929" sldId="275"/>
            <ac:spMk id="5" creationId="{735C0001-92E0-FADA-5167-E1DD15281935}"/>
          </ac:spMkLst>
        </pc:spChg>
        <pc:spChg chg="mod">
          <ac:chgData name="Eric Grove" userId="3340e073-ea94-48d7-b28b-9666c6815501" providerId="ADAL" clId="{08D3A368-89CD-4FEA-981E-21F4016C96DF}" dt="2026-05-05T19:10:19.644" v="641" actId="207"/>
          <ac:spMkLst>
            <pc:docMk/>
            <pc:sldMk cId="1593883929" sldId="275"/>
            <ac:spMk id="8" creationId="{E29384C4-495D-EFE7-3FC5-9BA209F67E9C}"/>
          </ac:spMkLst>
        </pc:spChg>
        <pc:spChg chg="mod">
          <ac:chgData name="Eric Grove" userId="3340e073-ea94-48d7-b28b-9666c6815501" providerId="ADAL" clId="{08D3A368-89CD-4FEA-981E-21F4016C96DF}" dt="2026-05-05T19:10:29.363" v="642" actId="207"/>
          <ac:spMkLst>
            <pc:docMk/>
            <pc:sldMk cId="1593883929" sldId="275"/>
            <ac:spMk id="9" creationId="{4229ADC0-E2E9-1F4C-BE3B-408E46F091BB}"/>
          </ac:spMkLst>
        </pc:spChg>
        <pc:spChg chg="mod">
          <ac:chgData name="Eric Grove" userId="3340e073-ea94-48d7-b28b-9666c6815501" providerId="ADAL" clId="{08D3A368-89CD-4FEA-981E-21F4016C96DF}" dt="2026-05-06T02:22:57.601" v="1134" actId="207"/>
          <ac:spMkLst>
            <pc:docMk/>
            <pc:sldMk cId="1593883929" sldId="275"/>
            <ac:spMk id="11" creationId="{F7C40BB0-7BFB-4369-2F56-D9E54F74331E}"/>
          </ac:spMkLst>
        </pc:spChg>
        <pc:spChg chg="mod">
          <ac:chgData name="Eric Grove" userId="3340e073-ea94-48d7-b28b-9666c6815501" providerId="ADAL" clId="{08D3A368-89CD-4FEA-981E-21F4016C96DF}" dt="2026-05-06T02:23:20.842" v="1136" actId="207"/>
          <ac:spMkLst>
            <pc:docMk/>
            <pc:sldMk cId="1593883929" sldId="275"/>
            <ac:spMk id="12" creationId="{478B0226-E099-FDBA-46A1-150929000770}"/>
          </ac:spMkLst>
        </pc:spChg>
        <pc:picChg chg="mod">
          <ac:chgData name="Eric Grove" userId="3340e073-ea94-48d7-b28b-9666c6815501" providerId="ADAL" clId="{08D3A368-89CD-4FEA-981E-21F4016C96DF}" dt="2026-05-06T02:23:42.248" v="1137" actId="1076"/>
          <ac:picMkLst>
            <pc:docMk/>
            <pc:sldMk cId="1593883929" sldId="275"/>
            <ac:picMk id="2" creationId="{49C1B7EB-89E2-6C78-DB46-C0133F4B0FD7}"/>
          </ac:picMkLst>
        </pc:picChg>
        <pc:picChg chg="add mod ord">
          <ac:chgData name="Eric Grove" userId="3340e073-ea94-48d7-b28b-9666c6815501" providerId="ADAL" clId="{08D3A368-89CD-4FEA-981E-21F4016C96DF}" dt="2026-05-06T02:22:27.034" v="1130" actId="167"/>
          <ac:picMkLst>
            <pc:docMk/>
            <pc:sldMk cId="1593883929" sldId="275"/>
            <ac:picMk id="3" creationId="{04AE90E2-99AF-739B-EEE4-134894ED13C1}"/>
          </ac:picMkLst>
        </pc:picChg>
        <pc:picChg chg="add mod ord">
          <ac:chgData name="Eric Grove" userId="3340e073-ea94-48d7-b28b-9666c6815501" providerId="ADAL" clId="{08D3A368-89CD-4FEA-981E-21F4016C96DF}" dt="2026-05-06T02:22:24.414" v="1129" actId="167"/>
          <ac:picMkLst>
            <pc:docMk/>
            <pc:sldMk cId="1593883929" sldId="275"/>
            <ac:picMk id="6" creationId="{A5833BE2-ACB6-FFFC-F390-0F97ACEEC763}"/>
          </ac:picMkLst>
        </pc:picChg>
        <pc:picChg chg="del">
          <ac:chgData name="Eric Grove" userId="3340e073-ea94-48d7-b28b-9666c6815501" providerId="ADAL" clId="{08D3A368-89CD-4FEA-981E-21F4016C96DF}" dt="2026-05-06T02:21:59.800" v="1125" actId="21"/>
          <ac:picMkLst>
            <pc:docMk/>
            <pc:sldMk cId="1593883929" sldId="275"/>
            <ac:picMk id="7" creationId="{E682AFB6-2347-E905-04E2-F011712AB233}"/>
          </ac:picMkLst>
        </pc:picChg>
      </pc:sldChg>
      <pc:sldChg chg="add del">
        <pc:chgData name="Eric Grove" userId="3340e073-ea94-48d7-b28b-9666c6815501" providerId="ADAL" clId="{08D3A368-89CD-4FEA-981E-21F4016C96DF}" dt="2026-05-05T18:12:40.053" v="394"/>
        <pc:sldMkLst>
          <pc:docMk/>
          <pc:sldMk cId="1183287599" sldId="276"/>
        </pc:sldMkLst>
      </pc:sldChg>
      <pc:sldMasterChg chg="delSldLayout">
        <pc:chgData name="Eric Grove" userId="3340e073-ea94-48d7-b28b-9666c6815501" providerId="ADAL" clId="{08D3A368-89CD-4FEA-981E-21F4016C96DF}" dt="2026-05-05T18:12:17.569" v="392" actId="47"/>
        <pc:sldMasterMkLst>
          <pc:docMk/>
          <pc:sldMasterMk cId="0" sldId="2147483659"/>
        </pc:sldMasterMkLst>
        <pc:sldLayoutChg chg="del">
          <pc:chgData name="Eric Grove" userId="3340e073-ea94-48d7-b28b-9666c6815501" providerId="ADAL" clId="{08D3A368-89CD-4FEA-981E-21F4016C96DF}" dt="2026-05-05T18:12:17.569" v="392" actId="47"/>
          <pc:sldLayoutMkLst>
            <pc:docMk/>
            <pc:sldMasterMk cId="0" sldId="2147483659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ba1691df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dba1691d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67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title" idx="4294967295"/>
          </p:nvPr>
        </p:nvSpPr>
        <p:spPr>
          <a:xfrm>
            <a:off x="1581150" y="1878901"/>
            <a:ext cx="9029698" cy="12187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Advancing Strategic IT in Our College Through Project Portfolio Management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581150" y="3176927"/>
            <a:ext cx="90297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 CIO Academy Journey in Leading Change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1581150" y="4200673"/>
            <a:ext cx="902970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38BDF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SUNY SAIL INSTITUTE | CIO ACADEMY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dirty="0">
                <a:solidFill>
                  <a:srgbClr val="38BDF8"/>
                </a:solidFill>
                <a:latin typeface="Inter SemiBold"/>
                <a:ea typeface="Inter SemiBold"/>
                <a:sym typeface="Inter SemiBold"/>
              </a:rPr>
              <a:t>Eric Grove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dirty="0">
                <a:solidFill>
                  <a:srgbClr val="38BDF8"/>
                </a:solidFill>
                <a:latin typeface="Inter SemiBold"/>
                <a:ea typeface="Inter SemiBold"/>
                <a:sym typeface="Inter SemiBold"/>
              </a:rPr>
              <a:t>SUNY Orange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950862"/>
            <a:ext cx="57150" cy="609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 idx="4294967295"/>
          </p:nvPr>
        </p:nvSpPr>
        <p:spPr>
          <a:xfrm>
            <a:off x="809625" y="950862"/>
            <a:ext cx="11351418" cy="60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Low Friction Implementation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571500" y="2461581"/>
            <a:ext cx="550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BD5E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Leveraging Existing Tools</a:t>
            </a:r>
            <a:endParaRPr dirty="0"/>
          </a:p>
        </p:txBody>
      </p:sp>
      <p:sp>
        <p:nvSpPr>
          <p:cNvPr id="143" name="Google Shape;143;p18"/>
          <p:cNvSpPr txBox="1"/>
          <p:nvPr/>
        </p:nvSpPr>
        <p:spPr>
          <a:xfrm>
            <a:off x="571500" y="3004656"/>
            <a:ext cx="5238900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We chose Microsoft Teams Planner to minimize adoption friction. As a tool already included in our licensing, it offered a Trello-like Kanban experience without the "tool sprawl."</a:t>
            </a:r>
            <a:endParaRPr dirty="0"/>
          </a:p>
        </p:txBody>
      </p:sp>
      <p:sp>
        <p:nvSpPr>
          <p:cNvPr id="144" name="Google Shape;144;p18"/>
          <p:cNvSpPr txBox="1"/>
          <p:nvPr/>
        </p:nvSpPr>
        <p:spPr>
          <a:xfrm>
            <a:off x="571500" y="4714875"/>
            <a:ext cx="5058201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It allowed for assigning tasks, setting due dates, and providing staff with a clear view of exactly what they need to achieve for the day.</a:t>
            </a:r>
            <a:endParaRPr dirty="0"/>
          </a:p>
        </p:txBody>
      </p:sp>
      <p:pic>
        <p:nvPicPr>
          <p:cNvPr id="141" name="Google Shape;141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400" y="2345635"/>
            <a:ext cx="5957530" cy="36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 descr="screengrab of Microsoft Teams Planner, with a plan open in board view. lots of tasks with checklists are shown"/>
          <p:cNvPicPr preferRelativeResize="0"/>
          <p:nvPr/>
        </p:nvPicPr>
        <p:blipFill>
          <a:blip r:embed="rId4">
            <a:alphaModFix/>
          </a:blip>
          <a:srcRect/>
          <a:stretch/>
        </p:blipFill>
        <p:spPr>
          <a:xfrm>
            <a:off x="5966548" y="2550105"/>
            <a:ext cx="5653952" cy="335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5">
            <a:extLst>
              <a:ext uri="{FF2B5EF4-FFF2-40B4-BE49-F238E27FC236}">
                <a16:creationId xmlns:a16="http://schemas.microsoft.com/office/drawing/2014/main" id="{47F68910-7209-324D-63AB-FF16F54B6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943000"/>
            <a:ext cx="57300" cy="6000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BDF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 idx="4294967295"/>
          </p:nvPr>
        </p:nvSpPr>
        <p:spPr>
          <a:xfrm>
            <a:off x="1000125" y="943000"/>
            <a:ext cx="10951500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 panose="00000500000000000000" pitchFamily="2" charset="0"/>
                <a:ea typeface="Poppins SemiBold"/>
                <a:cs typeface="Poppins SemiBold"/>
                <a:sym typeface="Poppins SemiBold"/>
              </a:rPr>
              <a:t>Cultivating Team Buy-In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38BDF8"/>
              </a:solidFill>
              <a:effectLst/>
              <a:uLnTx/>
              <a:uFillTx/>
              <a:latin typeface="Playfair Display" panose="000005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138B03ED-1EA6-CA61-3295-5CBA2BA3E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889" y="1852000"/>
            <a:ext cx="3327525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 descr="a graphic of a shield"/>
          <p:cNvPicPr preferRelativeResize="0"/>
          <p:nvPr/>
        </p:nvPicPr>
        <p:blipFill rotWithShape="1">
          <a:blip r:embed="rId5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206675" y="2280625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1078063" y="3042625"/>
            <a:ext cx="2733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CBD5E1"/>
                </a:solidFill>
                <a:latin typeface="Inter SemiBold" panose="020B0604020202020204" charset="0"/>
                <a:ea typeface="Inter SemiBold" panose="020B0604020202020204" charset="0"/>
                <a:cs typeface="Poppins SemiBold"/>
                <a:sym typeface="Poppins SemiBold"/>
              </a:rPr>
              <a:t>Solve Their Pain</a:t>
            </a:r>
            <a:endParaRPr b="1" dirty="0">
              <a:solidFill>
                <a:srgbClr val="CBD5E1"/>
              </a:solidFill>
              <a:latin typeface="Inter SemiBold" panose="020B0604020202020204" charset="0"/>
              <a:ea typeface="Inter SemiBold" panose="020B0604020202020204" charset="0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1143150" y="3585550"/>
            <a:ext cx="2603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 dirty="0">
                <a:solidFill>
                  <a:srgbClr val="94A3B8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Frame it as a way to stop hallway interruptions and status check-ins.</a:t>
            </a:r>
            <a:endParaRPr dirty="0">
              <a:solidFill>
                <a:srgbClr val="94A3B8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4" name="Google Shape;105;p15">
            <a:extLst>
              <a:ext uri="{FF2B5EF4-FFF2-40B4-BE49-F238E27FC236}">
                <a16:creationId xmlns:a16="http://schemas.microsoft.com/office/drawing/2014/main" id="{952AAD46-0787-9CD6-B0EC-A7F345C9B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2237" y="1852000"/>
            <a:ext cx="3327525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 descr="a graphic of a sprouting plant"/>
          <p:cNvPicPr preferRelativeResize="0"/>
          <p:nvPr/>
        </p:nvPicPr>
        <p:blipFill rotWithShape="1">
          <a:blip r:embed="rId7">
            <a:alphaModFix/>
            <a:lum bright="70000" contrast="-70000"/>
          </a:blip>
          <a:srcRect/>
          <a:stretch/>
        </p:blipFill>
        <p:spPr>
          <a:xfrm>
            <a:off x="5857876" y="2280625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/>
          <p:nvPr/>
        </p:nvSpPr>
        <p:spPr>
          <a:xfrm>
            <a:off x="4729264" y="3042625"/>
            <a:ext cx="2733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CBD5E1"/>
                </a:solidFill>
                <a:latin typeface="Inter SemiBold" panose="020B0604020202020204" charset="0"/>
                <a:ea typeface="Inter SemiBold" panose="020B0604020202020204" charset="0"/>
                <a:cs typeface="Poppins SemiBold"/>
                <a:sym typeface="Poppins SemiBold"/>
              </a:rPr>
              <a:t>Start Small</a:t>
            </a:r>
            <a:endParaRPr b="1" dirty="0">
              <a:solidFill>
                <a:srgbClr val="CBD5E1"/>
              </a:solidFill>
              <a:latin typeface="Inter SemiBold" panose="020B0604020202020204" charset="0"/>
              <a:ea typeface="Inter SemiBold" panose="020B0604020202020204" charset="0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4794299" y="3429000"/>
            <a:ext cx="26034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 dirty="0">
                <a:solidFill>
                  <a:srgbClr val="94A3B8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Launch one high-visibility project first. Let the team feel the "win" of organization.</a:t>
            </a:r>
            <a:endParaRPr dirty="0">
              <a:solidFill>
                <a:srgbClr val="94A3B8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5" name="Google Shape;105;p15">
            <a:extLst>
              <a:ext uri="{FF2B5EF4-FFF2-40B4-BE49-F238E27FC236}">
                <a16:creationId xmlns:a16="http://schemas.microsoft.com/office/drawing/2014/main" id="{40D07F53-45BE-048D-E9F7-EFF8F15BF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3438" y="1852000"/>
            <a:ext cx="3327525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 descr="a graphic of a light bulb"/>
          <p:cNvPicPr preferRelativeResize="0"/>
          <p:nvPr/>
        </p:nvPicPr>
        <p:blipFill rotWithShape="1">
          <a:blip r:embed="rId8">
            <a:alphaModFix/>
            <a:lum bright="70000" contrast="-70000"/>
          </a:blip>
          <a:srcRect/>
          <a:stretch/>
        </p:blipFill>
        <p:spPr>
          <a:xfrm>
            <a:off x="9566226" y="2280625"/>
            <a:ext cx="3619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8380464" y="3042625"/>
            <a:ext cx="2733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CBD5E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Lead </a:t>
            </a:r>
            <a:r>
              <a:rPr lang="en-US" sz="2100" b="1" i="0" u="none" strike="noStrike" cap="none" dirty="0">
                <a:solidFill>
                  <a:srgbClr val="CBD5E1"/>
                </a:solidFill>
                <a:latin typeface="Inter SemiBold" panose="020B0604020202020204" charset="0"/>
                <a:ea typeface="Inter SemiBold" panose="020B0604020202020204" charset="0"/>
                <a:cs typeface="Poppins SemiBold"/>
                <a:sym typeface="Poppins SemiBold"/>
              </a:rPr>
              <a:t>by</a:t>
            </a:r>
            <a:r>
              <a:rPr lang="en-US" sz="2100" b="1" i="0" u="none" strike="noStrike" cap="none" dirty="0">
                <a:solidFill>
                  <a:srgbClr val="CBD5E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Example</a:t>
            </a:r>
            <a:endParaRPr b="1" dirty="0">
              <a:solidFill>
                <a:srgbClr val="CBD5E1"/>
              </a:solidFill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8445500" y="3542806"/>
            <a:ext cx="2603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 dirty="0">
                <a:solidFill>
                  <a:srgbClr val="94A3B8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If it's not in Planner, it doesn't exist. The leader must be the first user.</a:t>
            </a:r>
            <a:endParaRPr dirty="0">
              <a:solidFill>
                <a:srgbClr val="94A3B8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751135"/>
            <a:ext cx="57150" cy="609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 idx="4294967295"/>
          </p:nvPr>
        </p:nvSpPr>
        <p:spPr>
          <a:xfrm>
            <a:off x="809625" y="751135"/>
            <a:ext cx="11351418" cy="60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The Power of Transparency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41735"/>
            <a:ext cx="3492549" cy="474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 descr="a graphic of a checkli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2170360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962025" y="3008560"/>
            <a:ext cx="2847074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BD5E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Centralization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962025" y="3570535"/>
            <a:ext cx="2711499" cy="16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Removing "hallway updates" and replacing them with a single source of truth for all projects and task statuses.</a:t>
            </a:r>
            <a:endParaRPr/>
          </a:p>
        </p:txBody>
      </p:sp>
      <p:pic>
        <p:nvPicPr>
          <p:cNvPr id="154" name="Google Shape;154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9799" y="1741735"/>
            <a:ext cx="3492549" cy="474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 descr="a graphic of a shiel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40324" y="2170360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4740324" y="3008560"/>
            <a:ext cx="2847074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BD5E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Absence Coverage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4740250" y="3570535"/>
            <a:ext cx="2711499" cy="201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When someone is away, the work doesn't stop. Teams Planner ensures progress is visible and tasks can be picked up by others.</a:t>
            </a:r>
            <a:endParaRPr dirty="0"/>
          </a:p>
        </p:txBody>
      </p:sp>
      <p:pic>
        <p:nvPicPr>
          <p:cNvPr id="155" name="Google Shape;155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8099" y="1741735"/>
            <a:ext cx="3492549" cy="474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 descr="a graphic of a targe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18624" y="2170360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/>
        </p:nvSpPr>
        <p:spPr>
          <a:xfrm>
            <a:off x="8518624" y="3008560"/>
            <a:ext cx="2847074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BD5E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Daily Focus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8518624" y="3570535"/>
            <a:ext cx="2711499" cy="16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Staff see exactly what they need to do for the day, reducing cognitive load and increasing measurable output.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950862"/>
            <a:ext cx="57150" cy="609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 idx="4294967295"/>
          </p:nvPr>
        </p:nvSpPr>
        <p:spPr>
          <a:xfrm>
            <a:off x="809625" y="950862"/>
            <a:ext cx="11351418" cy="60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Mastering the Circle of Control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063388" y="3537266"/>
            <a:ext cx="4114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CONCERN</a:t>
            </a:r>
            <a:r>
              <a:rPr lang="en-US" sz="2700" b="0" i="0" u="none" strike="noStrike" cap="none" dirty="0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VS. CONTROL</a:t>
            </a:r>
            <a:endParaRPr dirty="0"/>
          </a:p>
        </p:txBody>
      </p:sp>
      <p:sp>
        <p:nvSpPr>
          <p:cNvPr id="133" name="Google Shape;133;p17"/>
          <p:cNvSpPr txBox="1"/>
          <p:nvPr/>
        </p:nvSpPr>
        <p:spPr>
          <a:xfrm>
            <a:off x="4686300" y="1982514"/>
            <a:ext cx="648081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BD5E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Strategic Focus</a:t>
            </a:r>
            <a:endParaRPr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4686300" y="2518886"/>
            <a:ext cx="5940188" cy="354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 key CIO Academy lesson: I cannot control the college budget or the pace of retirement. I can, however, control our operational tools, our internal transparency, and the way I motivate my direct reports for a shared goal.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99E66B-62EB-435E-B45E-E3FF97F3C2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Building the plane while flying</a:t>
            </a:r>
          </a:p>
        </p:txBody>
      </p:sp>
      <p:sp>
        <p:nvSpPr>
          <p:cNvPr id="172" name="Google Shape;172;p20"/>
          <p:cNvSpPr txBox="1"/>
          <p:nvPr/>
        </p:nvSpPr>
        <p:spPr>
          <a:xfrm>
            <a:off x="1704560" y="2188893"/>
            <a:ext cx="8782878" cy="213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1" u="none" strike="noStrike" cap="none" dirty="0">
                <a:solidFill>
                  <a:srgbClr val="F8FAF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"We are building the plane while we are flying it. It is a difficult exercise, but it is necessary to meet the college's mission." </a:t>
            </a:r>
            <a:endParaRPr dirty="0"/>
          </a:p>
        </p:txBody>
      </p:sp>
      <p:sp>
        <p:nvSpPr>
          <p:cNvPr id="173" name="Google Shape;173;p20"/>
          <p:cNvSpPr txBox="1"/>
          <p:nvPr/>
        </p:nvSpPr>
        <p:spPr>
          <a:xfrm>
            <a:off x="4748212" y="4523333"/>
            <a:ext cx="26955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38BDF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— Leadership Reflection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4;p15">
            <a:extLst>
              <a:ext uri="{FF2B5EF4-FFF2-40B4-BE49-F238E27FC236}">
                <a16:creationId xmlns:a16="http://schemas.microsoft.com/office/drawing/2014/main" id="{04AE90E2-99AF-739B-EEE4-134894ED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3;p19">
            <a:extLst>
              <a:ext uri="{FF2B5EF4-FFF2-40B4-BE49-F238E27FC236}">
                <a16:creationId xmlns:a16="http://schemas.microsoft.com/office/drawing/2014/main" id="{A5833BE2-ACB6-FFFC-F390-0F97ACEEC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3666067"/>
            <a:ext cx="5135033" cy="19462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7;p21">
            <a:extLst>
              <a:ext uri="{FF2B5EF4-FFF2-40B4-BE49-F238E27FC236}">
                <a16:creationId xmlns:a16="http://schemas.microsoft.com/office/drawing/2014/main" id="{7628B246-2305-6857-57BB-F89249B793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2505" y="677080"/>
            <a:ext cx="6617335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 panose="00000500000000000000" pitchFamily="2" charset="0"/>
                <a:ea typeface="Poppins SemiBold"/>
                <a:cs typeface="Poppins SemiBold"/>
                <a:sym typeface="Poppins SemiBold"/>
              </a:rPr>
              <a:t>The Bridge to TeamDynamix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38BDF8"/>
              </a:solidFill>
              <a:effectLst/>
              <a:uLnTx/>
              <a:uFillTx/>
              <a:latin typeface="Playfair Display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188;p21">
            <a:extLst>
              <a:ext uri="{FF2B5EF4-FFF2-40B4-BE49-F238E27FC236}">
                <a16:creationId xmlns:a16="http://schemas.microsoft.com/office/drawing/2014/main" id="{735C0001-92E0-FADA-5167-E1DD15281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380" y="628040"/>
            <a:ext cx="57300" cy="6000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6;p20">
            <a:extLst>
              <a:ext uri="{FF2B5EF4-FFF2-40B4-BE49-F238E27FC236}">
                <a16:creationId xmlns:a16="http://schemas.microsoft.com/office/drawing/2014/main" id="{E29384C4-495D-EFE7-3FC5-9BA209F67E9C}"/>
              </a:ext>
            </a:extLst>
          </p:cNvPr>
          <p:cNvSpPr txBox="1"/>
          <p:nvPr/>
        </p:nvSpPr>
        <p:spPr>
          <a:xfrm>
            <a:off x="571500" y="1866900"/>
            <a:ext cx="55006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rgbClr val="CBD5E1"/>
                </a:solidFill>
                <a:latin typeface="Inter SemiBold" panose="020B0604020202020204" charset="0"/>
                <a:ea typeface="Inter SemiBold" panose="020B0604020202020204" charset="0"/>
                <a:cs typeface="Lato" panose="020F0502020204030203" pitchFamily="34" charset="0"/>
                <a:sym typeface="Montserrat"/>
              </a:rPr>
              <a:t>CRAWL, WALK, RUN</a:t>
            </a:r>
            <a:endParaRPr sz="1600" dirty="0">
              <a:solidFill>
                <a:srgbClr val="CBD5E1"/>
              </a:solidFill>
              <a:latin typeface="Inter SemiBold" panose="020B0604020202020204" charset="0"/>
              <a:ea typeface="Inter SemiBold" panose="020B0604020202020204" charset="0"/>
              <a:cs typeface="Lato" panose="020F0502020204030203" pitchFamily="34" charset="0"/>
            </a:endParaRPr>
          </a:p>
        </p:txBody>
      </p:sp>
      <p:sp>
        <p:nvSpPr>
          <p:cNvPr id="9" name="Google Shape;187;p20">
            <a:extLst>
              <a:ext uri="{FF2B5EF4-FFF2-40B4-BE49-F238E27FC236}">
                <a16:creationId xmlns:a16="http://schemas.microsoft.com/office/drawing/2014/main" id="{4229ADC0-E2E9-1F4C-BE3B-408E46F091BB}"/>
              </a:ext>
            </a:extLst>
          </p:cNvPr>
          <p:cNvSpPr txBox="1"/>
          <p:nvPr/>
        </p:nvSpPr>
        <p:spPr>
          <a:xfrm>
            <a:off x="571500" y="2295525"/>
            <a:ext cx="5238750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Planner is our </a:t>
            </a:r>
            <a:r>
              <a:rPr lang="en-US" sz="1650" b="1" i="0" u="none" strike="noStrike" cap="none" dirty="0">
                <a:solidFill>
                  <a:srgbClr val="94A3B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"Project Primer."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 It builds the requisite culture and discipline needed for enterprise PPM.</a:t>
            </a:r>
            <a:endParaRPr dirty="0">
              <a:solidFill>
                <a:srgbClr val="94A3B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Google Shape;189;p20">
            <a:extLst>
              <a:ext uri="{FF2B5EF4-FFF2-40B4-BE49-F238E27FC236}">
                <a16:creationId xmlns:a16="http://schemas.microsoft.com/office/drawing/2014/main" id="{F7C40BB0-7BFB-4369-2F56-D9E54F74331E}"/>
              </a:ext>
            </a:extLst>
          </p:cNvPr>
          <p:cNvSpPr txBox="1"/>
          <p:nvPr/>
        </p:nvSpPr>
        <p:spPr>
          <a:xfrm>
            <a:off x="962025" y="3952875"/>
            <a:ext cx="46805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CBD5E1"/>
                </a:solidFill>
                <a:latin typeface="Inter SemiBold" panose="020B0604020202020204" charset="0"/>
                <a:ea typeface="Inter SemiBold" panose="020B0604020202020204" charset="0"/>
                <a:cs typeface="Lato" panose="020F0502020204030203" pitchFamily="34" charset="0"/>
                <a:sym typeface="Montserrat"/>
              </a:rPr>
              <a:t>THE MIGRATION GOAL</a:t>
            </a:r>
            <a:endParaRPr sz="2000" dirty="0">
              <a:solidFill>
                <a:srgbClr val="CBD5E1"/>
              </a:solidFill>
              <a:latin typeface="Inter SemiBold" panose="020B0604020202020204" charset="0"/>
              <a:ea typeface="Inter SemiBold" panose="020B0604020202020204" charset="0"/>
              <a:cs typeface="Lato" panose="020F0502020204030203" pitchFamily="34" charset="0"/>
            </a:endParaRPr>
          </a:p>
        </p:txBody>
      </p:sp>
      <p:sp>
        <p:nvSpPr>
          <p:cNvPr id="12" name="Google Shape;190;p20">
            <a:extLst>
              <a:ext uri="{FF2B5EF4-FFF2-40B4-BE49-F238E27FC236}">
                <a16:creationId xmlns:a16="http://schemas.microsoft.com/office/drawing/2014/main" id="{478B0226-E099-FDBA-46A1-150929000770}"/>
              </a:ext>
            </a:extLst>
          </p:cNvPr>
          <p:cNvSpPr txBox="1"/>
          <p:nvPr/>
        </p:nvSpPr>
        <p:spPr>
          <a:xfrm>
            <a:off x="962025" y="4352925"/>
            <a:ext cx="445770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94A3B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Once available, we will migrate to </a:t>
            </a:r>
            <a:r>
              <a:rPr lang="en-US" b="1" i="0" u="none" strike="noStrike" cap="none" dirty="0">
                <a:solidFill>
                  <a:srgbClr val="94A3B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TeamDynamix (TDX)</a:t>
            </a:r>
            <a:r>
              <a:rPr lang="en-US" b="0" i="0" u="none" strike="noStrike" cap="none" dirty="0">
                <a:solidFill>
                  <a:srgbClr val="94A3B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 to leverage full portfolio management, resource leveling, and integrated service desk data.</a:t>
            </a:r>
            <a:endParaRPr dirty="0">
              <a:solidFill>
                <a:srgbClr val="94A3B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 descr="Page 4 | TeamDynamix IT Service Management Reviews 2026: Details, Pricing,  &amp; Features | G2">
            <a:extLst>
              <a:ext uri="{FF2B5EF4-FFF2-40B4-BE49-F238E27FC236}">
                <a16:creationId xmlns:a16="http://schemas.microsoft.com/office/drawing/2014/main" id="{49C1B7EB-89E2-6C78-DB46-C0133F4B0F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" r="21614"/>
          <a:stretch>
            <a:fillRect/>
          </a:stretch>
        </p:blipFill>
        <p:spPr>
          <a:xfrm>
            <a:off x="6108488" y="2121979"/>
            <a:ext cx="5577840" cy="349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8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950862"/>
            <a:ext cx="57150" cy="609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 txBox="1">
            <a:spLocks noGrp="1"/>
          </p:cNvSpPr>
          <p:nvPr>
            <p:ph type="title" idx="4294967295"/>
          </p:nvPr>
        </p:nvSpPr>
        <p:spPr>
          <a:xfrm>
            <a:off x="809625" y="950862"/>
            <a:ext cx="11351418" cy="60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Roadmap to Maturity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075" y="4171057"/>
            <a:ext cx="11049000" cy="381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2530" y="3257307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510733" y="3866257"/>
            <a:ext cx="255219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Phase 1</a:t>
            </a:r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571500" y="4237732"/>
            <a:ext cx="2430660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Teams Planner: "Dipping our toe in" with visual tasks.</a:t>
            </a:r>
            <a:endParaRPr/>
          </a:p>
        </p:txBody>
      </p:sp>
      <p:sp>
        <p:nvSpPr>
          <p:cNvPr id="205" name="Google Shape;20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5223" y="3257307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3383413" y="3866257"/>
            <a:ext cx="255219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Phase 2</a:t>
            </a:r>
            <a:endParaRPr/>
          </a:p>
        </p:txBody>
      </p:sp>
      <p:sp>
        <p:nvSpPr>
          <p:cNvPr id="196" name="Google Shape;196;p22"/>
          <p:cNvSpPr txBox="1"/>
          <p:nvPr/>
        </p:nvSpPr>
        <p:spPr>
          <a:xfrm>
            <a:off x="3444180" y="4237732"/>
            <a:ext cx="2430660" cy="13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Culture Shift: Normalizing accountability and deadlines.</a:t>
            </a:r>
            <a:endParaRPr/>
          </a:p>
        </p:txBody>
      </p:sp>
      <p:sp>
        <p:nvSpPr>
          <p:cNvPr id="206" name="Google Shape;206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17841" y="3257307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6256094" y="3866257"/>
            <a:ext cx="255219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Phase 3</a:t>
            </a:r>
            <a:endParaRPr/>
          </a:p>
        </p:txBody>
      </p:sp>
      <p:sp>
        <p:nvSpPr>
          <p:cNvPr id="198" name="Google Shape;198;p22"/>
          <p:cNvSpPr txBox="1"/>
          <p:nvPr/>
        </p:nvSpPr>
        <p:spPr>
          <a:xfrm>
            <a:off x="6316860" y="4237732"/>
            <a:ext cx="24306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TeamDynami</a:t>
            </a:r>
            <a:r>
              <a:rPr lang="en-US" sz="165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x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: Moving to enterprise-level PM.</a:t>
            </a:r>
            <a:endParaRPr dirty="0"/>
          </a:p>
        </p:txBody>
      </p:sp>
      <p:sp>
        <p:nvSpPr>
          <p:cNvPr id="204" name="Google Shape;204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0571" y="3257307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9128774" y="3866257"/>
            <a:ext cx="255219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Phase 4</a:t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9189541" y="4237732"/>
            <a:ext cx="2430660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Operational Excellence: Proactive institutional support.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950862"/>
            <a:ext cx="57150" cy="609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1"/>
          <p:cNvSpPr txBox="1">
            <a:spLocks noGrp="1"/>
          </p:cNvSpPr>
          <p:nvPr>
            <p:ph type="title" idx="4294967295"/>
          </p:nvPr>
        </p:nvSpPr>
        <p:spPr>
          <a:xfrm>
            <a:off x="809625" y="950862"/>
            <a:ext cx="11351418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Leading with Confidence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1627203" y="2364656"/>
            <a:ext cx="1019175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Know myself, my skills, my institution and my team</a:t>
            </a:r>
            <a:endParaRPr sz="2800" dirty="0">
              <a:solidFill>
                <a:srgbClr val="CBD5E1"/>
              </a:solidFill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1627203" y="3416476"/>
            <a:ext cx="1019175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Talent x Investment = Strength</a:t>
            </a:r>
            <a:endParaRPr sz="2800" dirty="0">
              <a:solidFill>
                <a:srgbClr val="CBD5E1"/>
              </a:solidFill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1627203" y="4447818"/>
            <a:ext cx="1019175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Navigating the change </a:t>
            </a:r>
            <a:r>
              <a:rPr lang="en-US" sz="2800" b="1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r>
              <a:rPr lang="en-US" sz="28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urve</a:t>
            </a:r>
            <a:endParaRPr sz="2800" dirty="0">
              <a:solidFill>
                <a:srgbClr val="CBD5E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3" descr="a photograph of a modern looking building at suns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>
            <a:spLocks noGrp="1"/>
          </p:cNvSpPr>
          <p:nvPr>
            <p:ph type="title" idx="4294967295"/>
          </p:nvPr>
        </p:nvSpPr>
        <p:spPr>
          <a:xfrm>
            <a:off x="571500" y="2073919"/>
            <a:ext cx="8001000" cy="15085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Confidence for the Future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571500" y="3772941"/>
            <a:ext cx="7620000" cy="12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 am incredibly grateful to the SAIL Institute and the CIO Academy. These lessons haven't just shaped my projects—they've defined my leadership.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>
            <a:spLocks noGrp="1"/>
          </p:cNvSpPr>
          <p:nvPr>
            <p:ph type="title" idx="4294967295"/>
          </p:nvPr>
        </p:nvSpPr>
        <p:spPr>
          <a:xfrm>
            <a:off x="2245518" y="2786955"/>
            <a:ext cx="7700962" cy="1266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2428875" y="4244280"/>
            <a:ext cx="733425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Thank you for your time and for being part of this journey.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A college library computer lab with an IT Help Desk in the back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43000"/>
            <a:ext cx="12192000" cy="9144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12A9E9-673D-90A9-8BE7-F774F4BC9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Library Computer and IT Help Desk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 descr="Library computers and IT Help Desk in the background"/>
          <p:cNvPicPr preferRelativeResize="0"/>
          <p:nvPr/>
        </p:nvPicPr>
        <p:blipFill rotWithShape="1">
          <a:blip r:embed="rId3">
            <a:alphaModFix amt="20000"/>
          </a:blip>
          <a:srcRect t="12503" b="12495"/>
          <a:stretch/>
        </p:blipFill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8" name="Google Shape;9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6650" y="1379725"/>
            <a:ext cx="6998700" cy="3642849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 idx="4294967295"/>
          </p:nvPr>
        </p:nvSpPr>
        <p:spPr>
          <a:xfrm>
            <a:off x="2939775" y="1563223"/>
            <a:ext cx="5600700" cy="646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1E3A8A"/>
                </a:solidFill>
                <a:effectLst/>
                <a:uLnTx/>
                <a:uFillTx/>
                <a:latin typeface="Playfair Display" panose="00000500000000000000" pitchFamily="2" charset="0"/>
                <a:ea typeface="Poppins"/>
                <a:cs typeface="Poppins"/>
                <a:sym typeface="Poppins"/>
              </a:rPr>
              <a:t>Picture This...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2939775" y="2393221"/>
            <a:ext cx="63351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48"/>
              </a:lnSpc>
            </a:pPr>
            <a:r>
              <a:rPr lang="en-US" sz="20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You work 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in </a:t>
            </a:r>
            <a:r>
              <a:rPr lang="en-US" sz="20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an IT Department at a mid-sized  community college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. On the surface, screens are glowing and tickets are closing. But beneath the surface, a high-stakes game of "Mental Tetris" is happening every single day.</a:t>
            </a:r>
            <a:endParaRPr lang="en-US" sz="2000" b="1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8;p21">
            <a:extLst>
              <a:ext uri="{FF2B5EF4-FFF2-40B4-BE49-F238E27FC236}">
                <a16:creationId xmlns:a16="http://schemas.microsoft.com/office/drawing/2014/main" id="{931EAB48-47B1-53AC-BBB5-83B2ADDBB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762000"/>
            <a:ext cx="57150" cy="600075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 idx="4294967295"/>
          </p:nvPr>
        </p:nvSpPr>
        <p:spPr>
          <a:xfrm>
            <a:off x="1000125" y="762000"/>
            <a:ext cx="10951368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 panose="00000500000000000000" pitchFamily="2" charset="0"/>
                <a:ea typeface="Poppins SemiBold"/>
                <a:cs typeface="Poppins SemiBold"/>
                <a:sym typeface="Poppins SemiBold"/>
              </a:rPr>
              <a:t>Single Points of Failure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38BDF8"/>
              </a:solidFill>
              <a:effectLst/>
              <a:uLnTx/>
              <a:uFillTx/>
              <a:latin typeface="Playfair Display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762000" y="2240425"/>
            <a:ext cx="5300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CBD5E1"/>
                </a:solidFill>
                <a:latin typeface="Inter SemiBold" panose="020B0604020202020204" charset="0"/>
                <a:ea typeface="Inter SemiBold" panose="020B0604020202020204" charset="0"/>
                <a:cs typeface="Poppins SemiBold"/>
                <a:sym typeface="Poppins SemiBold"/>
              </a:rPr>
              <a:t>The "Joe &amp; Sam" Problem</a:t>
            </a:r>
            <a:endParaRPr sz="2400" b="1" dirty="0">
              <a:solidFill>
                <a:srgbClr val="CBD5E1"/>
              </a:solidFill>
              <a:latin typeface="Inter SemiBold" panose="020B0604020202020204" charset="0"/>
              <a:ea typeface="Inter SemiBold" panose="020B0604020202020204" charset="0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762000" y="2783350"/>
            <a:ext cx="504840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i="0" u="none" strike="noStrike" cap="none" dirty="0">
                <a:solidFill>
                  <a:srgbClr val="94A3B8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Does Joe know where the projector refresh stands? Does Sam know Admissions is expecting access to a report from SUNY by Friday?</a:t>
            </a:r>
            <a:endParaRPr sz="1650" dirty="0">
              <a:solidFill>
                <a:srgbClr val="94A3B8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761851" y="4066773"/>
            <a:ext cx="504840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i="0" u="none" strike="noStrike" cap="none" dirty="0">
                <a:solidFill>
                  <a:srgbClr val="94A3B8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When knowledge isn't systemized, people become bottlenecks. The "Bus Factor" in </a:t>
            </a:r>
            <a:r>
              <a:rPr lang="en-US" sz="1650" dirty="0">
                <a:solidFill>
                  <a:srgbClr val="94A3B8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the</a:t>
            </a:r>
            <a:r>
              <a:rPr lang="en-US" sz="1650" i="0" u="none" strike="noStrike" cap="none" dirty="0">
                <a:solidFill>
                  <a:srgbClr val="94A3B8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 department is dangerously low.</a:t>
            </a:r>
            <a:endParaRPr sz="1650" dirty="0">
              <a:solidFill>
                <a:srgbClr val="94A3B8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129" name="Google Shape;129;p17" descr="A stressed out IT technician looks at his laptop with full binders stacked on his desk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14537"/>
            <a:ext cx="50482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2;p14">
            <a:extLst>
              <a:ext uri="{FF2B5EF4-FFF2-40B4-BE49-F238E27FC236}">
                <a16:creationId xmlns:a16="http://schemas.microsoft.com/office/drawing/2014/main" id="{BBB83408-78B4-3387-F006-DD6E82BED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5;p15">
            <a:extLst>
              <a:ext uri="{FF2B5EF4-FFF2-40B4-BE49-F238E27FC236}">
                <a16:creationId xmlns:a16="http://schemas.microsoft.com/office/drawing/2014/main" id="{6C441228-CE1A-CA9C-3506-5655EE051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4" y="3953362"/>
            <a:ext cx="519112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5;p15">
            <a:extLst>
              <a:ext uri="{FF2B5EF4-FFF2-40B4-BE49-F238E27FC236}">
                <a16:creationId xmlns:a16="http://schemas.microsoft.com/office/drawing/2014/main" id="{89FDC174-F785-EBB2-E3D8-3ED29E65F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5" y="1643063"/>
            <a:ext cx="51911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5;p15">
            <a:extLst>
              <a:ext uri="{FF2B5EF4-FFF2-40B4-BE49-F238E27FC236}">
                <a16:creationId xmlns:a16="http://schemas.microsoft.com/office/drawing/2014/main" id="{11690D4A-22B5-E0EB-E99E-A727F4DA1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999" y="3953362"/>
            <a:ext cx="519112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723C0299-2073-D38A-4E4A-D37B42B87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643063"/>
            <a:ext cx="519112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>
            <a:spLocks noGrp="1"/>
          </p:cNvSpPr>
          <p:nvPr>
            <p:ph type="title" idx="4294967295"/>
          </p:nvPr>
        </p:nvSpPr>
        <p:spPr>
          <a:xfrm>
            <a:off x="1000125" y="782637"/>
            <a:ext cx="10951500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 panose="00000500000000000000" pitchFamily="2" charset="0"/>
                <a:ea typeface="Poppins SemiBold"/>
                <a:cs typeface="Poppins SemiBold"/>
                <a:sym typeface="Poppins SemiBold"/>
              </a:rPr>
              <a:t>The "Heroics-Based" Reality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38BDF8"/>
              </a:solidFill>
              <a:effectLst/>
              <a:uLnTx/>
              <a:uFillTx/>
              <a:latin typeface="Playfair Display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104900" y="1985962"/>
            <a:ext cx="473059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CBD5E1"/>
                </a:solidFill>
                <a:latin typeface="Inter SemiBold" panose="020B0604020202020204" charset="0"/>
                <a:ea typeface="Inter SemiBold" panose="020B0604020202020204" charset="0"/>
                <a:cs typeface="Poppins SemiBold"/>
                <a:sym typeface="Poppins SemiBold"/>
              </a:rPr>
              <a:t>Tribal Knowledge</a:t>
            </a:r>
            <a:endParaRPr b="1" dirty="0">
              <a:solidFill>
                <a:srgbClr val="CBD5E1"/>
              </a:solidFill>
              <a:latin typeface="Inter SemiBold" panose="020B0604020202020204" charset="0"/>
              <a:ea typeface="Inter SemiBold" panose="020B0604020202020204" charset="0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104900" y="2528887"/>
            <a:ext cx="4505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 dirty="0">
                <a:solidFill>
                  <a:srgbClr val="94A3B8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Status updates live in </a:t>
            </a:r>
            <a:r>
              <a:rPr lang="en-US" sz="1500" dirty="0">
                <a:solidFill>
                  <a:srgbClr val="94A3B8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spreadsheets</a:t>
            </a:r>
            <a:r>
              <a:rPr lang="en-US" sz="1500" i="0" u="none" strike="noStrike" cap="none" dirty="0">
                <a:solidFill>
                  <a:srgbClr val="94A3B8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, buried emails, and the leader's head. If you aren't in the room, you don't know the score.</a:t>
            </a:r>
            <a:endParaRPr dirty="0">
              <a:solidFill>
                <a:srgbClr val="94A3B8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6581775" y="1985962"/>
            <a:ext cx="473059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CBD5E1"/>
                </a:solidFill>
                <a:latin typeface="Inter SemiBold" panose="020B0604020202020204" charset="0"/>
                <a:ea typeface="Inter SemiBold" panose="020B0604020202020204" charset="0"/>
                <a:cs typeface="Poppins SemiBold"/>
                <a:sym typeface="Poppins SemiBold"/>
              </a:rPr>
              <a:t>The Attendance Gamble</a:t>
            </a:r>
            <a:endParaRPr b="1" dirty="0">
              <a:solidFill>
                <a:srgbClr val="CBD5E1"/>
              </a:solidFill>
              <a:latin typeface="Inter SemiBold" panose="020B0604020202020204" charset="0"/>
              <a:ea typeface="Inter SemiBold" panose="020B0604020202020204" charset="0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6581775" y="2528887"/>
            <a:ext cx="4505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 dirty="0">
                <a:solidFill>
                  <a:srgbClr val="94A3B8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Success relies on 100% attendance. If a key player is out, the project stalls because no one knows where they left off.</a:t>
            </a:r>
            <a:endParaRPr sz="1500" dirty="0">
              <a:solidFill>
                <a:srgbClr val="94A3B8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104900" y="4229232"/>
            <a:ext cx="4730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CBD5E1"/>
                </a:solidFill>
                <a:latin typeface="Inter SemiBold" panose="020B0604020202020204" charset="0"/>
                <a:ea typeface="Inter SemiBold" panose="020B0604020202020204" charset="0"/>
                <a:cs typeface="Poppins SemiBold"/>
                <a:sym typeface="Poppins SemiBold"/>
              </a:rPr>
              <a:t>Information Silos</a:t>
            </a:r>
            <a:endParaRPr b="1" dirty="0">
              <a:solidFill>
                <a:srgbClr val="CBD5E1"/>
              </a:solidFill>
              <a:latin typeface="Inter SemiBold" panose="020B0604020202020204" charset="0"/>
              <a:ea typeface="Inter SemiBold" panose="020B0604020202020204" charset="0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104900" y="4660939"/>
            <a:ext cx="4505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 dirty="0">
                <a:solidFill>
                  <a:srgbClr val="94A3B8"/>
                </a:solidFill>
                <a:latin typeface="Inter" panose="020B0604020202020204" charset="0"/>
                <a:ea typeface="Inter" panose="020B0604020202020204" charset="0"/>
                <a:cs typeface="Lato"/>
                <a:sym typeface="Lato"/>
              </a:rPr>
              <a:t>Data is trapped in personal folders and "sent" items. Collaboration is manual, slow, and prone to error.</a:t>
            </a:r>
            <a:endParaRPr dirty="0">
              <a:solidFill>
                <a:srgbClr val="94A3B8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6581775" y="4229232"/>
            <a:ext cx="4730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CBD5E1"/>
                </a:solidFill>
                <a:latin typeface="Inter SemiBold" panose="020B0604020202020204" charset="0"/>
                <a:ea typeface="Inter SemiBold" panose="020B0604020202020204" charset="0"/>
                <a:cs typeface="Poppins SemiBold"/>
                <a:sym typeface="Poppins SemiBold"/>
              </a:rPr>
              <a:t>Reactive Stance</a:t>
            </a:r>
            <a:endParaRPr b="1" dirty="0">
              <a:solidFill>
                <a:srgbClr val="CBD5E1"/>
              </a:solidFill>
              <a:latin typeface="Inter SemiBold" panose="020B0604020202020204" charset="0"/>
              <a:ea typeface="Inter SemiBold" panose="020B0604020202020204" charset="0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6581775" y="4660939"/>
            <a:ext cx="4505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Without a roadmap, the loudest voice in the room dictates the priority, leading to strategic misalignment.</a:t>
            </a:r>
            <a:endParaRPr dirty="0">
              <a:solidFill>
                <a:srgbClr val="94A3B8"/>
              </a:solidFill>
            </a:endParaRPr>
          </a:p>
        </p:txBody>
      </p:sp>
      <p:sp>
        <p:nvSpPr>
          <p:cNvPr id="119" name="Google Shape;119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782637"/>
            <a:ext cx="57300" cy="6000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0;p17">
            <a:extLst>
              <a:ext uri="{FF2B5EF4-FFF2-40B4-BE49-F238E27FC236}">
                <a16:creationId xmlns:a16="http://schemas.microsoft.com/office/drawing/2014/main" id="{54765F23-851F-88EC-AE57-D1687A339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762000"/>
            <a:ext cx="57150" cy="600075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title" idx="4294967295"/>
          </p:nvPr>
        </p:nvSpPr>
        <p:spPr>
          <a:xfrm>
            <a:off x="1000125" y="762000"/>
            <a:ext cx="10951368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 panose="00000500000000000000" pitchFamily="2" charset="0"/>
                <a:ea typeface="Poppins SemiBold"/>
                <a:cs typeface="Poppins SemiBold"/>
                <a:sym typeface="Poppins SemiBold"/>
              </a:rPr>
              <a:t>The Cost of Invisibility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38BDF8"/>
              </a:solidFill>
              <a:effectLst/>
              <a:uLnTx/>
              <a:uFillTx/>
              <a:latin typeface="Playfair Display" panose="000005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8" descr="frowny face graphic"/>
          <p:cNvPicPr preferRelativeResize="0"/>
          <p:nvPr/>
        </p:nvPicPr>
        <p:blipFill rotWithShape="1">
          <a:blip r:embed="rId4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58826" y="2362803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1153546" y="2240406"/>
            <a:ext cx="974305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User Frustration: Forgotten details and missed deadlines erode trust across campus.</a:t>
            </a:r>
            <a:endParaRPr sz="2000" dirty="0">
              <a:solidFill>
                <a:srgbClr val="94A3B8"/>
              </a:solidFill>
            </a:endParaRPr>
          </a:p>
        </p:txBody>
      </p:sp>
      <p:pic>
        <p:nvPicPr>
          <p:cNvPr id="142" name="Google Shape;142;p18" descr="fire graphic"/>
          <p:cNvPicPr preferRelativeResize="0"/>
          <p:nvPr/>
        </p:nvPicPr>
        <p:blipFill rotWithShape="1">
          <a:blip r:embed="rId6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58826" y="3200886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1124971" y="3049064"/>
            <a:ext cx="107336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Technician Burnout: Working on wrong priorities leads to wasted effort and exhaustion.</a:t>
            </a:r>
            <a:endParaRPr sz="2000" dirty="0">
              <a:solidFill>
                <a:srgbClr val="94A3B8"/>
              </a:solidFill>
            </a:endParaRPr>
          </a:p>
        </p:txBody>
      </p:sp>
      <p:pic>
        <p:nvPicPr>
          <p:cNvPr id="143" name="Google Shape;143;p18" descr="caution triangle with exclamation mark"/>
          <p:cNvPicPr preferRelativeResize="0"/>
          <p:nvPr/>
        </p:nvPicPr>
        <p:blipFill rotWithShape="1">
          <a:blip r:embed="rId8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58826" y="4000399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1139259" y="3857722"/>
            <a:ext cx="105304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Compounding Errors: Piles of projects stack so high that critical tasks slip through the cracks.</a:t>
            </a:r>
            <a:endParaRPr sz="2000" dirty="0">
              <a:solidFill>
                <a:srgbClr val="94A3B8"/>
              </a:solidFill>
            </a:endParaRPr>
          </a:p>
        </p:txBody>
      </p:sp>
      <p:pic>
        <p:nvPicPr>
          <p:cNvPr id="144" name="Google Shape;144;p18" descr="clock graphic"/>
          <p:cNvPicPr preferRelativeResize="0"/>
          <p:nvPr/>
        </p:nvPicPr>
        <p:blipFill rotWithShape="1">
          <a:blip r:embed="rId10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87401" y="4756869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1153546" y="4625844"/>
            <a:ext cx="101494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Time Waste: Endless "status update" meetings just to find out what everyone is doing.</a:t>
            </a:r>
            <a:endParaRPr sz="2000" dirty="0">
              <a:solidFill>
                <a:srgbClr val="94A3B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950862"/>
            <a:ext cx="57150" cy="609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4294967295"/>
          </p:nvPr>
        </p:nvSpPr>
        <p:spPr>
          <a:xfrm>
            <a:off x="809625" y="950862"/>
            <a:ext cx="11351418" cy="60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Institutional Challenges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5" y="2262485"/>
            <a:ext cx="5381625" cy="370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graphic of group of people with a line through 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900" y="2691110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1104900" y="3529310"/>
            <a:ext cx="4830603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BD5E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Staffing Shortage</a:t>
            </a:r>
            <a:endParaRPr dirty="0"/>
          </a:p>
        </p:txBody>
      </p:sp>
      <p:sp>
        <p:nvSpPr>
          <p:cNvPr id="110" name="Google Shape;110;p15"/>
          <p:cNvSpPr txBox="1"/>
          <p:nvPr/>
        </p:nvSpPr>
        <p:spPr>
          <a:xfrm>
            <a:off x="1104900" y="4091285"/>
            <a:ext cx="4600575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Limited budget prevents new hires, while tenured staff favored legacy methods over standardized project management regimes.</a:t>
            </a:r>
            <a:endParaRPr dirty="0"/>
          </a:p>
        </p:txBody>
      </p:sp>
      <p:pic>
        <p:nvPicPr>
          <p:cNvPr id="105" name="Google Shape;105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828" y="2262485"/>
            <a:ext cx="5381625" cy="370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speech bubbl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0353" y="2691110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6640353" y="3529310"/>
            <a:ext cx="4830603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BD5E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Resistance to Change</a:t>
            </a:r>
            <a:endParaRPr dirty="0"/>
          </a:p>
        </p:txBody>
      </p:sp>
      <p:sp>
        <p:nvSpPr>
          <p:cNvPr id="108" name="Google Shape;108;p15"/>
          <p:cNvSpPr txBox="1"/>
          <p:nvPr/>
        </p:nvSpPr>
        <p:spPr>
          <a:xfrm>
            <a:off x="6640353" y="4091285"/>
            <a:ext cx="4600575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Implementing a Project Management regime is difficult when resources are thin and historical resistance is high.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1141362"/>
            <a:ext cx="55245" cy="1661992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 idx="4294967295"/>
          </p:nvPr>
        </p:nvSpPr>
        <p:spPr>
          <a:xfrm>
            <a:off x="809625" y="1141362"/>
            <a:ext cx="4950618" cy="16619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The Challenge: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How to Best Serve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the College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9;p15">
            <a:extLst>
              <a:ext uri="{FF2B5EF4-FFF2-40B4-BE49-F238E27FC236}">
                <a16:creationId xmlns:a16="http://schemas.microsoft.com/office/drawing/2014/main" id="{91A80284-D865-9FF1-5604-C020CE9871B2}"/>
              </a:ext>
            </a:extLst>
          </p:cNvPr>
          <p:cNvSpPr txBox="1"/>
          <p:nvPr/>
        </p:nvSpPr>
        <p:spPr>
          <a:xfrm>
            <a:off x="809625" y="3383280"/>
            <a:ext cx="4830603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BD5E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Overcome:</a:t>
            </a:r>
            <a:endParaRPr dirty="0"/>
          </a:p>
        </p:txBody>
      </p:sp>
      <p:sp>
        <p:nvSpPr>
          <p:cNvPr id="5" name="Google Shape;125;p16">
            <a:extLst>
              <a:ext uri="{FF2B5EF4-FFF2-40B4-BE49-F238E27FC236}">
                <a16:creationId xmlns:a16="http://schemas.microsoft.com/office/drawing/2014/main" id="{2B15975F-9A64-2C0E-AD7F-650D15A5E014}"/>
              </a:ext>
            </a:extLst>
          </p:cNvPr>
          <p:cNvSpPr txBox="1"/>
          <p:nvPr/>
        </p:nvSpPr>
        <p:spPr>
          <a:xfrm>
            <a:off x="807243" y="3944717"/>
            <a:ext cx="49530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Turnover in leadership positions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94A3B8"/>
                </a:solidFill>
                <a:latin typeface="Inter"/>
                <a:ea typeface="Inter"/>
                <a:sym typeface="Inter"/>
              </a:rPr>
              <a:t>Significant staff shortage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94A3B8"/>
                </a:solidFill>
                <a:latin typeface="Inter"/>
                <a:ea typeface="Inter"/>
                <a:sym typeface="Inter"/>
              </a:rPr>
              <a:t>Being new to the role of director</a:t>
            </a:r>
            <a:endParaRPr sz="2000" dirty="0"/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1A182A7B-9D53-BCD0-5F23-E68092F8A9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727" t="-1" r="23723" b="1334"/>
          <a:stretch>
            <a:fillRect/>
          </a:stretch>
        </p:blipFill>
        <p:spPr>
          <a:xfrm>
            <a:off x="6084093" y="0"/>
            <a:ext cx="7260910" cy="6766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950862"/>
            <a:ext cx="57150" cy="609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4294967295"/>
          </p:nvPr>
        </p:nvSpPr>
        <p:spPr>
          <a:xfrm>
            <a:off x="809625" y="950862"/>
            <a:ext cx="11351418" cy="60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8BDF8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The Leadership Transition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571500" y="2511324"/>
            <a:ext cx="5500687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BD5E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Growth and Confidence</a:t>
            </a:r>
            <a:endParaRPr dirty="0"/>
          </a:p>
        </p:txBody>
      </p:sp>
      <p:sp>
        <p:nvSpPr>
          <p:cNvPr id="95" name="Google Shape;95;p14"/>
          <p:cNvSpPr txBox="1"/>
          <p:nvPr/>
        </p:nvSpPr>
        <p:spPr>
          <a:xfrm>
            <a:off x="571500" y="3057377"/>
            <a:ext cx="5238750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Transitioning from a technical expert to a strategic director requires more than a title—it requires a fundamental shift in perspective.</a:t>
            </a:r>
            <a:endParaRPr dirty="0"/>
          </a:p>
        </p:txBody>
      </p:sp>
      <p:sp>
        <p:nvSpPr>
          <p:cNvPr id="96" name="Google Shape;96;p14"/>
          <p:cNvSpPr txBox="1"/>
          <p:nvPr/>
        </p:nvSpPr>
        <p:spPr>
          <a:xfrm>
            <a:off x="571500" y="4379714"/>
            <a:ext cx="5238750" cy="13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The CIO Academy provided the tools, theory, and professional community to bridge this gap, transforming technical proficiency into leadership confidence.</a:t>
            </a:r>
            <a:endParaRPr dirty="0"/>
          </a:p>
        </p:txBody>
      </p:sp>
      <p:pic>
        <p:nvPicPr>
          <p:cNvPr id="93" name="Google Shape;93;p14" descr="Photograph of the 2026 CIO Academy cohort at our kickoff event, day 2"/>
          <p:cNvPicPr preferRelativeResize="0"/>
          <p:nvPr/>
        </p:nvPicPr>
        <p:blipFill>
          <a:blip r:embed="rId4">
            <a:alphaModFix/>
          </a:blip>
          <a:srcRect/>
          <a:stretch/>
        </p:blipFill>
        <p:spPr>
          <a:xfrm>
            <a:off x="6461125" y="2208907"/>
            <a:ext cx="508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893</Words>
  <Application>Microsoft Office PowerPoint</Application>
  <PresentationFormat>Widescreen</PresentationFormat>
  <Paragraphs>89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Lato</vt:lpstr>
      <vt:lpstr>Poppins SemiBold</vt:lpstr>
      <vt:lpstr>Playfair Display</vt:lpstr>
      <vt:lpstr>Wingdings</vt:lpstr>
      <vt:lpstr>Calibri</vt:lpstr>
      <vt:lpstr>Inter SemiBold</vt:lpstr>
      <vt:lpstr>Inter</vt:lpstr>
      <vt:lpstr>Office Theme</vt:lpstr>
      <vt:lpstr>Advancing Strategic IT in Our College Through Project Portfolio Management</vt:lpstr>
      <vt:lpstr>Library Computer and IT Help Desk</vt:lpstr>
      <vt:lpstr>Picture This...</vt:lpstr>
      <vt:lpstr>Single Points of Failure</vt:lpstr>
      <vt:lpstr>The "Heroics-Based" Reality</vt:lpstr>
      <vt:lpstr>The Cost of Invisibility</vt:lpstr>
      <vt:lpstr>Institutional Challenges</vt:lpstr>
      <vt:lpstr>The Challenge:  How to Best Serve  the College</vt:lpstr>
      <vt:lpstr>The Leadership Transition</vt:lpstr>
      <vt:lpstr>Low Friction Implementation</vt:lpstr>
      <vt:lpstr>Cultivating Team Buy-In</vt:lpstr>
      <vt:lpstr>The Power of Transparency</vt:lpstr>
      <vt:lpstr>Mastering the Circle of Control</vt:lpstr>
      <vt:lpstr>Building the plane while flying</vt:lpstr>
      <vt:lpstr>The Bridge to TeamDynamix</vt:lpstr>
      <vt:lpstr>Roadmap to Maturity</vt:lpstr>
      <vt:lpstr>Leading with Confidence</vt:lpstr>
      <vt:lpstr>Confidence for the Future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Eric Grove</cp:lastModifiedBy>
  <cp:revision>1</cp:revision>
  <dcterms:modified xsi:type="dcterms:W3CDTF">2026-05-06T03:17:13Z</dcterms:modified>
</cp:coreProperties>
</file>