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4572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9144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13716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18288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22860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27432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32004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36576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BFEE243-7833-E145-8B9D-6B6BA253E8F2}" v="151" dt="2026-05-06T03:01:17.284"/>
  </p1510:revLst>
</p1510:revInfo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381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751"/>
    <p:restoredTop sz="94693"/>
  </p:normalViewPr>
  <p:slideViewPr>
    <p:cSldViewPr snapToGrid="0">
      <p:cViewPr varScale="1">
        <p:scale>
          <a:sx n="100" d="100"/>
          <a:sy n="100" d="100"/>
        </p:scale>
        <p:origin x="56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te Greco" userId="d63c6e2a-778c-41c3-ac99-6f193f14264f" providerId="ADAL" clId="{1D1B3157-116A-5D80-93CE-468C7796A942}"/>
    <pc:docChg chg="custSel addSld modSld">
      <pc:chgData name="Pete Greco" userId="d63c6e2a-778c-41c3-ac99-6f193f14264f" providerId="ADAL" clId="{1D1B3157-116A-5D80-93CE-468C7796A942}" dt="2026-05-06T03:02:10.750" v="230" actId="20577"/>
      <pc:docMkLst>
        <pc:docMk/>
      </pc:docMkLst>
      <pc:sldChg chg="modSp mod">
        <pc:chgData name="Pete Greco" userId="d63c6e2a-778c-41c3-ac99-6f193f14264f" providerId="ADAL" clId="{1D1B3157-116A-5D80-93CE-468C7796A942}" dt="2026-05-06T02:19:27.194" v="97" actId="27636"/>
        <pc:sldMkLst>
          <pc:docMk/>
          <pc:sldMk cId="0" sldId="256"/>
        </pc:sldMkLst>
        <pc:spChg chg="mod ord">
          <ac:chgData name="Pete Greco" userId="d63c6e2a-778c-41c3-ac99-6f193f14264f" providerId="ADAL" clId="{1D1B3157-116A-5D80-93CE-468C7796A942}" dt="2026-05-06T02:12:45.322" v="69" actId="13244"/>
          <ac:spMkLst>
            <pc:docMk/>
            <pc:sldMk cId="0" sldId="256"/>
            <ac:spMk id="171" creationId="{00000000-0000-0000-0000-000000000000}"/>
          </ac:spMkLst>
        </pc:spChg>
        <pc:spChg chg="mod">
          <ac:chgData name="Pete Greco" userId="d63c6e2a-778c-41c3-ac99-6f193f14264f" providerId="ADAL" clId="{1D1B3157-116A-5D80-93CE-468C7796A942}" dt="2026-05-06T02:19:27.194" v="97" actId="27636"/>
          <ac:spMkLst>
            <pc:docMk/>
            <pc:sldMk cId="0" sldId="256"/>
            <ac:spMk id="172" creationId="{00000000-0000-0000-0000-000000000000}"/>
          </ac:spMkLst>
        </pc:spChg>
        <pc:picChg chg="mod">
          <ac:chgData name="Pete Greco" userId="d63c6e2a-778c-41c3-ac99-6f193f14264f" providerId="ADAL" clId="{1D1B3157-116A-5D80-93CE-468C7796A942}" dt="2026-05-06T02:14:04.196" v="70" actId="962"/>
          <ac:picMkLst>
            <pc:docMk/>
            <pc:sldMk cId="0" sldId="256"/>
            <ac:picMk id="173" creationId="{00000000-0000-0000-0000-000000000000}"/>
          </ac:picMkLst>
        </pc:picChg>
      </pc:sldChg>
      <pc:sldChg chg="modSp mod">
        <pc:chgData name="Pete Greco" userId="d63c6e2a-778c-41c3-ac99-6f193f14264f" providerId="ADAL" clId="{1D1B3157-116A-5D80-93CE-468C7796A942}" dt="2026-05-06T02:17:52.917" v="86" actId="962"/>
        <pc:sldMkLst>
          <pc:docMk/>
          <pc:sldMk cId="0" sldId="257"/>
        </pc:sldMkLst>
        <pc:spChg chg="mod">
          <ac:chgData name="Pete Greco" userId="d63c6e2a-778c-41c3-ac99-6f193f14264f" providerId="ADAL" clId="{1D1B3157-116A-5D80-93CE-468C7796A942}" dt="2026-05-06T01:41:23.151" v="0" actId="1076"/>
          <ac:spMkLst>
            <pc:docMk/>
            <pc:sldMk cId="0" sldId="257"/>
            <ac:spMk id="176" creationId="{00000000-0000-0000-0000-000000000000}"/>
          </ac:spMkLst>
        </pc:spChg>
        <pc:spChg chg="mod">
          <ac:chgData name="Pete Greco" userId="d63c6e2a-778c-41c3-ac99-6f193f14264f" providerId="ADAL" clId="{1D1B3157-116A-5D80-93CE-468C7796A942}" dt="2026-05-06T02:14:45.337" v="71" actId="962"/>
          <ac:spMkLst>
            <pc:docMk/>
            <pc:sldMk cId="0" sldId="257"/>
            <ac:spMk id="177" creationId="{00000000-0000-0000-0000-000000000000}"/>
          </ac:spMkLst>
        </pc:spChg>
        <pc:spChg chg="mod">
          <ac:chgData name="Pete Greco" userId="d63c6e2a-778c-41c3-ac99-6f193f14264f" providerId="ADAL" clId="{1D1B3157-116A-5D80-93CE-468C7796A942}" dt="2026-05-06T02:17:52.917" v="86" actId="962"/>
          <ac:spMkLst>
            <pc:docMk/>
            <pc:sldMk cId="0" sldId="257"/>
            <ac:spMk id="178" creationId="{00000000-0000-0000-0000-000000000000}"/>
          </ac:spMkLst>
        </pc:spChg>
        <pc:spChg chg="mod">
          <ac:chgData name="Pete Greco" userId="d63c6e2a-778c-41c3-ac99-6f193f14264f" providerId="ADAL" clId="{1D1B3157-116A-5D80-93CE-468C7796A942}" dt="2026-05-06T01:48:47.049" v="8" actId="27636"/>
          <ac:spMkLst>
            <pc:docMk/>
            <pc:sldMk cId="0" sldId="257"/>
            <ac:spMk id="179" creationId="{00000000-0000-0000-0000-000000000000}"/>
          </ac:spMkLst>
        </pc:spChg>
      </pc:sldChg>
      <pc:sldChg chg="modSp mod modAnim">
        <pc:chgData name="Pete Greco" userId="d63c6e2a-778c-41c3-ac99-6f193f14264f" providerId="ADAL" clId="{1D1B3157-116A-5D80-93CE-468C7796A942}" dt="2026-05-06T02:54:47.619" v="212"/>
        <pc:sldMkLst>
          <pc:docMk/>
          <pc:sldMk cId="0" sldId="258"/>
        </pc:sldMkLst>
        <pc:spChg chg="mod">
          <ac:chgData name="Pete Greco" userId="d63c6e2a-778c-41c3-ac99-6f193f14264f" providerId="ADAL" clId="{1D1B3157-116A-5D80-93CE-468C7796A942}" dt="2026-05-06T02:51:20.905" v="165" actId="20577"/>
          <ac:spMkLst>
            <pc:docMk/>
            <pc:sldMk cId="0" sldId="258"/>
            <ac:spMk id="182" creationId="{00000000-0000-0000-0000-000000000000}"/>
          </ac:spMkLst>
        </pc:spChg>
        <pc:spChg chg="mod">
          <ac:chgData name="Pete Greco" userId="d63c6e2a-778c-41c3-ac99-6f193f14264f" providerId="ADAL" clId="{1D1B3157-116A-5D80-93CE-468C7796A942}" dt="2026-05-06T02:14:55.835" v="73" actId="962"/>
          <ac:spMkLst>
            <pc:docMk/>
            <pc:sldMk cId="0" sldId="258"/>
            <ac:spMk id="183" creationId="{00000000-0000-0000-0000-000000000000}"/>
          </ac:spMkLst>
        </pc:spChg>
        <pc:spChg chg="mod">
          <ac:chgData name="Pete Greco" userId="d63c6e2a-778c-41c3-ac99-6f193f14264f" providerId="ADAL" clId="{1D1B3157-116A-5D80-93CE-468C7796A942}" dt="2026-05-06T02:18:08.867" v="93" actId="962"/>
          <ac:spMkLst>
            <pc:docMk/>
            <pc:sldMk cId="0" sldId="258"/>
            <ac:spMk id="184" creationId="{00000000-0000-0000-0000-000000000000}"/>
          </ac:spMkLst>
        </pc:spChg>
        <pc:spChg chg="mod">
          <ac:chgData name="Pete Greco" userId="d63c6e2a-778c-41c3-ac99-6f193f14264f" providerId="ADAL" clId="{1D1B3157-116A-5D80-93CE-468C7796A942}" dt="2026-05-06T01:48:47.059" v="9" actId="27636"/>
          <ac:spMkLst>
            <pc:docMk/>
            <pc:sldMk cId="0" sldId="258"/>
            <ac:spMk id="185" creationId="{00000000-0000-0000-0000-000000000000}"/>
          </ac:spMkLst>
        </pc:spChg>
      </pc:sldChg>
      <pc:sldChg chg="modSp mod">
        <pc:chgData name="Pete Greco" userId="d63c6e2a-778c-41c3-ac99-6f193f14264f" providerId="ADAL" clId="{1D1B3157-116A-5D80-93CE-468C7796A942}" dt="2026-05-06T02:17:02.879" v="77" actId="962"/>
        <pc:sldMkLst>
          <pc:docMk/>
          <pc:sldMk cId="0" sldId="259"/>
        </pc:sldMkLst>
        <pc:spChg chg="mod">
          <ac:chgData name="Pete Greco" userId="d63c6e2a-778c-41c3-ac99-6f193f14264f" providerId="ADAL" clId="{1D1B3157-116A-5D80-93CE-468C7796A942}" dt="2026-05-06T01:41:38.165" v="2" actId="1076"/>
          <ac:spMkLst>
            <pc:docMk/>
            <pc:sldMk cId="0" sldId="259"/>
            <ac:spMk id="188" creationId="{00000000-0000-0000-0000-000000000000}"/>
          </ac:spMkLst>
        </pc:spChg>
        <pc:spChg chg="mod">
          <ac:chgData name="Pete Greco" userId="d63c6e2a-778c-41c3-ac99-6f193f14264f" providerId="ADAL" clId="{1D1B3157-116A-5D80-93CE-468C7796A942}" dt="2026-05-06T02:15:24.825" v="75" actId="962"/>
          <ac:spMkLst>
            <pc:docMk/>
            <pc:sldMk cId="0" sldId="259"/>
            <ac:spMk id="189" creationId="{00000000-0000-0000-0000-000000000000}"/>
          </ac:spMkLst>
        </pc:spChg>
        <pc:spChg chg="mod">
          <ac:chgData name="Pete Greco" userId="d63c6e2a-778c-41c3-ac99-6f193f14264f" providerId="ADAL" clId="{1D1B3157-116A-5D80-93CE-468C7796A942}" dt="2026-05-06T02:17:02.879" v="77" actId="962"/>
          <ac:spMkLst>
            <pc:docMk/>
            <pc:sldMk cId="0" sldId="259"/>
            <ac:spMk id="190" creationId="{00000000-0000-0000-0000-000000000000}"/>
          </ac:spMkLst>
        </pc:spChg>
        <pc:spChg chg="mod">
          <ac:chgData name="Pete Greco" userId="d63c6e2a-778c-41c3-ac99-6f193f14264f" providerId="ADAL" clId="{1D1B3157-116A-5D80-93CE-468C7796A942}" dt="2026-05-06T01:48:47.064" v="10" actId="27636"/>
          <ac:spMkLst>
            <pc:docMk/>
            <pc:sldMk cId="0" sldId="259"/>
            <ac:spMk id="191" creationId="{00000000-0000-0000-0000-000000000000}"/>
          </ac:spMkLst>
        </pc:spChg>
      </pc:sldChg>
      <pc:sldChg chg="modSp mod">
        <pc:chgData name="Pete Greco" userId="d63c6e2a-778c-41c3-ac99-6f193f14264f" providerId="ADAL" clId="{1D1B3157-116A-5D80-93CE-468C7796A942}" dt="2026-05-06T02:17:15.057" v="80" actId="962"/>
        <pc:sldMkLst>
          <pc:docMk/>
          <pc:sldMk cId="0" sldId="260"/>
        </pc:sldMkLst>
        <pc:spChg chg="mod">
          <ac:chgData name="Pete Greco" userId="d63c6e2a-778c-41c3-ac99-6f193f14264f" providerId="ADAL" clId="{1D1B3157-116A-5D80-93CE-468C7796A942}" dt="2026-05-06T01:49:22.686" v="44" actId="20577"/>
          <ac:spMkLst>
            <pc:docMk/>
            <pc:sldMk cId="0" sldId="260"/>
            <ac:spMk id="194" creationId="{00000000-0000-0000-0000-000000000000}"/>
          </ac:spMkLst>
        </pc:spChg>
        <pc:spChg chg="mod">
          <ac:chgData name="Pete Greco" userId="d63c6e2a-778c-41c3-ac99-6f193f14264f" providerId="ADAL" clId="{1D1B3157-116A-5D80-93CE-468C7796A942}" dt="2026-05-06T02:17:09.339" v="78" actId="962"/>
          <ac:spMkLst>
            <pc:docMk/>
            <pc:sldMk cId="0" sldId="260"/>
            <ac:spMk id="195" creationId="{00000000-0000-0000-0000-000000000000}"/>
          </ac:spMkLst>
        </pc:spChg>
        <pc:spChg chg="mod">
          <ac:chgData name="Pete Greco" userId="d63c6e2a-778c-41c3-ac99-6f193f14264f" providerId="ADAL" clId="{1D1B3157-116A-5D80-93CE-468C7796A942}" dt="2026-05-06T02:17:15.057" v="80" actId="962"/>
          <ac:spMkLst>
            <pc:docMk/>
            <pc:sldMk cId="0" sldId="260"/>
            <ac:spMk id="196" creationId="{00000000-0000-0000-0000-000000000000}"/>
          </ac:spMkLst>
        </pc:spChg>
        <pc:spChg chg="mod">
          <ac:chgData name="Pete Greco" userId="d63c6e2a-778c-41c3-ac99-6f193f14264f" providerId="ADAL" clId="{1D1B3157-116A-5D80-93CE-468C7796A942}" dt="2026-05-06T01:48:47.074" v="11" actId="27636"/>
          <ac:spMkLst>
            <pc:docMk/>
            <pc:sldMk cId="0" sldId="260"/>
            <ac:spMk id="197" creationId="{00000000-0000-0000-0000-000000000000}"/>
          </ac:spMkLst>
        </pc:spChg>
      </pc:sldChg>
      <pc:sldChg chg="modSp mod modAnim">
        <pc:chgData name="Pete Greco" userId="d63c6e2a-778c-41c3-ac99-6f193f14264f" providerId="ADAL" clId="{1D1B3157-116A-5D80-93CE-468C7796A942}" dt="2026-05-06T03:01:17.284" v="215"/>
        <pc:sldMkLst>
          <pc:docMk/>
          <pc:sldMk cId="0" sldId="261"/>
        </pc:sldMkLst>
        <pc:spChg chg="mod">
          <ac:chgData name="Pete Greco" userId="d63c6e2a-778c-41c3-ac99-6f193f14264f" providerId="ADAL" clId="{1D1B3157-116A-5D80-93CE-468C7796A942}" dt="2026-05-06T02:53:04.978" v="211" actId="20577"/>
          <ac:spMkLst>
            <pc:docMk/>
            <pc:sldMk cId="0" sldId="261"/>
            <ac:spMk id="200" creationId="{00000000-0000-0000-0000-000000000000}"/>
          </ac:spMkLst>
        </pc:spChg>
        <pc:spChg chg="mod">
          <ac:chgData name="Pete Greco" userId="d63c6e2a-778c-41c3-ac99-6f193f14264f" providerId="ADAL" clId="{1D1B3157-116A-5D80-93CE-468C7796A942}" dt="2026-05-06T02:17:25.584" v="81" actId="962"/>
          <ac:spMkLst>
            <pc:docMk/>
            <pc:sldMk cId="0" sldId="261"/>
            <ac:spMk id="201" creationId="{00000000-0000-0000-0000-000000000000}"/>
          </ac:spMkLst>
        </pc:spChg>
        <pc:spChg chg="mod">
          <ac:chgData name="Pete Greco" userId="d63c6e2a-778c-41c3-ac99-6f193f14264f" providerId="ADAL" clId="{1D1B3157-116A-5D80-93CE-468C7796A942}" dt="2026-05-06T02:17:29.739" v="83" actId="962"/>
          <ac:spMkLst>
            <pc:docMk/>
            <pc:sldMk cId="0" sldId="261"/>
            <ac:spMk id="202" creationId="{00000000-0000-0000-0000-000000000000}"/>
          </ac:spMkLst>
        </pc:spChg>
        <pc:spChg chg="mod">
          <ac:chgData name="Pete Greco" userId="d63c6e2a-778c-41c3-ac99-6f193f14264f" providerId="ADAL" clId="{1D1B3157-116A-5D80-93CE-468C7796A942}" dt="2026-05-06T01:48:47.017" v="6" actId="27636"/>
          <ac:spMkLst>
            <pc:docMk/>
            <pc:sldMk cId="0" sldId="261"/>
            <ac:spMk id="203" creationId="{00000000-0000-0000-0000-000000000000}"/>
          </ac:spMkLst>
        </pc:spChg>
      </pc:sldChg>
      <pc:sldChg chg="addSp delSp modSp add mod delAnim">
        <pc:chgData name="Pete Greco" userId="d63c6e2a-778c-41c3-ac99-6f193f14264f" providerId="ADAL" clId="{1D1B3157-116A-5D80-93CE-468C7796A942}" dt="2026-05-06T03:02:10.750" v="230" actId="20577"/>
        <pc:sldMkLst>
          <pc:docMk/>
          <pc:sldMk cId="867574298" sldId="262"/>
        </pc:sldMkLst>
        <pc:spChg chg="add del mod">
          <ac:chgData name="Pete Greco" userId="d63c6e2a-778c-41c3-ac99-6f193f14264f" providerId="ADAL" clId="{1D1B3157-116A-5D80-93CE-468C7796A942}" dt="2026-05-06T03:01:54.647" v="218" actId="478"/>
          <ac:spMkLst>
            <pc:docMk/>
            <pc:sldMk cId="867574298" sldId="262"/>
            <ac:spMk id="3" creationId="{F31B353A-7E9D-A28A-62F7-037C306DB025}"/>
          </ac:spMkLst>
        </pc:spChg>
        <pc:spChg chg="mod">
          <ac:chgData name="Pete Greco" userId="d63c6e2a-778c-41c3-ac99-6f193f14264f" providerId="ADAL" clId="{1D1B3157-116A-5D80-93CE-468C7796A942}" dt="2026-05-06T03:02:10.750" v="230" actId="20577"/>
          <ac:spMkLst>
            <pc:docMk/>
            <pc:sldMk cId="867574298" sldId="262"/>
            <ac:spMk id="199" creationId="{CF11027B-E59E-DF49-3CA7-543A2619D689}"/>
          </ac:spMkLst>
        </pc:spChg>
        <pc:spChg chg="del">
          <ac:chgData name="Pete Greco" userId="d63c6e2a-778c-41c3-ac99-6f193f14264f" providerId="ADAL" clId="{1D1B3157-116A-5D80-93CE-468C7796A942}" dt="2026-05-06T03:01:52.466" v="217" actId="478"/>
          <ac:spMkLst>
            <pc:docMk/>
            <pc:sldMk cId="867574298" sldId="262"/>
            <ac:spMk id="200" creationId="{18A41E77-65F1-67F8-0381-56F6FB8BA768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69" name="Shape 16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">
    <p:bg>
      <p:bgPr>
        <a:solidFill>
          <a:schemeClr val="accent2">
            <a:hueOff val="192982"/>
            <a:satOff val="17755"/>
            <a:lumOff val="-28483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hor and Dat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1340" y="11847162"/>
            <a:ext cx="21971003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 b="1">
                <a:solidFill>
                  <a:srgbClr val="FFFFFF"/>
                </a:solidFill>
              </a:defRPr>
            </a:lvl1pPr>
          </a:lstStyle>
          <a:p>
            <a:r>
              <a:t>Author and Date</a:t>
            </a:r>
          </a:p>
        </p:txBody>
      </p:sp>
      <p:sp>
        <p:nvSpPr>
          <p:cNvPr id="12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1206496" y="2574991"/>
            <a:ext cx="21971004" cy="4648201"/>
          </a:xfrm>
          <a:prstGeom prst="rect">
            <a:avLst/>
          </a:prstGeom>
        </p:spPr>
        <p:txBody>
          <a:bodyPr anchor="b"/>
          <a:lstStyle>
            <a:lvl1pPr>
              <a:defRPr sz="11600" spc="-232">
                <a:solidFill>
                  <a:srgbClr val="FFFFFF"/>
                </a:solidFill>
              </a:defRPr>
            </a:lvl1pPr>
          </a:lstStyle>
          <a:p>
            <a:r>
              <a:t>Presentation Title</a:t>
            </a:r>
          </a:p>
        </p:txBody>
      </p:sp>
      <p:sp>
        <p:nvSpPr>
          <p:cNvPr id="13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1342" y="7210490"/>
            <a:ext cx="21971001" cy="1905001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>
                <a:solidFill>
                  <a:schemeClr val="accent1"/>
                </a:solidFill>
              </a:defRPr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>
                <a:solidFill>
                  <a:schemeClr val="accent1"/>
                </a:solidFill>
              </a:defRPr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>
                <a:solidFill>
                  <a:schemeClr val="accent1"/>
                </a:solidFill>
              </a:defRPr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>
                <a:solidFill>
                  <a:schemeClr val="accent1"/>
                </a:solidFill>
              </a:defRPr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>
                <a:solidFill>
                  <a:schemeClr val="accent1"/>
                </a:solidFill>
              </a:defRPr>
            </a:lvl5pPr>
          </a:lstStyle>
          <a:p>
            <a:r>
              <a:t>Presentation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952500"/>
            <a:ext cx="21971000" cy="1434949"/>
          </a:xfrm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100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247900"/>
            <a:ext cx="21971000" cy="9347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Slide Subtitle</a:t>
            </a:r>
          </a:p>
        </p:txBody>
      </p:sp>
      <p:sp>
        <p:nvSpPr>
          <p:cNvPr id="10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Agenda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952500"/>
            <a:ext cx="21971000" cy="1435100"/>
          </a:xfrm>
          <a:prstGeom prst="rect">
            <a:avLst/>
          </a:prstGeom>
        </p:spPr>
        <p:txBody>
          <a:bodyPr/>
          <a:lstStyle/>
          <a:p>
            <a:r>
              <a:t>Agenda Title</a:t>
            </a:r>
          </a:p>
        </p:txBody>
      </p:sp>
      <p:sp>
        <p:nvSpPr>
          <p:cNvPr id="109" name="Agenda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247900"/>
            <a:ext cx="21971000" cy="9347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Agenda Subtitle</a:t>
            </a:r>
          </a:p>
        </p:txBody>
      </p:sp>
      <p:sp>
        <p:nvSpPr>
          <p:cNvPr id="110" name="Body Level One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1pPr>
            <a:lvl2pPr marL="0" indent="4572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2pPr>
            <a:lvl3pPr marL="0" indent="9144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3pPr>
            <a:lvl4pPr marL="0" indent="13716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4pPr>
            <a:lvl5pPr marL="0" indent="18288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5pPr>
          </a:lstStyle>
          <a:p>
            <a:r>
              <a:t>Agenda Topics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Statement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ig F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1206500" y="1075927"/>
            <a:ext cx="21971000" cy="7241584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>
                <a:solidFill>
                  <a:schemeClr val="accent1">
                    <a:hueOff val="114395"/>
                    <a:lumOff val="-24975"/>
                  </a:schemeClr>
                </a:solidFill>
              </a:defRPr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>
                <a:solidFill>
                  <a:schemeClr val="accent1">
                    <a:hueOff val="114395"/>
                    <a:lumOff val="-24975"/>
                  </a:schemeClr>
                </a:solidFill>
              </a:defRPr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>
                <a:solidFill>
                  <a:schemeClr val="accent1">
                    <a:hueOff val="114395"/>
                    <a:lumOff val="-24975"/>
                  </a:schemeClr>
                </a:solidFill>
              </a:defRPr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>
                <a:solidFill>
                  <a:schemeClr val="accent1">
                    <a:hueOff val="114395"/>
                    <a:lumOff val="-24975"/>
                  </a:schemeClr>
                </a:solidFill>
              </a:defRPr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>
                <a:solidFill>
                  <a:schemeClr val="accent1">
                    <a:hueOff val="114395"/>
                    <a:lumOff val="-24975"/>
                  </a:schemeClr>
                </a:solidFill>
              </a:defRPr>
            </a:lvl5pPr>
          </a:lstStyle>
          <a:p>
            <a:r>
              <a:t>100%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27" name="Fact informatio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Fact information</a:t>
            </a:r>
          </a:p>
        </p:txBody>
      </p:sp>
      <p:sp>
        <p:nvSpPr>
          <p:cNvPr id="12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Attributio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2480825" y="10675453"/>
            <a:ext cx="20149252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 b="1"/>
            </a:lvl1pPr>
          </a:lstStyle>
          <a:p>
            <a:r>
              <a:t>Attribution</a:t>
            </a:r>
          </a:p>
        </p:txBody>
      </p:sp>
      <p:sp>
        <p:nvSpPr>
          <p:cNvPr id="136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753923" y="4939860"/>
            <a:ext cx="20876154" cy="3836280"/>
          </a:xfrm>
          <a:prstGeom prst="rect">
            <a:avLst/>
          </a:prstGeom>
        </p:spPr>
        <p:txBody>
          <a:bodyPr/>
          <a:lstStyle>
            <a:lvl1pPr marL="638923" indent="-469900">
              <a:spcBef>
                <a:spcPts val="0"/>
              </a:spcBef>
              <a:buSzTx/>
              <a:buNone/>
              <a:defRPr sz="8500" spc="-170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638923" indent="-12700">
              <a:spcBef>
                <a:spcPts val="0"/>
              </a:spcBef>
              <a:buSzTx/>
              <a:buNone/>
              <a:defRPr sz="8500" spc="-170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638923" indent="444500">
              <a:spcBef>
                <a:spcPts val="0"/>
              </a:spcBef>
              <a:buSzTx/>
              <a:buNone/>
              <a:defRPr sz="8500" spc="-170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638923" indent="901700">
              <a:spcBef>
                <a:spcPts val="0"/>
              </a:spcBef>
              <a:buSzTx/>
              <a:buNone/>
              <a:defRPr sz="8500" spc="-170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638923" indent="1358900">
              <a:spcBef>
                <a:spcPts val="0"/>
              </a:spcBef>
              <a:buSzTx/>
              <a:buNone/>
              <a:defRPr sz="8500" spc="-170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“Notable Quote”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3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Hot-air balloons viewed from below against a blue sky"/>
          <p:cNvSpPr>
            <a:spLocks noGrp="1"/>
          </p:cNvSpPr>
          <p:nvPr>
            <p:ph type="pic" sz="quarter" idx="21"/>
          </p:nvPr>
        </p:nvSpPr>
        <p:spPr>
          <a:xfrm>
            <a:off x="15436504" y="1270000"/>
            <a:ext cx="8167167" cy="54229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45" name="Close-up of the top of a hot-air balloon viewed from above"/>
          <p:cNvSpPr>
            <a:spLocks noGrp="1"/>
          </p:cNvSpPr>
          <p:nvPr>
            <p:ph type="pic" sz="quarter" idx="22"/>
          </p:nvPr>
        </p:nvSpPr>
        <p:spPr>
          <a:xfrm>
            <a:off x="15461772" y="7085972"/>
            <a:ext cx="8148414" cy="543227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46" name="Hot-air balloons viewed from below against a blue sky"/>
          <p:cNvSpPr>
            <a:spLocks noGrp="1"/>
          </p:cNvSpPr>
          <p:nvPr>
            <p:ph type="pic" idx="23"/>
          </p:nvPr>
        </p:nvSpPr>
        <p:spPr>
          <a:xfrm>
            <a:off x="-124635" y="1270000"/>
            <a:ext cx="16859219" cy="1123947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4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Hot-air balloons viewed from below against a blue sky"/>
          <p:cNvSpPr>
            <a:spLocks noGrp="1"/>
          </p:cNvSpPr>
          <p:nvPr>
            <p:ph type="pic" idx="21"/>
          </p:nvPr>
        </p:nvSpPr>
        <p:spPr>
          <a:xfrm>
            <a:off x="0" y="-1270000"/>
            <a:ext cx="24384000" cy="1625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5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lose-up of the top of a hot-air balloon viewed from above"/>
          <p:cNvSpPr>
            <a:spLocks noGrp="1"/>
          </p:cNvSpPr>
          <p:nvPr>
            <p:ph type="pic" idx="21"/>
          </p:nvPr>
        </p:nvSpPr>
        <p:spPr>
          <a:xfrm>
            <a:off x="0" y="-1270000"/>
            <a:ext cx="24384000" cy="1625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2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7124700"/>
            <a:ext cx="21971000" cy="4648200"/>
          </a:xfrm>
          <a:prstGeom prst="rect">
            <a:avLst/>
          </a:prstGeom>
        </p:spPr>
        <p:txBody>
          <a:bodyPr anchor="b"/>
          <a:lstStyle>
            <a:lvl1pPr>
              <a:defRPr sz="11600" spc="-232">
                <a:solidFill>
                  <a:srgbClr val="FFFFFF"/>
                </a:solidFill>
              </a:defRPr>
            </a:lvl1pPr>
          </a:lstStyle>
          <a:p>
            <a:r>
              <a:t>Presentation Title</a:t>
            </a:r>
          </a:p>
        </p:txBody>
      </p:sp>
      <p:sp>
        <p:nvSpPr>
          <p:cNvPr id="23" name="Author and Date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1207690" y="1106137"/>
            <a:ext cx="21968621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 b="1"/>
            </a:lvl1pPr>
          </a:lstStyle>
          <a:p>
            <a:r>
              <a:t>Author and Date</a:t>
            </a:r>
          </a:p>
        </p:txBody>
      </p:sp>
      <p:sp>
        <p:nvSpPr>
          <p:cNvPr id="24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6500" y="11609910"/>
            <a:ext cx="21971000" cy="1116952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>
                <a:solidFill>
                  <a:srgbClr val="FFFFFF"/>
                </a:solidFill>
              </a:defRPr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>
                <a:solidFill>
                  <a:srgbClr val="FFFFFF"/>
                </a:solidFill>
              </a:defRPr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>
                <a:solidFill>
                  <a:srgbClr val="FFFFFF"/>
                </a:solidFill>
              </a:defRPr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>
                <a:solidFill>
                  <a:srgbClr val="FFFFFF"/>
                </a:solidFill>
              </a:defRPr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>
                <a:solidFill>
                  <a:srgbClr val="FFFFFF"/>
                </a:solidFill>
              </a:defRPr>
            </a:lvl5pPr>
          </a:lstStyle>
          <a:p>
            <a:r>
              <a:t>Presentation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2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Photo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Close-up of a hot-air balloon viewed from below"/>
          <p:cNvSpPr>
            <a:spLocks noGrp="1"/>
          </p:cNvSpPr>
          <p:nvPr>
            <p:ph type="pic" idx="21"/>
          </p:nvPr>
        </p:nvSpPr>
        <p:spPr>
          <a:xfrm>
            <a:off x="9226574" y="1270000"/>
            <a:ext cx="16840152" cy="11184435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33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1270000"/>
            <a:ext cx="9779000" cy="5882273"/>
          </a:xfrm>
          <a:prstGeom prst="rect">
            <a:avLst/>
          </a:prstGeom>
        </p:spPr>
        <p:txBody>
          <a:bodyPr anchor="b"/>
          <a:lstStyle/>
          <a:p>
            <a:r>
              <a:t>Slide Title</a:t>
            </a:r>
          </a:p>
        </p:txBody>
      </p:sp>
      <p:sp>
        <p:nvSpPr>
          <p:cNvPr id="34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6500" y="7060576"/>
            <a:ext cx="9779000" cy="5385424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t>Slide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ide Title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43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245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Slide Subtitle</a:t>
            </a:r>
          </a:p>
        </p:txBody>
      </p:sp>
      <p:sp>
        <p:nvSpPr>
          <p:cNvPr id="44" name="Body Level One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Body Level One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1098550"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247900"/>
            <a:ext cx="9779000" cy="9347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Slide Subtitle</a:t>
            </a:r>
          </a:p>
        </p:txBody>
      </p:sp>
      <p:sp>
        <p:nvSpPr>
          <p:cNvPr id="61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62" name="Hot-air balloons viewed from below against a blue sky"/>
          <p:cNvSpPr>
            <a:spLocks noGrp="1"/>
          </p:cNvSpPr>
          <p:nvPr>
            <p:ph type="pic" idx="22"/>
          </p:nvPr>
        </p:nvSpPr>
        <p:spPr>
          <a:xfrm>
            <a:off x="8432800" y="1263848"/>
            <a:ext cx="16850011" cy="11188205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3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952500"/>
            <a:ext cx="9779000" cy="1435100"/>
          </a:xfrm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6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Live Video Sma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247900"/>
            <a:ext cx="9779000" cy="9347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Slide Subtitle</a:t>
            </a:r>
          </a:p>
        </p:txBody>
      </p:sp>
      <p:sp>
        <p:nvSpPr>
          <p:cNvPr id="72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73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952500"/>
            <a:ext cx="9779000" cy="1435100"/>
          </a:xfrm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7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Live Video La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247900"/>
            <a:ext cx="9779000" cy="9347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Slide Subtitle</a:t>
            </a:r>
          </a:p>
        </p:txBody>
      </p:sp>
      <p:sp>
        <p:nvSpPr>
          <p:cNvPr id="82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83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952500"/>
            <a:ext cx="9779000" cy="1435100"/>
          </a:xfrm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8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">
    <p:bg>
      <p:bgPr>
        <a:solidFill>
          <a:srgbClr val="00346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ection Title"/>
          <p:cNvSpPr txBox="1">
            <a:spLocks noGrp="1"/>
          </p:cNvSpPr>
          <p:nvPr>
            <p:ph type="title" hasCustomPrompt="1"/>
          </p:nvPr>
        </p:nvSpPr>
        <p:spPr>
          <a:xfrm>
            <a:off x="1206496" y="4533900"/>
            <a:ext cx="21971004" cy="4648200"/>
          </a:xfrm>
          <a:prstGeom prst="rect">
            <a:avLst/>
          </a:prstGeom>
        </p:spPr>
        <p:txBody>
          <a:bodyPr anchor="ctr"/>
          <a:lstStyle>
            <a:lvl1pPr>
              <a:defRPr sz="11600" b="0" spc="-232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Section Title</a:t>
            </a:r>
          </a:p>
        </p:txBody>
      </p:sp>
      <p:sp>
        <p:nvSpPr>
          <p:cNvPr id="9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952500"/>
            <a:ext cx="21971000" cy="1433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Slide Title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algn="ctr" defTabSz="584200">
              <a:lnSpc>
                <a:spcPct val="100000"/>
              </a:lnSpc>
              <a:spcBef>
                <a:spcPts val="0"/>
              </a:spcBef>
              <a:defRPr sz="18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transition spd="med"/>
  <p:txStyles>
    <p:titleStyle>
      <a:lvl1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609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1219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1828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2438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30480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3657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4267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4876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5486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Improving the Review Process for Software &amp; Digital Content"/>
          <p:cNvSpPr txBox="1">
            <a:spLocks noGrp="1"/>
          </p:cNvSpPr>
          <p:nvPr>
            <p:ph type="ctrTitle"/>
          </p:nvPr>
        </p:nvSpPr>
        <p:spPr>
          <a:xfrm>
            <a:off x="1206498" y="3697668"/>
            <a:ext cx="21971004" cy="4648201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dirty="0"/>
              <a:t>Improving the Review Process for Software &amp; Digital Content</a:t>
            </a:r>
          </a:p>
        </p:txBody>
      </p:sp>
      <p:sp>
        <p:nvSpPr>
          <p:cNvPr id="171" name="Pete Greco, CIO - Farmingdale State College"/>
          <p:cNvSpPr txBox="1">
            <a:spLocks noGrp="1"/>
          </p:cNvSpPr>
          <p:nvPr>
            <p:ph type="body" idx="21"/>
          </p:nvPr>
        </p:nvSpPr>
        <p:spPr>
          <a:xfrm>
            <a:off x="1206499" y="11839048"/>
            <a:ext cx="21971002" cy="636979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>
            <a:normAutofit lnSpcReduction="10000"/>
          </a:bodyPr>
          <a:lstStyle/>
          <a:p>
            <a:r>
              <a:t>Pete Greco, CIO - Farmingdale State College</a:t>
            </a:r>
          </a:p>
        </p:txBody>
      </p:sp>
      <p:pic>
        <p:nvPicPr>
          <p:cNvPr id="173" name="pasted-movie.png" descr="Logo of the SUNY Sail Institute in the upper left hand corner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0039" y="720784"/>
            <a:ext cx="5003801" cy="16510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So What’s the Problem?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2">
                    <a:hueOff val="192982"/>
                    <a:satOff val="17755"/>
                    <a:lumOff val="-28483"/>
                  </a:schemeClr>
                </a:solidFill>
              </a:defRPr>
            </a:lvl1pPr>
          </a:lstStyle>
          <a:p>
            <a:r>
              <a:t>So What’s the Problem?</a:t>
            </a:r>
          </a:p>
        </p:txBody>
      </p:sp>
      <p:sp>
        <p:nvSpPr>
          <p:cNvPr id="176" name="Our current review process is not working effectively…"/>
          <p:cNvSpPr txBox="1">
            <a:spLocks noGrp="1"/>
          </p:cNvSpPr>
          <p:nvPr>
            <p:ph type="body" idx="1"/>
          </p:nvPr>
        </p:nvSpPr>
        <p:spPr>
          <a:xfrm>
            <a:off x="1206500" y="3282365"/>
            <a:ext cx="21971000" cy="8256012"/>
          </a:xfrm>
          <a:prstGeom prst="rect">
            <a:avLst/>
          </a:prstGeom>
        </p:spPr>
        <p:txBody>
          <a:bodyPr/>
          <a:lstStyle/>
          <a:p>
            <a:pPr marL="304800" indent="-304800" defTabSz="457200">
              <a:lnSpc>
                <a:spcPct val="200000"/>
              </a:lnSpc>
              <a:spcBef>
                <a:spcPts val="0"/>
              </a:spcBef>
              <a:defRPr sz="5200" b="1">
                <a:solidFill>
                  <a:srgbClr val="007669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dirty="0"/>
              <a:t> Our current review process is not working effectively</a:t>
            </a:r>
          </a:p>
          <a:p>
            <a:pPr marL="304800" indent="-304800" defTabSz="457200">
              <a:lnSpc>
                <a:spcPct val="200000"/>
              </a:lnSpc>
              <a:spcBef>
                <a:spcPts val="0"/>
              </a:spcBef>
              <a:defRPr sz="5200" b="1">
                <a:solidFill>
                  <a:srgbClr val="007669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dirty="0"/>
              <a:t> Requests are delayed, unclear, or incomplete </a:t>
            </a:r>
          </a:p>
          <a:p>
            <a:pPr marL="304800" indent="-304800" defTabSz="457200">
              <a:lnSpc>
                <a:spcPct val="200000"/>
              </a:lnSpc>
              <a:spcBef>
                <a:spcPts val="0"/>
              </a:spcBef>
              <a:defRPr sz="5200" b="1">
                <a:solidFill>
                  <a:srgbClr val="007669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dirty="0"/>
              <a:t> Approval paths are inconsistent</a:t>
            </a:r>
          </a:p>
          <a:p>
            <a:pPr marL="304800" indent="-304800" defTabSz="457200">
              <a:lnSpc>
                <a:spcPct val="200000"/>
              </a:lnSpc>
              <a:spcBef>
                <a:spcPts val="0"/>
              </a:spcBef>
              <a:defRPr sz="5200" b="1">
                <a:solidFill>
                  <a:srgbClr val="007669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dirty="0"/>
              <a:t> Lack of Instructional Guidance of the process</a:t>
            </a:r>
          </a:p>
          <a:p>
            <a:pPr marL="304800" indent="-304800" defTabSz="457200">
              <a:lnSpc>
                <a:spcPct val="200000"/>
              </a:lnSpc>
              <a:spcBef>
                <a:spcPts val="0"/>
              </a:spcBef>
              <a:defRPr sz="5200" b="1">
                <a:solidFill>
                  <a:srgbClr val="007669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dirty="0"/>
              <a:t> Faculty, Staff &amp; Administration, not happy with the current process</a:t>
            </a:r>
          </a:p>
        </p:txBody>
      </p:sp>
      <p:sp>
        <p:nvSpPr>
          <p:cNvPr id="177" name="Rectangle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-324551"/>
            <a:ext cx="24384000" cy="593472"/>
          </a:xfrm>
          <a:prstGeom prst="rect">
            <a:avLst/>
          </a:prstGeom>
          <a:solidFill>
            <a:schemeClr val="accent2">
              <a:hueOff val="192982"/>
              <a:satOff val="17755"/>
              <a:lumOff val="-28483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78" name="Rectangle" descr="Green bar at bottom of screen that includes the title of the presentation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1" y="12435079"/>
            <a:ext cx="24384000" cy="1282365"/>
          </a:xfrm>
          <a:prstGeom prst="rect">
            <a:avLst/>
          </a:prstGeom>
          <a:solidFill>
            <a:schemeClr val="accent2">
              <a:hueOff val="192982"/>
              <a:satOff val="17755"/>
              <a:lumOff val="-28483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79" name="Improving the Review Process for Software &amp; Digital Content"/>
          <p:cNvSpPr txBox="1"/>
          <p:nvPr/>
        </p:nvSpPr>
        <p:spPr>
          <a:xfrm>
            <a:off x="207042" y="12757772"/>
            <a:ext cx="21971003" cy="6369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normAutofit lnSpcReduction="10000"/>
          </a:bodyPr>
          <a:lstStyle>
            <a:lvl1pPr defTabSz="825500">
              <a:lnSpc>
                <a:spcPct val="100000"/>
              </a:lnSpc>
              <a:spcBef>
                <a:spcPts val="0"/>
              </a:spcBef>
              <a:defRPr sz="3600" b="1">
                <a:solidFill>
                  <a:srgbClr val="FFFFFF"/>
                </a:solidFill>
              </a:defRPr>
            </a:lvl1pPr>
          </a:lstStyle>
          <a:p>
            <a:r>
              <a:t>Improving the Review Process for Software &amp; Digital Content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7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1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1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1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6" grpId="0" build="p" bldLvl="5" animBg="1" advAuto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How do we know there is a Problem?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2">
                    <a:hueOff val="192982"/>
                    <a:satOff val="17755"/>
                    <a:lumOff val="-28483"/>
                  </a:schemeClr>
                </a:solidFill>
              </a:defRPr>
            </a:lvl1pPr>
          </a:lstStyle>
          <a:p>
            <a:r>
              <a:t>How do we know there is a Problem?</a:t>
            </a:r>
          </a:p>
        </p:txBody>
      </p:sp>
      <p:sp>
        <p:nvSpPr>
          <p:cNvPr id="182" name="Incomplete or vague intake submissions…"/>
          <p:cNvSpPr txBox="1">
            <a:spLocks noGrp="1"/>
          </p:cNvSpPr>
          <p:nvPr>
            <p:ph type="body" idx="1"/>
          </p:nvPr>
        </p:nvSpPr>
        <p:spPr>
          <a:xfrm>
            <a:off x="1206500" y="3282365"/>
            <a:ext cx="21971000" cy="8256012"/>
          </a:xfrm>
          <a:prstGeom prst="rect">
            <a:avLst/>
          </a:prstGeom>
        </p:spPr>
        <p:txBody>
          <a:bodyPr/>
          <a:lstStyle/>
          <a:p>
            <a:pPr marL="304800" indent="-304800" defTabSz="457200">
              <a:lnSpc>
                <a:spcPct val="200000"/>
              </a:lnSpc>
              <a:spcBef>
                <a:spcPts val="0"/>
              </a:spcBef>
              <a:defRPr sz="5200" b="1">
                <a:solidFill>
                  <a:srgbClr val="007669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dirty="0"/>
              <a:t> Incomplete or vague intake submissions</a:t>
            </a:r>
          </a:p>
          <a:p>
            <a:pPr marL="304800" indent="-304800" defTabSz="457200">
              <a:lnSpc>
                <a:spcPct val="200000"/>
              </a:lnSpc>
              <a:spcBef>
                <a:spcPts val="0"/>
              </a:spcBef>
              <a:defRPr sz="5200" b="1">
                <a:solidFill>
                  <a:srgbClr val="007669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dirty="0"/>
              <a:t> Multiple back-and-forth emails for clarification </a:t>
            </a:r>
          </a:p>
          <a:p>
            <a:pPr marL="304800" indent="-304800" defTabSz="457200">
              <a:lnSpc>
                <a:spcPct val="200000"/>
              </a:lnSpc>
              <a:spcBef>
                <a:spcPts val="0"/>
              </a:spcBef>
              <a:defRPr sz="5200" b="1">
                <a:solidFill>
                  <a:srgbClr val="007669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dirty="0"/>
              <a:t> Bottlenecks and long turnaround times</a:t>
            </a:r>
            <a:endParaRPr lang="en-US" dirty="0"/>
          </a:p>
          <a:p>
            <a:pPr marL="304800" indent="-304800" defTabSz="457200">
              <a:lnSpc>
                <a:spcPct val="200000"/>
              </a:lnSpc>
              <a:spcBef>
                <a:spcPts val="0"/>
              </a:spcBef>
              <a:defRPr sz="5200" b="1">
                <a:solidFill>
                  <a:srgbClr val="007669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lang="en-US" dirty="0"/>
              <a:t> Consistent frustration heard from requesters &amp; reviewers</a:t>
            </a:r>
            <a:endParaRPr dirty="0"/>
          </a:p>
        </p:txBody>
      </p:sp>
      <p:sp>
        <p:nvSpPr>
          <p:cNvPr id="183" name="Rectangle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-324551"/>
            <a:ext cx="24384000" cy="593472"/>
          </a:xfrm>
          <a:prstGeom prst="rect">
            <a:avLst/>
          </a:prstGeom>
          <a:solidFill>
            <a:schemeClr val="accent2">
              <a:hueOff val="192982"/>
              <a:satOff val="17755"/>
              <a:lumOff val="-28483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84" name="Rectangle" descr="Green bar at bottom of screen that includes the title of the presentation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1" y="12435079"/>
            <a:ext cx="24384000" cy="1282365"/>
          </a:xfrm>
          <a:prstGeom prst="rect">
            <a:avLst/>
          </a:prstGeom>
          <a:solidFill>
            <a:schemeClr val="accent2">
              <a:hueOff val="192982"/>
              <a:satOff val="17755"/>
              <a:lumOff val="-28483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85" name="Improving the Review Process for Software &amp; Digital Content"/>
          <p:cNvSpPr txBox="1"/>
          <p:nvPr/>
        </p:nvSpPr>
        <p:spPr>
          <a:xfrm>
            <a:off x="207042" y="12757772"/>
            <a:ext cx="21971003" cy="6369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normAutofit lnSpcReduction="10000"/>
          </a:bodyPr>
          <a:lstStyle>
            <a:lvl1pPr defTabSz="825500">
              <a:lnSpc>
                <a:spcPct val="100000"/>
              </a:lnSpc>
              <a:spcBef>
                <a:spcPts val="0"/>
              </a:spcBef>
              <a:defRPr sz="3600" b="1">
                <a:solidFill>
                  <a:srgbClr val="FFFFFF"/>
                </a:solidFill>
              </a:defRPr>
            </a:lvl1pPr>
          </a:lstStyle>
          <a:p>
            <a:r>
              <a:t>Improving the Review Process for Software &amp; Digital Content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8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1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1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2" grpId="0" uiExpand="1" build="p" bldLvl="5" animBg="1" advAuto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What is Causing the Problem?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2">
                    <a:hueOff val="192982"/>
                    <a:satOff val="17755"/>
                    <a:lumOff val="-28483"/>
                  </a:schemeClr>
                </a:solidFill>
              </a:defRPr>
            </a:lvl1pPr>
          </a:lstStyle>
          <a:p>
            <a:r>
              <a:t>What is Causing the Problem?</a:t>
            </a:r>
          </a:p>
        </p:txBody>
      </p:sp>
      <p:sp>
        <p:nvSpPr>
          <p:cNvPr id="188" name="Intake form lacks structure and required fields…"/>
          <p:cNvSpPr txBox="1">
            <a:spLocks noGrp="1"/>
          </p:cNvSpPr>
          <p:nvPr>
            <p:ph type="body" idx="1"/>
          </p:nvPr>
        </p:nvSpPr>
        <p:spPr>
          <a:xfrm>
            <a:off x="1206500" y="3282365"/>
            <a:ext cx="21971000" cy="8256012"/>
          </a:xfrm>
          <a:prstGeom prst="rect">
            <a:avLst/>
          </a:prstGeom>
        </p:spPr>
        <p:txBody>
          <a:bodyPr/>
          <a:lstStyle/>
          <a:p>
            <a:pPr marL="304800" indent="-304800" defTabSz="457200">
              <a:lnSpc>
                <a:spcPct val="200000"/>
              </a:lnSpc>
              <a:spcBef>
                <a:spcPts val="0"/>
              </a:spcBef>
              <a:defRPr sz="5200" b="1">
                <a:solidFill>
                  <a:srgbClr val="007669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dirty="0"/>
              <a:t> Intake form lacks structure and required fields</a:t>
            </a:r>
          </a:p>
          <a:p>
            <a:pPr marL="304800" indent="-304800" defTabSz="457200">
              <a:lnSpc>
                <a:spcPct val="200000"/>
              </a:lnSpc>
              <a:spcBef>
                <a:spcPts val="0"/>
              </a:spcBef>
              <a:defRPr sz="5200" b="1">
                <a:solidFill>
                  <a:srgbClr val="007669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dirty="0"/>
              <a:t> Workflow or routing needs to be adjusted </a:t>
            </a:r>
          </a:p>
          <a:p>
            <a:pPr marL="304800" indent="-304800" defTabSz="457200">
              <a:lnSpc>
                <a:spcPct val="200000"/>
              </a:lnSpc>
              <a:spcBef>
                <a:spcPts val="0"/>
              </a:spcBef>
              <a:defRPr sz="5200" b="1">
                <a:solidFill>
                  <a:srgbClr val="007669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dirty="0"/>
              <a:t> Reviews happen in silos instead of a coordinated process</a:t>
            </a:r>
          </a:p>
          <a:p>
            <a:pPr marL="304800" indent="-304800" defTabSz="457200">
              <a:lnSpc>
                <a:spcPct val="200000"/>
              </a:lnSpc>
              <a:spcBef>
                <a:spcPts val="0"/>
              </a:spcBef>
              <a:defRPr sz="5200" b="1">
                <a:solidFill>
                  <a:srgbClr val="007669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dirty="0"/>
              <a:t> Poor communication of the process &amp; defining the requirements</a:t>
            </a:r>
          </a:p>
        </p:txBody>
      </p:sp>
      <p:sp>
        <p:nvSpPr>
          <p:cNvPr id="189" name="Rectangle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-324551"/>
            <a:ext cx="24384000" cy="593472"/>
          </a:xfrm>
          <a:prstGeom prst="rect">
            <a:avLst/>
          </a:prstGeom>
          <a:solidFill>
            <a:schemeClr val="accent2">
              <a:hueOff val="192982"/>
              <a:satOff val="17755"/>
              <a:lumOff val="-28483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90" name="Rectangle" descr="Green bar at bottom of screen that includes the title of the presentation"/>
          <p:cNvSpPr/>
          <p:nvPr/>
        </p:nvSpPr>
        <p:spPr>
          <a:xfrm>
            <a:off x="0" y="12435079"/>
            <a:ext cx="24384000" cy="1282365"/>
          </a:xfrm>
          <a:prstGeom prst="rect">
            <a:avLst/>
          </a:prstGeom>
          <a:solidFill>
            <a:schemeClr val="accent2">
              <a:hueOff val="192982"/>
              <a:satOff val="17755"/>
              <a:lumOff val="-28483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91" name="Improving the Review Process for Software &amp; Digital Content"/>
          <p:cNvSpPr txBox="1"/>
          <p:nvPr/>
        </p:nvSpPr>
        <p:spPr>
          <a:xfrm>
            <a:off x="207042" y="12757772"/>
            <a:ext cx="21971003" cy="6369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normAutofit lnSpcReduction="10000"/>
          </a:bodyPr>
          <a:lstStyle>
            <a:lvl1pPr defTabSz="825500">
              <a:lnSpc>
                <a:spcPct val="100000"/>
              </a:lnSpc>
              <a:spcBef>
                <a:spcPts val="0"/>
              </a:spcBef>
              <a:defRPr sz="3600" b="1">
                <a:solidFill>
                  <a:srgbClr val="FFFFFF"/>
                </a:solidFill>
              </a:defRPr>
            </a:lvl1pPr>
          </a:lstStyle>
          <a:p>
            <a:r>
              <a:rPr dirty="0"/>
              <a:t>Improving the Review Process for Software &amp; Digital Content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8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1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1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8" grpId="0" build="p" bldLvl="5" animBg="1" advAuto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Why does this all Matter?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2">
                    <a:hueOff val="192982"/>
                    <a:satOff val="17755"/>
                    <a:lumOff val="-28483"/>
                  </a:schemeClr>
                </a:solidFill>
              </a:defRPr>
            </a:lvl1pPr>
          </a:lstStyle>
          <a:p>
            <a:r>
              <a:t>Why does this all Matter?</a:t>
            </a:r>
          </a:p>
        </p:txBody>
      </p:sp>
      <p:sp>
        <p:nvSpPr>
          <p:cNvPr id="194" name="Security risks from unvetted tools…"/>
          <p:cNvSpPr txBox="1">
            <a:spLocks noGrp="1"/>
          </p:cNvSpPr>
          <p:nvPr>
            <p:ph type="body" idx="1"/>
          </p:nvPr>
        </p:nvSpPr>
        <p:spPr>
          <a:xfrm>
            <a:off x="1206500" y="3282365"/>
            <a:ext cx="21971000" cy="8256012"/>
          </a:xfrm>
          <a:prstGeom prst="rect">
            <a:avLst/>
          </a:prstGeom>
        </p:spPr>
        <p:txBody>
          <a:bodyPr/>
          <a:lstStyle/>
          <a:p>
            <a:pPr marL="304800" indent="-304800" defTabSz="457200">
              <a:lnSpc>
                <a:spcPct val="200000"/>
              </a:lnSpc>
              <a:spcBef>
                <a:spcPts val="0"/>
              </a:spcBef>
              <a:defRPr sz="5200" b="1">
                <a:solidFill>
                  <a:srgbClr val="007669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dirty="0"/>
              <a:t> Security risks from unvetted </a:t>
            </a:r>
            <a:r>
              <a:rPr lang="en-US" dirty="0"/>
              <a:t>software and digital tools</a:t>
            </a:r>
            <a:endParaRPr dirty="0"/>
          </a:p>
          <a:p>
            <a:pPr marL="304800" indent="-304800" defTabSz="457200">
              <a:lnSpc>
                <a:spcPct val="200000"/>
              </a:lnSpc>
              <a:spcBef>
                <a:spcPts val="0"/>
              </a:spcBef>
              <a:defRPr sz="5200" b="1">
                <a:solidFill>
                  <a:srgbClr val="007669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dirty="0"/>
              <a:t> Accessibility gaps (lack of VPAT 2.5 + testing) </a:t>
            </a:r>
          </a:p>
          <a:p>
            <a:pPr marL="304800" indent="-304800" defTabSz="457200">
              <a:lnSpc>
                <a:spcPct val="200000"/>
              </a:lnSpc>
              <a:spcBef>
                <a:spcPts val="0"/>
              </a:spcBef>
              <a:defRPr sz="5200" b="1">
                <a:solidFill>
                  <a:srgbClr val="007669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dirty="0"/>
              <a:t> Compliance and legal exposure</a:t>
            </a:r>
          </a:p>
          <a:p>
            <a:pPr marL="304800" indent="-304800" defTabSz="457200">
              <a:lnSpc>
                <a:spcPct val="200000"/>
              </a:lnSpc>
              <a:spcBef>
                <a:spcPts val="0"/>
              </a:spcBef>
              <a:defRPr sz="5200" b="1">
                <a:solidFill>
                  <a:srgbClr val="007669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dirty="0"/>
              <a:t> Wasted time and resources</a:t>
            </a:r>
          </a:p>
          <a:p>
            <a:pPr marL="304800" indent="-304800" defTabSz="457200">
              <a:lnSpc>
                <a:spcPct val="200000"/>
              </a:lnSpc>
              <a:spcBef>
                <a:spcPts val="0"/>
              </a:spcBef>
              <a:defRPr sz="5200" b="1">
                <a:solidFill>
                  <a:srgbClr val="007669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dirty="0"/>
              <a:t> Poor user experience for faculty/staff</a:t>
            </a:r>
          </a:p>
        </p:txBody>
      </p:sp>
      <p:sp>
        <p:nvSpPr>
          <p:cNvPr id="195" name="Rectangle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-324551"/>
            <a:ext cx="24384000" cy="593472"/>
          </a:xfrm>
          <a:prstGeom prst="rect">
            <a:avLst/>
          </a:prstGeom>
          <a:solidFill>
            <a:schemeClr val="accent2">
              <a:hueOff val="192982"/>
              <a:satOff val="17755"/>
              <a:lumOff val="-28483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96" name="Rectangle" descr="Green bar at bottom of screen that includes the title of the presentation"/>
          <p:cNvSpPr/>
          <p:nvPr/>
        </p:nvSpPr>
        <p:spPr>
          <a:xfrm>
            <a:off x="1" y="12435079"/>
            <a:ext cx="24384000" cy="1282365"/>
          </a:xfrm>
          <a:prstGeom prst="rect">
            <a:avLst/>
          </a:prstGeom>
          <a:solidFill>
            <a:schemeClr val="accent2">
              <a:hueOff val="192982"/>
              <a:satOff val="17755"/>
              <a:lumOff val="-28483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97" name="Improving the Review Process for Software &amp; Digital Content"/>
          <p:cNvSpPr txBox="1"/>
          <p:nvPr/>
        </p:nvSpPr>
        <p:spPr>
          <a:xfrm>
            <a:off x="207042" y="12757772"/>
            <a:ext cx="21971003" cy="6369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normAutofit lnSpcReduction="10000"/>
          </a:bodyPr>
          <a:lstStyle>
            <a:lvl1pPr defTabSz="825500">
              <a:lnSpc>
                <a:spcPct val="100000"/>
              </a:lnSpc>
              <a:spcBef>
                <a:spcPts val="0"/>
              </a:spcBef>
              <a:defRPr sz="3600" b="1">
                <a:solidFill>
                  <a:srgbClr val="FFFFFF"/>
                </a:solidFill>
              </a:defRPr>
            </a:lvl1pPr>
          </a:lstStyle>
          <a:p>
            <a:r>
              <a:t>Improving the Review Process for Software &amp; Digital Content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9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1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1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" grpId="0" build="p" bldLvl="5" animBg="1" advAuto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Next Steps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2">
                    <a:hueOff val="192982"/>
                    <a:satOff val="17755"/>
                    <a:lumOff val="-28483"/>
                  </a:schemeClr>
                </a:solidFill>
              </a:defRPr>
            </a:lvl1pPr>
          </a:lstStyle>
          <a:p>
            <a:r>
              <a:rPr dirty="0"/>
              <a:t>Next Steps</a:t>
            </a:r>
          </a:p>
        </p:txBody>
      </p:sp>
      <p:sp>
        <p:nvSpPr>
          <p:cNvPr id="200" name="Who is involved with the process…"/>
          <p:cNvSpPr txBox="1">
            <a:spLocks noGrp="1"/>
          </p:cNvSpPr>
          <p:nvPr>
            <p:ph type="body" idx="1"/>
          </p:nvPr>
        </p:nvSpPr>
        <p:spPr>
          <a:xfrm>
            <a:off x="1206500" y="3282365"/>
            <a:ext cx="21971000" cy="8256012"/>
          </a:xfrm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pPr marL="304800" indent="-304800" defTabSz="457200">
              <a:lnSpc>
                <a:spcPct val="200000"/>
              </a:lnSpc>
              <a:spcBef>
                <a:spcPts val="0"/>
              </a:spcBef>
              <a:defRPr sz="5200" b="1">
                <a:solidFill>
                  <a:srgbClr val="007669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dirty="0"/>
              <a:t> Who is involved with the process</a:t>
            </a:r>
          </a:p>
          <a:p>
            <a:pPr marL="914400" lvl="1" indent="-304800" defTabSz="457200">
              <a:lnSpc>
                <a:spcPct val="200000"/>
              </a:lnSpc>
              <a:spcBef>
                <a:spcPts val="0"/>
              </a:spcBef>
              <a:defRPr sz="5200" b="1">
                <a:solidFill>
                  <a:srgbClr val="007669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dirty="0"/>
              <a:t> Budget, Purchasing, Accessibility, Security, Legal</a:t>
            </a:r>
          </a:p>
          <a:p>
            <a:pPr marL="914400" lvl="1" indent="-304800" defTabSz="457200">
              <a:lnSpc>
                <a:spcPct val="200000"/>
              </a:lnSpc>
              <a:spcBef>
                <a:spcPts val="0"/>
              </a:spcBef>
              <a:defRPr sz="5200" b="1">
                <a:solidFill>
                  <a:srgbClr val="007669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dirty="0"/>
              <a:t> Requesters, Technicians, </a:t>
            </a:r>
            <a:r>
              <a:rPr lang="en-US" dirty="0"/>
              <a:t>Chairs, </a:t>
            </a:r>
            <a:r>
              <a:rPr dirty="0"/>
              <a:t>Deans, VPs</a:t>
            </a:r>
          </a:p>
          <a:p>
            <a:pPr marL="304800" indent="-304800" defTabSz="457200">
              <a:lnSpc>
                <a:spcPct val="200000"/>
              </a:lnSpc>
              <a:spcBef>
                <a:spcPts val="0"/>
              </a:spcBef>
              <a:defRPr sz="5200" b="1">
                <a:solidFill>
                  <a:srgbClr val="007669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dirty="0"/>
              <a:t> Define &amp; Standardize the Intake</a:t>
            </a:r>
            <a:endParaRPr lang="en-US" dirty="0"/>
          </a:p>
          <a:p>
            <a:pPr marL="304800" indent="-304800" defTabSz="457200">
              <a:lnSpc>
                <a:spcPct val="200000"/>
              </a:lnSpc>
              <a:spcBef>
                <a:spcPts val="0"/>
              </a:spcBef>
              <a:defRPr sz="5200" b="1">
                <a:solidFill>
                  <a:srgbClr val="007669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lang="en-US" dirty="0"/>
              <a:t> Set a timeline for the project</a:t>
            </a:r>
            <a:endParaRPr dirty="0"/>
          </a:p>
          <a:p>
            <a:pPr marL="304800" indent="-304800" defTabSz="457200">
              <a:lnSpc>
                <a:spcPct val="200000"/>
              </a:lnSpc>
              <a:spcBef>
                <a:spcPts val="0"/>
              </a:spcBef>
              <a:defRPr sz="5200" b="1">
                <a:solidFill>
                  <a:srgbClr val="007669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dirty="0"/>
              <a:t> Communication &amp; Guidance</a:t>
            </a:r>
          </a:p>
        </p:txBody>
      </p:sp>
      <p:sp>
        <p:nvSpPr>
          <p:cNvPr id="201" name="Rectangle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-296736"/>
            <a:ext cx="24384000" cy="593472"/>
          </a:xfrm>
          <a:prstGeom prst="rect">
            <a:avLst/>
          </a:prstGeom>
          <a:solidFill>
            <a:schemeClr val="accent2">
              <a:hueOff val="192982"/>
              <a:satOff val="17755"/>
              <a:lumOff val="-28483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02" name="Rectangle" descr="Green bar at bottom of screen that includes the title of the presentation"/>
          <p:cNvSpPr/>
          <p:nvPr/>
        </p:nvSpPr>
        <p:spPr>
          <a:xfrm>
            <a:off x="1" y="12433635"/>
            <a:ext cx="24384000" cy="1282365"/>
          </a:xfrm>
          <a:prstGeom prst="rect">
            <a:avLst/>
          </a:prstGeom>
          <a:solidFill>
            <a:schemeClr val="accent2">
              <a:hueOff val="192982"/>
              <a:satOff val="17755"/>
              <a:lumOff val="-28483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03" name="Improving the Review Process for Software &amp; Digital Content"/>
          <p:cNvSpPr txBox="1"/>
          <p:nvPr/>
        </p:nvSpPr>
        <p:spPr>
          <a:xfrm>
            <a:off x="207042" y="12757772"/>
            <a:ext cx="21971003" cy="6369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normAutofit lnSpcReduction="10000"/>
          </a:bodyPr>
          <a:lstStyle>
            <a:lvl1pPr defTabSz="825500">
              <a:lnSpc>
                <a:spcPct val="100000"/>
              </a:lnSpc>
              <a:spcBef>
                <a:spcPts val="0"/>
              </a:spcBef>
              <a:defRPr sz="3600" b="1">
                <a:solidFill>
                  <a:srgbClr val="FFFFFF"/>
                </a:solidFill>
              </a:defRPr>
            </a:lvl1pPr>
          </a:lstStyle>
          <a:p>
            <a:r>
              <a:t>Improving the Review Process for Software &amp; Digital Content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0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2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2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2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2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2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2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0" grpId="0" uiExpand="1" build="p" bldLvl="5" animBg="1" advAuto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AC3A91-EDCC-B9C0-52C2-6CECC96EF8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Next Steps">
            <a:extLst>
              <a:ext uri="{FF2B5EF4-FFF2-40B4-BE49-F238E27FC236}">
                <a16:creationId xmlns:a16="http://schemas.microsoft.com/office/drawing/2014/main" id="{CF11027B-E59E-DF49-3CA7-543A2619D68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004300" y="6141418"/>
            <a:ext cx="5905500" cy="14331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2">
                    <a:hueOff val="192982"/>
                    <a:satOff val="17755"/>
                    <a:lumOff val="-28483"/>
                  </a:schemeClr>
                </a:solidFill>
              </a:defRPr>
            </a:lvl1pPr>
          </a:lstStyle>
          <a:p>
            <a:r>
              <a:rPr lang="en-US" dirty="0"/>
              <a:t>Thank you!</a:t>
            </a:r>
            <a:endParaRPr dirty="0"/>
          </a:p>
        </p:txBody>
      </p:sp>
      <p:sp>
        <p:nvSpPr>
          <p:cNvPr id="201" name="Rectangle">
            <a:extLst>
              <a:ext uri="{FF2B5EF4-FFF2-40B4-BE49-F238E27FC236}">
                <a16:creationId xmlns:a16="http://schemas.microsoft.com/office/drawing/2014/main" id="{3BF18782-4B9B-4802-DA94-B9138E81A8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-296736"/>
            <a:ext cx="24384000" cy="593472"/>
          </a:xfrm>
          <a:prstGeom prst="rect">
            <a:avLst/>
          </a:prstGeom>
          <a:solidFill>
            <a:schemeClr val="accent2">
              <a:hueOff val="192982"/>
              <a:satOff val="17755"/>
              <a:lumOff val="-28483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02" name="Rectangle" descr="Green bar at bottom of screen that includes the title of the presentation">
            <a:extLst>
              <a:ext uri="{FF2B5EF4-FFF2-40B4-BE49-F238E27FC236}">
                <a16:creationId xmlns:a16="http://schemas.microsoft.com/office/drawing/2014/main" id="{5E327679-C158-3F89-2CC3-D8351473737B}"/>
              </a:ext>
            </a:extLst>
          </p:cNvPr>
          <p:cNvSpPr/>
          <p:nvPr/>
        </p:nvSpPr>
        <p:spPr>
          <a:xfrm>
            <a:off x="1" y="12433635"/>
            <a:ext cx="24384000" cy="1282365"/>
          </a:xfrm>
          <a:prstGeom prst="rect">
            <a:avLst/>
          </a:prstGeom>
          <a:solidFill>
            <a:schemeClr val="accent2">
              <a:hueOff val="192982"/>
              <a:satOff val="17755"/>
              <a:lumOff val="-28483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03" name="Improving the Review Process for Software &amp; Digital Content">
            <a:extLst>
              <a:ext uri="{FF2B5EF4-FFF2-40B4-BE49-F238E27FC236}">
                <a16:creationId xmlns:a16="http://schemas.microsoft.com/office/drawing/2014/main" id="{365B7B81-93CB-49FB-CABC-E306F7CD094A}"/>
              </a:ext>
            </a:extLst>
          </p:cNvPr>
          <p:cNvSpPr txBox="1"/>
          <p:nvPr/>
        </p:nvSpPr>
        <p:spPr>
          <a:xfrm>
            <a:off x="207042" y="12757772"/>
            <a:ext cx="21971003" cy="6369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normAutofit lnSpcReduction="10000"/>
          </a:bodyPr>
          <a:lstStyle>
            <a:lvl1pPr defTabSz="825500">
              <a:lnSpc>
                <a:spcPct val="100000"/>
              </a:lnSpc>
              <a:spcBef>
                <a:spcPts val="0"/>
              </a:spcBef>
              <a:defRPr sz="3600" b="1">
                <a:solidFill>
                  <a:srgbClr val="FFFFFF"/>
                </a:solidFill>
              </a:defRPr>
            </a:lvl1pPr>
          </a:lstStyle>
          <a:p>
            <a:r>
              <a:t>Improving the Review Process for Software &amp; Digital Content</a:t>
            </a:r>
          </a:p>
        </p:txBody>
      </p:sp>
    </p:spTree>
    <p:extLst>
      <p:ext uri="{BB962C8B-B14F-4D97-AF65-F5344CB8AC3E}">
        <p14:creationId xmlns:p14="http://schemas.microsoft.com/office/powerpoint/2010/main" val="867574298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30_BasicColor">
  <a:themeElements>
    <a:clrScheme name="30_BasicColor">
      <a:dk1>
        <a:srgbClr val="000000"/>
      </a:dk1>
      <a:lt1>
        <a:srgbClr val="003462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30_BasicColor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30_BasicCol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2438338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kumimoji="0" sz="4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30_BasicColor">
  <a:themeElements>
    <a:clrScheme name="30_BasicColor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30_BasicColor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30_BasicCol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2438338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kumimoji="0" sz="4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290</Words>
  <Application>Microsoft Macintosh PowerPoint</Application>
  <PresentationFormat>Custom</PresentationFormat>
  <Paragraphs>38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Helvetica Neue</vt:lpstr>
      <vt:lpstr>Helvetica Neue Medium</vt:lpstr>
      <vt:lpstr>30_BasicColor</vt:lpstr>
      <vt:lpstr>Improving the Review Process for Software &amp; Digital Content</vt:lpstr>
      <vt:lpstr>So What’s the Problem?</vt:lpstr>
      <vt:lpstr>How do we know there is a Problem?</vt:lpstr>
      <vt:lpstr>What is Causing the Problem?</vt:lpstr>
      <vt:lpstr>Why does this all Matter?</vt:lpstr>
      <vt:lpstr>Next Steps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Pete Greco</cp:lastModifiedBy>
  <cp:revision>1</cp:revision>
  <dcterms:modified xsi:type="dcterms:W3CDTF">2026-05-06T03:02:17Z</dcterms:modified>
</cp:coreProperties>
</file>