
<file path=[Content_Types].xml><?xml version="1.0" encoding="utf-8"?>
<Types xmlns="http://schemas.openxmlformats.org/package/2006/content-types">
  <Default Extension="jpeg" ContentType="image/jpe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8" r:id="rId1"/>
  </p:sldMasterIdLst>
  <p:notesMasterIdLst>
    <p:notesMasterId r:id="rId9"/>
  </p:notesMasterIdLst>
  <p:sldIdLst>
    <p:sldId id="256" r:id="rId2"/>
    <p:sldId id="257" r:id="rId3"/>
    <p:sldId id="258" r:id="rId4"/>
    <p:sldId id="262" r:id="rId5"/>
    <p:sldId id="259" r:id="rId6"/>
    <p:sldId id="260" r:id="rId7"/>
    <p:sldId id="261"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0460" autoAdjust="0"/>
  </p:normalViewPr>
  <p:slideViewPr>
    <p:cSldViewPr snapToGrid="0" snapToObjects="1">
      <p:cViewPr varScale="1">
        <p:scale>
          <a:sx n="77" d="100"/>
          <a:sy n="77" d="100"/>
        </p:scale>
        <p:origin x="2604"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diagrams/_rels/data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svg"/><Relationship Id="rId1" Type="http://schemas.openxmlformats.org/officeDocument/2006/relationships/image" Target="../media/image2.svg"/><Relationship Id="rId5" Type="http://schemas.openxmlformats.org/officeDocument/2006/relationships/image" Target="../media/image6.svg"/><Relationship Id="rId4" Type="http://schemas.openxmlformats.org/officeDocument/2006/relationships/image" Target="../media/image5.svg"/></Relationships>
</file>

<file path=ppt/diagrams/_rels/data3.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svg"/><Relationship Id="rId1" Type="http://schemas.openxmlformats.org/officeDocument/2006/relationships/image" Target="../media/image7.svg"/><Relationship Id="rId4" Type="http://schemas.openxmlformats.org/officeDocument/2006/relationships/image" Target="../media/image10.svg"/></Relationships>
</file>

<file path=ppt/diagrams/_rels/data5.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12.svg"/><Relationship Id="rId1" Type="http://schemas.openxmlformats.org/officeDocument/2006/relationships/image" Target="../media/image11.svg"/></Relationships>
</file>

<file path=ppt/diagrams/_rels/drawing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svg"/><Relationship Id="rId1" Type="http://schemas.openxmlformats.org/officeDocument/2006/relationships/image" Target="../media/image2.svg"/><Relationship Id="rId5" Type="http://schemas.openxmlformats.org/officeDocument/2006/relationships/image" Target="../media/image6.svg"/><Relationship Id="rId4" Type="http://schemas.openxmlformats.org/officeDocument/2006/relationships/image" Target="../media/image5.svg"/></Relationships>
</file>

<file path=ppt/diagrams/_rels/drawing3.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svg"/><Relationship Id="rId1" Type="http://schemas.openxmlformats.org/officeDocument/2006/relationships/image" Target="../media/image7.svg"/><Relationship Id="rId4" Type="http://schemas.openxmlformats.org/officeDocument/2006/relationships/image" Target="../media/image10.svg"/></Relationships>
</file>

<file path=ppt/diagrams/_rels/drawing5.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12.svg"/><Relationship Id="rId1" Type="http://schemas.openxmlformats.org/officeDocument/2006/relationships/image" Target="../media/image11.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D82B958-6CA9-4B77-9F75-9B23E96E5A5C}" type="doc">
      <dgm:prSet loTypeId="urn:microsoft.com/office/officeart/2005/8/layout/chevron1" loCatId="process" qsTypeId="urn:microsoft.com/office/officeart/2005/8/quickstyle/simple1" qsCatId="simple" csTypeId="urn:microsoft.com/office/officeart/2005/8/colors/accent1_2" csCatId="accent1" phldr="1"/>
      <dgm:spPr/>
      <dgm:t>
        <a:bodyPr/>
        <a:lstStyle/>
        <a:p>
          <a:endParaRPr lang="en-US"/>
        </a:p>
      </dgm:t>
    </dgm:pt>
    <dgm:pt modelId="{6A297F5E-451C-4933-9D21-54728A0A008E}">
      <dgm:prSet/>
      <dgm:spPr/>
      <dgm:t>
        <a:bodyPr/>
        <a:lstStyle/>
        <a:p>
          <a:r>
            <a:rPr lang="en-US"/>
            <a:t>The What</a:t>
          </a:r>
        </a:p>
      </dgm:t>
    </dgm:pt>
    <dgm:pt modelId="{85CEA571-285F-4EC1-AF90-81E88251AEE7}" type="parTrans" cxnId="{54122BE8-05CD-4BA5-8C9F-91298B0D81A3}">
      <dgm:prSet/>
      <dgm:spPr/>
      <dgm:t>
        <a:bodyPr/>
        <a:lstStyle/>
        <a:p>
          <a:endParaRPr lang="en-US"/>
        </a:p>
      </dgm:t>
    </dgm:pt>
    <dgm:pt modelId="{187E5D05-60DE-4573-B7F2-A0DA51CD602E}" type="sibTrans" cxnId="{54122BE8-05CD-4BA5-8C9F-91298B0D81A3}">
      <dgm:prSet/>
      <dgm:spPr/>
      <dgm:t>
        <a:bodyPr/>
        <a:lstStyle/>
        <a:p>
          <a:endParaRPr lang="en-US"/>
        </a:p>
      </dgm:t>
    </dgm:pt>
    <dgm:pt modelId="{796C2908-3B45-42C7-B51F-B1AD1B8E7E1E}">
      <dgm:prSet/>
      <dgm:spPr/>
      <dgm:t>
        <a:bodyPr/>
        <a:lstStyle/>
        <a:p>
          <a:r>
            <a:rPr lang="en-US"/>
            <a:t>Virtual teamwork was not functioning as effectively as it could</a:t>
          </a:r>
        </a:p>
      </dgm:t>
    </dgm:pt>
    <dgm:pt modelId="{A1075B87-A7AF-4003-A650-E4CDA6469430}" type="parTrans" cxnId="{77E4F7BF-101A-4999-9007-6723FCD7C6F9}">
      <dgm:prSet/>
      <dgm:spPr/>
      <dgm:t>
        <a:bodyPr/>
        <a:lstStyle/>
        <a:p>
          <a:endParaRPr lang="en-US"/>
        </a:p>
      </dgm:t>
    </dgm:pt>
    <dgm:pt modelId="{25A2F186-13A2-484A-A6DC-708AB1E575D7}" type="sibTrans" cxnId="{77E4F7BF-101A-4999-9007-6723FCD7C6F9}">
      <dgm:prSet/>
      <dgm:spPr/>
      <dgm:t>
        <a:bodyPr/>
        <a:lstStyle/>
        <a:p>
          <a:endParaRPr lang="en-US"/>
        </a:p>
      </dgm:t>
    </dgm:pt>
    <dgm:pt modelId="{27592540-1927-40A0-A09E-C2D120B5284C}">
      <dgm:prSet/>
      <dgm:spPr/>
      <dgm:t>
        <a:bodyPr/>
        <a:lstStyle/>
        <a:p>
          <a:r>
            <a:rPr lang="en-US"/>
            <a:t>Friction and confusion were increasing despite strong individual effort</a:t>
          </a:r>
        </a:p>
      </dgm:t>
    </dgm:pt>
    <dgm:pt modelId="{CD959BF8-B17B-450C-9505-1F3C03747F94}" type="parTrans" cxnId="{1020E828-11AE-4341-B8FF-D1162F1DBAC9}">
      <dgm:prSet/>
      <dgm:spPr/>
      <dgm:t>
        <a:bodyPr/>
        <a:lstStyle/>
        <a:p>
          <a:endParaRPr lang="en-US"/>
        </a:p>
      </dgm:t>
    </dgm:pt>
    <dgm:pt modelId="{D5E89CAD-A15E-43CB-B7C5-E09194E62745}" type="sibTrans" cxnId="{1020E828-11AE-4341-B8FF-D1162F1DBAC9}">
      <dgm:prSet/>
      <dgm:spPr/>
      <dgm:t>
        <a:bodyPr/>
        <a:lstStyle/>
        <a:p>
          <a:endParaRPr lang="en-US"/>
        </a:p>
      </dgm:t>
    </dgm:pt>
    <dgm:pt modelId="{D8D8CC69-8CED-4D17-98AE-DDADDC477900}">
      <dgm:prSet/>
      <dgm:spPr/>
      <dgm:t>
        <a:bodyPr/>
        <a:lstStyle/>
        <a:p>
          <a:r>
            <a:rPr lang="en-US"/>
            <a:t>The Why</a:t>
          </a:r>
        </a:p>
      </dgm:t>
    </dgm:pt>
    <dgm:pt modelId="{9B5E1B94-8207-4BA5-9F2F-C7D61E5ECABF}" type="parTrans" cxnId="{108F318C-B5A1-45F3-95AB-F01C7DFA0FCA}">
      <dgm:prSet/>
      <dgm:spPr/>
      <dgm:t>
        <a:bodyPr/>
        <a:lstStyle/>
        <a:p>
          <a:endParaRPr lang="en-US"/>
        </a:p>
      </dgm:t>
    </dgm:pt>
    <dgm:pt modelId="{7D08E72C-1054-4499-9F2B-68D45C62BC17}" type="sibTrans" cxnId="{108F318C-B5A1-45F3-95AB-F01C7DFA0FCA}">
      <dgm:prSet/>
      <dgm:spPr/>
      <dgm:t>
        <a:bodyPr/>
        <a:lstStyle/>
        <a:p>
          <a:endParaRPr lang="en-US"/>
        </a:p>
      </dgm:t>
    </dgm:pt>
    <dgm:pt modelId="{EED838F5-25AB-4294-B214-0FBA827E1181}">
      <dgm:prSet/>
      <dgm:spPr/>
      <dgm:t>
        <a:bodyPr/>
        <a:lstStyle/>
        <a:p>
          <a:r>
            <a:rPr lang="en-US"/>
            <a:t>Too many chats and channels with unclear usage</a:t>
          </a:r>
        </a:p>
      </dgm:t>
    </dgm:pt>
    <dgm:pt modelId="{9D16E250-5414-46E9-B85C-427437AB1CD0}" type="parTrans" cxnId="{A37B265F-F150-42EF-9CBE-435D8402118C}">
      <dgm:prSet/>
      <dgm:spPr/>
      <dgm:t>
        <a:bodyPr/>
        <a:lstStyle/>
        <a:p>
          <a:endParaRPr lang="en-US"/>
        </a:p>
      </dgm:t>
    </dgm:pt>
    <dgm:pt modelId="{DF330FB0-A471-4E7F-9072-27B77C30A62D}" type="sibTrans" cxnId="{A37B265F-F150-42EF-9CBE-435D8402118C}">
      <dgm:prSet/>
      <dgm:spPr/>
      <dgm:t>
        <a:bodyPr/>
        <a:lstStyle/>
        <a:p>
          <a:endParaRPr lang="en-US"/>
        </a:p>
      </dgm:t>
    </dgm:pt>
    <dgm:pt modelId="{1DCBFAB7-433E-4F5C-BBE8-FF4851558847}">
      <dgm:prSet/>
      <dgm:spPr/>
      <dgm:t>
        <a:bodyPr/>
        <a:lstStyle/>
        <a:p>
          <a:r>
            <a:rPr lang="en-US"/>
            <a:t>Hesitation to message others or “interrupt”</a:t>
          </a:r>
        </a:p>
      </dgm:t>
    </dgm:pt>
    <dgm:pt modelId="{90626AC1-36FD-4078-B45D-A2E4C6E58BF1}" type="parTrans" cxnId="{C62DDA1B-0E4A-4F8C-A517-FCED5401C41E}">
      <dgm:prSet/>
      <dgm:spPr/>
      <dgm:t>
        <a:bodyPr/>
        <a:lstStyle/>
        <a:p>
          <a:endParaRPr lang="en-US"/>
        </a:p>
      </dgm:t>
    </dgm:pt>
    <dgm:pt modelId="{F5953101-22A5-491A-87ED-17C1B6E02B65}" type="sibTrans" cxnId="{C62DDA1B-0E4A-4F8C-A517-FCED5401C41E}">
      <dgm:prSet/>
      <dgm:spPr/>
      <dgm:t>
        <a:bodyPr/>
        <a:lstStyle/>
        <a:p>
          <a:endParaRPr lang="en-US"/>
        </a:p>
      </dgm:t>
    </dgm:pt>
    <dgm:pt modelId="{B30DE1EA-3AD9-41DC-A00C-A9B6ED064E94}">
      <dgm:prSet/>
      <dgm:spPr/>
      <dgm:t>
        <a:bodyPr/>
        <a:lstStyle/>
        <a:p>
          <a:r>
            <a:rPr lang="en-US"/>
            <a:t>Decisions being made but not easy to find</a:t>
          </a:r>
        </a:p>
      </dgm:t>
    </dgm:pt>
    <dgm:pt modelId="{D6EDD918-0E76-46C4-A412-2ABA8E122497}" type="parTrans" cxnId="{11A0E70E-C132-45F5-9D81-8B7614EE2FB1}">
      <dgm:prSet/>
      <dgm:spPr/>
      <dgm:t>
        <a:bodyPr/>
        <a:lstStyle/>
        <a:p>
          <a:endParaRPr lang="en-US"/>
        </a:p>
      </dgm:t>
    </dgm:pt>
    <dgm:pt modelId="{0525B2C0-8496-4F66-87DE-CB7D5DAC04F2}" type="sibTrans" cxnId="{11A0E70E-C132-45F5-9D81-8B7614EE2FB1}">
      <dgm:prSet/>
      <dgm:spPr/>
      <dgm:t>
        <a:bodyPr/>
        <a:lstStyle/>
        <a:p>
          <a:endParaRPr lang="en-US"/>
        </a:p>
      </dgm:t>
    </dgm:pt>
    <dgm:pt modelId="{55F45E44-4A93-44DE-A1D7-0ACAF585687E}">
      <dgm:prSet/>
      <dgm:spPr/>
      <dgm:t>
        <a:bodyPr/>
        <a:lstStyle/>
        <a:p>
          <a:r>
            <a:rPr lang="en-US"/>
            <a:t>The How</a:t>
          </a:r>
        </a:p>
      </dgm:t>
    </dgm:pt>
    <dgm:pt modelId="{7997E324-6664-4557-8724-448801E65379}" type="parTrans" cxnId="{7A3C4F1D-D9A3-4A95-9EB4-97C57F5B8D9C}">
      <dgm:prSet/>
      <dgm:spPr/>
      <dgm:t>
        <a:bodyPr/>
        <a:lstStyle/>
        <a:p>
          <a:endParaRPr lang="en-US"/>
        </a:p>
      </dgm:t>
    </dgm:pt>
    <dgm:pt modelId="{618F34D2-65AF-476D-9D84-CA6C4580A6E8}" type="sibTrans" cxnId="{7A3C4F1D-D9A3-4A95-9EB4-97C57F5B8D9C}">
      <dgm:prSet/>
      <dgm:spPr/>
      <dgm:t>
        <a:bodyPr/>
        <a:lstStyle/>
        <a:p>
          <a:endParaRPr lang="en-US"/>
        </a:p>
      </dgm:t>
    </dgm:pt>
    <dgm:pt modelId="{FA8FBDEE-0B69-4816-A2A6-2B0A9E08E58D}">
      <dgm:prSet/>
      <dgm:spPr/>
      <dgm:t>
        <a:bodyPr/>
        <a:lstStyle/>
        <a:p>
          <a:r>
            <a:rPr lang="en-US" dirty="0"/>
            <a:t>Pre-survey to understand real pain points</a:t>
          </a:r>
        </a:p>
      </dgm:t>
    </dgm:pt>
    <dgm:pt modelId="{8924E369-377A-461D-9134-794B5620934E}" type="parTrans" cxnId="{7498AFCF-D235-41D0-9F30-AD2EAF3A4CC0}">
      <dgm:prSet/>
      <dgm:spPr/>
      <dgm:t>
        <a:bodyPr/>
        <a:lstStyle/>
        <a:p>
          <a:endParaRPr lang="en-US"/>
        </a:p>
      </dgm:t>
    </dgm:pt>
    <dgm:pt modelId="{4AE14C3A-6D38-4BA2-B100-CC6DDAA46197}" type="sibTrans" cxnId="{7498AFCF-D235-41D0-9F30-AD2EAF3A4CC0}">
      <dgm:prSet/>
      <dgm:spPr/>
      <dgm:t>
        <a:bodyPr/>
        <a:lstStyle/>
        <a:p>
          <a:endParaRPr lang="en-US"/>
        </a:p>
      </dgm:t>
    </dgm:pt>
    <dgm:pt modelId="{F1C629D4-2A7A-41CF-9F3C-8BECF1AE287F}">
      <dgm:prSet/>
      <dgm:spPr/>
      <dgm:t>
        <a:bodyPr/>
        <a:lstStyle/>
        <a:p>
          <a:r>
            <a:rPr lang="en-US"/>
            <a:t>1 hour in-person alignment and facilitation session</a:t>
          </a:r>
        </a:p>
      </dgm:t>
    </dgm:pt>
    <dgm:pt modelId="{92CC53DE-7E90-4698-BB36-4A744099DC11}" type="parTrans" cxnId="{B854403F-258B-400A-83CB-4BCF388C6315}">
      <dgm:prSet/>
      <dgm:spPr/>
      <dgm:t>
        <a:bodyPr/>
        <a:lstStyle/>
        <a:p>
          <a:endParaRPr lang="en-US"/>
        </a:p>
      </dgm:t>
    </dgm:pt>
    <dgm:pt modelId="{42868440-7EB2-48CB-B30C-81A2CF1047C8}" type="sibTrans" cxnId="{B854403F-258B-400A-83CB-4BCF388C6315}">
      <dgm:prSet/>
      <dgm:spPr/>
      <dgm:t>
        <a:bodyPr/>
        <a:lstStyle/>
        <a:p>
          <a:endParaRPr lang="en-US"/>
        </a:p>
      </dgm:t>
    </dgm:pt>
    <dgm:pt modelId="{25A93F05-AABD-4804-A6E8-079CEF838BEE}">
      <dgm:prSet/>
      <dgm:spPr/>
      <dgm:t>
        <a:bodyPr/>
        <a:lstStyle/>
        <a:p>
          <a:r>
            <a:rPr lang="en-US" dirty="0"/>
            <a:t>Co-created norms (not mandates) with 30 day trial period</a:t>
          </a:r>
        </a:p>
      </dgm:t>
    </dgm:pt>
    <dgm:pt modelId="{280FECFB-2EF4-4E88-9643-FE64024E0F09}" type="parTrans" cxnId="{45FC66E5-B751-40F5-8A7F-A34478D8DE15}">
      <dgm:prSet/>
      <dgm:spPr/>
      <dgm:t>
        <a:bodyPr/>
        <a:lstStyle/>
        <a:p>
          <a:endParaRPr lang="en-US"/>
        </a:p>
      </dgm:t>
    </dgm:pt>
    <dgm:pt modelId="{5512A596-3A34-4C63-83E6-BCB2A1959A75}" type="sibTrans" cxnId="{45FC66E5-B751-40F5-8A7F-A34478D8DE15}">
      <dgm:prSet/>
      <dgm:spPr/>
      <dgm:t>
        <a:bodyPr/>
        <a:lstStyle/>
        <a:p>
          <a:endParaRPr lang="en-US"/>
        </a:p>
      </dgm:t>
    </dgm:pt>
    <dgm:pt modelId="{77DE0BF2-2EA3-42C9-A54E-C413A600C8F1}">
      <dgm:prSet/>
      <dgm:spPr/>
      <dgm:t>
        <a:bodyPr/>
        <a:lstStyle/>
        <a:p>
          <a:r>
            <a:rPr lang="en-US"/>
            <a:t>Follow-up survey and deeper 1 hour virtual sessions based </a:t>
          </a:r>
        </a:p>
      </dgm:t>
    </dgm:pt>
    <dgm:pt modelId="{78973DD8-BBA6-4F8E-9FBC-008CFFE5ABC4}" type="parTrans" cxnId="{615CBB21-7D25-416E-9A12-12D3B1257CB0}">
      <dgm:prSet/>
      <dgm:spPr/>
      <dgm:t>
        <a:bodyPr/>
        <a:lstStyle/>
        <a:p>
          <a:endParaRPr lang="en-US"/>
        </a:p>
      </dgm:t>
    </dgm:pt>
    <dgm:pt modelId="{A6B4D569-0B76-4075-9E75-E16E25C8A630}" type="sibTrans" cxnId="{615CBB21-7D25-416E-9A12-12D3B1257CB0}">
      <dgm:prSet/>
      <dgm:spPr/>
      <dgm:t>
        <a:bodyPr/>
        <a:lstStyle/>
        <a:p>
          <a:endParaRPr lang="en-US"/>
        </a:p>
      </dgm:t>
    </dgm:pt>
    <dgm:pt modelId="{C4E7D6E1-7AE1-485E-B5C1-8EBEBF4EA3A7}" type="pres">
      <dgm:prSet presAssocID="{9D82B958-6CA9-4B77-9F75-9B23E96E5A5C}" presName="Name0" presStyleCnt="0">
        <dgm:presLayoutVars>
          <dgm:dir/>
          <dgm:animLvl val="lvl"/>
          <dgm:resizeHandles val="exact"/>
        </dgm:presLayoutVars>
      </dgm:prSet>
      <dgm:spPr/>
    </dgm:pt>
    <dgm:pt modelId="{1DF48EF7-8050-4EE4-93A8-38EB31FC5BF3}" type="pres">
      <dgm:prSet presAssocID="{6A297F5E-451C-4933-9D21-54728A0A008E}" presName="composite" presStyleCnt="0"/>
      <dgm:spPr/>
    </dgm:pt>
    <dgm:pt modelId="{20521542-2C1D-4D25-BE89-AD649B954923}" type="pres">
      <dgm:prSet presAssocID="{6A297F5E-451C-4933-9D21-54728A0A008E}" presName="parTx" presStyleLbl="node1" presStyleIdx="0" presStyleCnt="3">
        <dgm:presLayoutVars>
          <dgm:chMax val="0"/>
          <dgm:chPref val="0"/>
          <dgm:bulletEnabled val="1"/>
        </dgm:presLayoutVars>
      </dgm:prSet>
      <dgm:spPr/>
    </dgm:pt>
    <dgm:pt modelId="{795A382C-D2E6-4B90-9562-19ECFB55AF2B}" type="pres">
      <dgm:prSet presAssocID="{6A297F5E-451C-4933-9D21-54728A0A008E}" presName="desTx" presStyleLbl="revTx" presStyleIdx="0" presStyleCnt="3">
        <dgm:presLayoutVars>
          <dgm:bulletEnabled val="1"/>
        </dgm:presLayoutVars>
      </dgm:prSet>
      <dgm:spPr/>
    </dgm:pt>
    <dgm:pt modelId="{B527EB1F-A20A-4DC6-85B8-C09671DD2286}" type="pres">
      <dgm:prSet presAssocID="{187E5D05-60DE-4573-B7F2-A0DA51CD602E}" presName="space" presStyleCnt="0"/>
      <dgm:spPr/>
    </dgm:pt>
    <dgm:pt modelId="{B99A7F9B-7AE9-4A50-BFE2-D53DC09740FF}" type="pres">
      <dgm:prSet presAssocID="{D8D8CC69-8CED-4D17-98AE-DDADDC477900}" presName="composite" presStyleCnt="0"/>
      <dgm:spPr/>
    </dgm:pt>
    <dgm:pt modelId="{0A4DCBA2-B00C-4126-BE7A-1026CDCB8D5B}" type="pres">
      <dgm:prSet presAssocID="{D8D8CC69-8CED-4D17-98AE-DDADDC477900}" presName="parTx" presStyleLbl="node1" presStyleIdx="1" presStyleCnt="3">
        <dgm:presLayoutVars>
          <dgm:chMax val="0"/>
          <dgm:chPref val="0"/>
          <dgm:bulletEnabled val="1"/>
        </dgm:presLayoutVars>
      </dgm:prSet>
      <dgm:spPr/>
    </dgm:pt>
    <dgm:pt modelId="{1EA8D95D-84F7-4269-B6D7-C9D12FC062E3}" type="pres">
      <dgm:prSet presAssocID="{D8D8CC69-8CED-4D17-98AE-DDADDC477900}" presName="desTx" presStyleLbl="revTx" presStyleIdx="1" presStyleCnt="3">
        <dgm:presLayoutVars>
          <dgm:bulletEnabled val="1"/>
        </dgm:presLayoutVars>
      </dgm:prSet>
      <dgm:spPr/>
    </dgm:pt>
    <dgm:pt modelId="{ED9B6555-9173-46A9-ADE3-5AE1A562F2BD}" type="pres">
      <dgm:prSet presAssocID="{7D08E72C-1054-4499-9F2B-68D45C62BC17}" presName="space" presStyleCnt="0"/>
      <dgm:spPr/>
    </dgm:pt>
    <dgm:pt modelId="{9A8B9F8B-E2DD-4E42-9C5C-195CA300D609}" type="pres">
      <dgm:prSet presAssocID="{55F45E44-4A93-44DE-A1D7-0ACAF585687E}" presName="composite" presStyleCnt="0"/>
      <dgm:spPr/>
    </dgm:pt>
    <dgm:pt modelId="{A6C27885-5D2A-4727-92C1-B348D5F70ACE}" type="pres">
      <dgm:prSet presAssocID="{55F45E44-4A93-44DE-A1D7-0ACAF585687E}" presName="parTx" presStyleLbl="node1" presStyleIdx="2" presStyleCnt="3">
        <dgm:presLayoutVars>
          <dgm:chMax val="0"/>
          <dgm:chPref val="0"/>
          <dgm:bulletEnabled val="1"/>
        </dgm:presLayoutVars>
      </dgm:prSet>
      <dgm:spPr/>
    </dgm:pt>
    <dgm:pt modelId="{AE0EA1C4-1187-4C38-A9D8-EEBE0B9BE752}" type="pres">
      <dgm:prSet presAssocID="{55F45E44-4A93-44DE-A1D7-0ACAF585687E}" presName="desTx" presStyleLbl="revTx" presStyleIdx="2" presStyleCnt="3">
        <dgm:presLayoutVars>
          <dgm:bulletEnabled val="1"/>
        </dgm:presLayoutVars>
      </dgm:prSet>
      <dgm:spPr/>
    </dgm:pt>
  </dgm:ptLst>
  <dgm:cxnLst>
    <dgm:cxn modelId="{62A18C00-8EB5-42C0-8751-1149E2591C08}" type="presOf" srcId="{25A93F05-AABD-4804-A6E8-079CEF838BEE}" destId="{AE0EA1C4-1187-4C38-A9D8-EEBE0B9BE752}" srcOrd="0" destOrd="2" presId="urn:microsoft.com/office/officeart/2005/8/layout/chevron1"/>
    <dgm:cxn modelId="{11A0E70E-C132-45F5-9D81-8B7614EE2FB1}" srcId="{D8D8CC69-8CED-4D17-98AE-DDADDC477900}" destId="{B30DE1EA-3AD9-41DC-A00C-A9B6ED064E94}" srcOrd="2" destOrd="0" parTransId="{D6EDD918-0E76-46C4-A412-2ABA8E122497}" sibTransId="{0525B2C0-8496-4F66-87DE-CB7D5DAC04F2}"/>
    <dgm:cxn modelId="{C62DDA1B-0E4A-4F8C-A517-FCED5401C41E}" srcId="{D8D8CC69-8CED-4D17-98AE-DDADDC477900}" destId="{1DCBFAB7-433E-4F5C-BBE8-FF4851558847}" srcOrd="1" destOrd="0" parTransId="{90626AC1-36FD-4078-B45D-A2E4C6E58BF1}" sibTransId="{F5953101-22A5-491A-87ED-17C1B6E02B65}"/>
    <dgm:cxn modelId="{9D00601D-9EA4-47A4-8C5F-28AFA2A89406}" type="presOf" srcId="{F1C629D4-2A7A-41CF-9F3C-8BECF1AE287F}" destId="{AE0EA1C4-1187-4C38-A9D8-EEBE0B9BE752}" srcOrd="0" destOrd="1" presId="urn:microsoft.com/office/officeart/2005/8/layout/chevron1"/>
    <dgm:cxn modelId="{7A3C4F1D-D9A3-4A95-9EB4-97C57F5B8D9C}" srcId="{9D82B958-6CA9-4B77-9F75-9B23E96E5A5C}" destId="{55F45E44-4A93-44DE-A1D7-0ACAF585687E}" srcOrd="2" destOrd="0" parTransId="{7997E324-6664-4557-8724-448801E65379}" sibTransId="{618F34D2-65AF-476D-9D84-CA6C4580A6E8}"/>
    <dgm:cxn modelId="{615CBB21-7D25-416E-9A12-12D3B1257CB0}" srcId="{55F45E44-4A93-44DE-A1D7-0ACAF585687E}" destId="{77DE0BF2-2EA3-42C9-A54E-C413A600C8F1}" srcOrd="3" destOrd="0" parTransId="{78973DD8-BBA6-4F8E-9FBC-008CFFE5ABC4}" sibTransId="{A6B4D569-0B76-4075-9E75-E16E25C8A630}"/>
    <dgm:cxn modelId="{1020E828-11AE-4341-B8FF-D1162F1DBAC9}" srcId="{6A297F5E-451C-4933-9D21-54728A0A008E}" destId="{27592540-1927-40A0-A09E-C2D120B5284C}" srcOrd="1" destOrd="0" parTransId="{CD959BF8-B17B-450C-9505-1F3C03747F94}" sibTransId="{D5E89CAD-A15E-43CB-B7C5-E09194E62745}"/>
    <dgm:cxn modelId="{B854403F-258B-400A-83CB-4BCF388C6315}" srcId="{55F45E44-4A93-44DE-A1D7-0ACAF585687E}" destId="{F1C629D4-2A7A-41CF-9F3C-8BECF1AE287F}" srcOrd="1" destOrd="0" parTransId="{92CC53DE-7E90-4698-BB36-4A744099DC11}" sibTransId="{42868440-7EB2-48CB-B30C-81A2CF1047C8}"/>
    <dgm:cxn modelId="{04D10D5D-BEFF-4FD0-89D8-92125542473C}" type="presOf" srcId="{B30DE1EA-3AD9-41DC-A00C-A9B6ED064E94}" destId="{1EA8D95D-84F7-4269-B6D7-C9D12FC062E3}" srcOrd="0" destOrd="2" presId="urn:microsoft.com/office/officeart/2005/8/layout/chevron1"/>
    <dgm:cxn modelId="{A37B265F-F150-42EF-9CBE-435D8402118C}" srcId="{D8D8CC69-8CED-4D17-98AE-DDADDC477900}" destId="{EED838F5-25AB-4294-B214-0FBA827E1181}" srcOrd="0" destOrd="0" parTransId="{9D16E250-5414-46E9-B85C-427437AB1CD0}" sibTransId="{DF330FB0-A471-4E7F-9072-27B77C30A62D}"/>
    <dgm:cxn modelId="{896A6244-F4EF-4C16-9085-D0358BD95CDE}" type="presOf" srcId="{27592540-1927-40A0-A09E-C2D120B5284C}" destId="{795A382C-D2E6-4B90-9562-19ECFB55AF2B}" srcOrd="0" destOrd="1" presId="urn:microsoft.com/office/officeart/2005/8/layout/chevron1"/>
    <dgm:cxn modelId="{4B0EDC64-E506-4F28-8A6C-0E616CDF12E3}" type="presOf" srcId="{55F45E44-4A93-44DE-A1D7-0ACAF585687E}" destId="{A6C27885-5D2A-4727-92C1-B348D5F70ACE}" srcOrd="0" destOrd="0" presId="urn:microsoft.com/office/officeart/2005/8/layout/chevron1"/>
    <dgm:cxn modelId="{2489E069-869F-4784-B9D3-C40000A548E1}" type="presOf" srcId="{796C2908-3B45-42C7-B51F-B1AD1B8E7E1E}" destId="{795A382C-D2E6-4B90-9562-19ECFB55AF2B}" srcOrd="0" destOrd="0" presId="urn:microsoft.com/office/officeart/2005/8/layout/chevron1"/>
    <dgm:cxn modelId="{07F6FD7F-3E49-4C96-9E06-F93FAD3D88FE}" type="presOf" srcId="{1DCBFAB7-433E-4F5C-BBE8-FF4851558847}" destId="{1EA8D95D-84F7-4269-B6D7-C9D12FC062E3}" srcOrd="0" destOrd="1" presId="urn:microsoft.com/office/officeart/2005/8/layout/chevron1"/>
    <dgm:cxn modelId="{108F318C-B5A1-45F3-95AB-F01C7DFA0FCA}" srcId="{9D82B958-6CA9-4B77-9F75-9B23E96E5A5C}" destId="{D8D8CC69-8CED-4D17-98AE-DDADDC477900}" srcOrd="1" destOrd="0" parTransId="{9B5E1B94-8207-4BA5-9F2F-C7D61E5ECABF}" sibTransId="{7D08E72C-1054-4499-9F2B-68D45C62BC17}"/>
    <dgm:cxn modelId="{C721F2B8-DED8-4F9A-80BE-F5EC7485D873}" type="presOf" srcId="{9D82B958-6CA9-4B77-9F75-9B23E96E5A5C}" destId="{C4E7D6E1-7AE1-485E-B5C1-8EBEBF4EA3A7}" srcOrd="0" destOrd="0" presId="urn:microsoft.com/office/officeart/2005/8/layout/chevron1"/>
    <dgm:cxn modelId="{D30C29BF-FCF0-4A9E-A3BB-64C507C7C005}" type="presOf" srcId="{D8D8CC69-8CED-4D17-98AE-DDADDC477900}" destId="{0A4DCBA2-B00C-4126-BE7A-1026CDCB8D5B}" srcOrd="0" destOrd="0" presId="urn:microsoft.com/office/officeart/2005/8/layout/chevron1"/>
    <dgm:cxn modelId="{77E4F7BF-101A-4999-9007-6723FCD7C6F9}" srcId="{6A297F5E-451C-4933-9D21-54728A0A008E}" destId="{796C2908-3B45-42C7-B51F-B1AD1B8E7E1E}" srcOrd="0" destOrd="0" parTransId="{A1075B87-A7AF-4003-A650-E4CDA6469430}" sibTransId="{25A2F186-13A2-484A-A6DC-708AB1E575D7}"/>
    <dgm:cxn modelId="{6634A8CC-4CD0-4AF7-9C8F-4F405A32F9E8}" type="presOf" srcId="{6A297F5E-451C-4933-9D21-54728A0A008E}" destId="{20521542-2C1D-4D25-BE89-AD649B954923}" srcOrd="0" destOrd="0" presId="urn:microsoft.com/office/officeart/2005/8/layout/chevron1"/>
    <dgm:cxn modelId="{7498AFCF-D235-41D0-9F30-AD2EAF3A4CC0}" srcId="{55F45E44-4A93-44DE-A1D7-0ACAF585687E}" destId="{FA8FBDEE-0B69-4816-A2A6-2B0A9E08E58D}" srcOrd="0" destOrd="0" parTransId="{8924E369-377A-461D-9134-794B5620934E}" sibTransId="{4AE14C3A-6D38-4BA2-B100-CC6DDAA46197}"/>
    <dgm:cxn modelId="{067384DE-F205-45DE-8052-201E76F0E341}" type="presOf" srcId="{EED838F5-25AB-4294-B214-0FBA827E1181}" destId="{1EA8D95D-84F7-4269-B6D7-C9D12FC062E3}" srcOrd="0" destOrd="0" presId="urn:microsoft.com/office/officeart/2005/8/layout/chevron1"/>
    <dgm:cxn modelId="{45FC66E5-B751-40F5-8A7F-A34478D8DE15}" srcId="{55F45E44-4A93-44DE-A1D7-0ACAF585687E}" destId="{25A93F05-AABD-4804-A6E8-079CEF838BEE}" srcOrd="2" destOrd="0" parTransId="{280FECFB-2EF4-4E88-9643-FE64024E0F09}" sibTransId="{5512A596-3A34-4C63-83E6-BCB2A1959A75}"/>
    <dgm:cxn modelId="{8B5388E6-C96C-4379-AFC6-5518018B609A}" type="presOf" srcId="{FA8FBDEE-0B69-4816-A2A6-2B0A9E08E58D}" destId="{AE0EA1C4-1187-4C38-A9D8-EEBE0B9BE752}" srcOrd="0" destOrd="0" presId="urn:microsoft.com/office/officeart/2005/8/layout/chevron1"/>
    <dgm:cxn modelId="{54122BE8-05CD-4BA5-8C9F-91298B0D81A3}" srcId="{9D82B958-6CA9-4B77-9F75-9B23E96E5A5C}" destId="{6A297F5E-451C-4933-9D21-54728A0A008E}" srcOrd="0" destOrd="0" parTransId="{85CEA571-285F-4EC1-AF90-81E88251AEE7}" sibTransId="{187E5D05-60DE-4573-B7F2-A0DA51CD602E}"/>
    <dgm:cxn modelId="{536F4EED-64A6-49EA-85B3-33B07064155C}" type="presOf" srcId="{77DE0BF2-2EA3-42C9-A54E-C413A600C8F1}" destId="{AE0EA1C4-1187-4C38-A9D8-EEBE0B9BE752}" srcOrd="0" destOrd="3" presId="urn:microsoft.com/office/officeart/2005/8/layout/chevron1"/>
    <dgm:cxn modelId="{8F417ABE-F79F-459D-B246-6E5E76957F31}" type="presParOf" srcId="{C4E7D6E1-7AE1-485E-B5C1-8EBEBF4EA3A7}" destId="{1DF48EF7-8050-4EE4-93A8-38EB31FC5BF3}" srcOrd="0" destOrd="0" presId="urn:microsoft.com/office/officeart/2005/8/layout/chevron1"/>
    <dgm:cxn modelId="{F9E0F403-F36D-4272-9B39-DD4B7C16A80A}" type="presParOf" srcId="{1DF48EF7-8050-4EE4-93A8-38EB31FC5BF3}" destId="{20521542-2C1D-4D25-BE89-AD649B954923}" srcOrd="0" destOrd="0" presId="urn:microsoft.com/office/officeart/2005/8/layout/chevron1"/>
    <dgm:cxn modelId="{329C2A98-FF2D-4367-8754-B86213FF3782}" type="presParOf" srcId="{1DF48EF7-8050-4EE4-93A8-38EB31FC5BF3}" destId="{795A382C-D2E6-4B90-9562-19ECFB55AF2B}" srcOrd="1" destOrd="0" presId="urn:microsoft.com/office/officeart/2005/8/layout/chevron1"/>
    <dgm:cxn modelId="{A85D80A3-5BCC-4FA1-ACF4-AB2B4FE9A898}" type="presParOf" srcId="{C4E7D6E1-7AE1-485E-B5C1-8EBEBF4EA3A7}" destId="{B527EB1F-A20A-4DC6-85B8-C09671DD2286}" srcOrd="1" destOrd="0" presId="urn:microsoft.com/office/officeart/2005/8/layout/chevron1"/>
    <dgm:cxn modelId="{EEF15734-E97F-4D28-B7FF-EFA17BB50C18}" type="presParOf" srcId="{C4E7D6E1-7AE1-485E-B5C1-8EBEBF4EA3A7}" destId="{B99A7F9B-7AE9-4A50-BFE2-D53DC09740FF}" srcOrd="2" destOrd="0" presId="urn:microsoft.com/office/officeart/2005/8/layout/chevron1"/>
    <dgm:cxn modelId="{B44B3C21-1BEF-4852-B8DA-6405AA4D7554}" type="presParOf" srcId="{B99A7F9B-7AE9-4A50-BFE2-D53DC09740FF}" destId="{0A4DCBA2-B00C-4126-BE7A-1026CDCB8D5B}" srcOrd="0" destOrd="0" presId="urn:microsoft.com/office/officeart/2005/8/layout/chevron1"/>
    <dgm:cxn modelId="{3E0E6AFB-D2C9-49F6-9420-BACB3D057819}" type="presParOf" srcId="{B99A7F9B-7AE9-4A50-BFE2-D53DC09740FF}" destId="{1EA8D95D-84F7-4269-B6D7-C9D12FC062E3}" srcOrd="1" destOrd="0" presId="urn:microsoft.com/office/officeart/2005/8/layout/chevron1"/>
    <dgm:cxn modelId="{4E945887-D44B-4BBD-B434-C9B7118FA032}" type="presParOf" srcId="{C4E7D6E1-7AE1-485E-B5C1-8EBEBF4EA3A7}" destId="{ED9B6555-9173-46A9-ADE3-5AE1A562F2BD}" srcOrd="3" destOrd="0" presId="urn:microsoft.com/office/officeart/2005/8/layout/chevron1"/>
    <dgm:cxn modelId="{F47C4E62-CA42-4063-8673-24E69818EBEA}" type="presParOf" srcId="{C4E7D6E1-7AE1-485E-B5C1-8EBEBF4EA3A7}" destId="{9A8B9F8B-E2DD-4E42-9C5C-195CA300D609}" srcOrd="4" destOrd="0" presId="urn:microsoft.com/office/officeart/2005/8/layout/chevron1"/>
    <dgm:cxn modelId="{DA8DB543-9666-412B-A25F-682957C4C099}" type="presParOf" srcId="{9A8B9F8B-E2DD-4E42-9C5C-195CA300D609}" destId="{A6C27885-5D2A-4727-92C1-B348D5F70ACE}" srcOrd="0" destOrd="0" presId="urn:microsoft.com/office/officeart/2005/8/layout/chevron1"/>
    <dgm:cxn modelId="{09ECAF30-3BD9-4A45-BA4B-8C989811702D}" type="presParOf" srcId="{9A8B9F8B-E2DD-4E42-9C5C-195CA300D609}" destId="{AE0EA1C4-1187-4C38-A9D8-EEBE0B9BE752}" srcOrd="1"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E570C4B-F95D-4483-A63A-67AC4C063D7E}" type="doc">
      <dgm:prSet loTypeId="urn:microsoft.com/office/officeart/2018/2/layout/IconLabelList" loCatId="icon" qsTypeId="urn:microsoft.com/office/officeart/2005/8/quickstyle/simple1" qsCatId="simple" csTypeId="urn:microsoft.com/office/officeart/2005/8/colors/accent1_2" csCatId="accent1" phldr="1"/>
      <dgm:spPr/>
      <dgm:t>
        <a:bodyPr/>
        <a:lstStyle/>
        <a:p>
          <a:endParaRPr lang="en-US"/>
        </a:p>
      </dgm:t>
    </dgm:pt>
    <dgm:pt modelId="{B5190425-FFEE-40A6-9052-24BAFD87F015}">
      <dgm:prSet/>
      <dgm:spPr/>
      <dgm:t>
        <a:bodyPr/>
        <a:lstStyle/>
        <a:p>
          <a:pPr>
            <a:lnSpc>
              <a:spcPct val="100000"/>
            </a:lnSpc>
          </a:pPr>
          <a:r>
            <a:rPr lang="en-US"/>
            <a:t>Encouraging open &amp; transparent communication</a:t>
          </a:r>
        </a:p>
      </dgm:t>
    </dgm:pt>
    <dgm:pt modelId="{1DDEB698-2237-4CF3-B7F5-76B01A92364E}" type="parTrans" cxnId="{AAECC270-32F8-4D12-915C-2BD53D0ADB28}">
      <dgm:prSet/>
      <dgm:spPr/>
      <dgm:t>
        <a:bodyPr/>
        <a:lstStyle/>
        <a:p>
          <a:endParaRPr lang="en-US"/>
        </a:p>
      </dgm:t>
    </dgm:pt>
    <dgm:pt modelId="{CAB7BB6D-746B-47F0-9336-4FFABB713377}" type="sibTrans" cxnId="{AAECC270-32F8-4D12-915C-2BD53D0ADB28}">
      <dgm:prSet/>
      <dgm:spPr/>
      <dgm:t>
        <a:bodyPr/>
        <a:lstStyle/>
        <a:p>
          <a:endParaRPr lang="en-US"/>
        </a:p>
      </dgm:t>
    </dgm:pt>
    <dgm:pt modelId="{3C7E4349-3AA4-4930-8B91-E6F070E9A135}">
      <dgm:prSet/>
      <dgm:spPr/>
      <dgm:t>
        <a:bodyPr/>
        <a:lstStyle/>
        <a:p>
          <a:pPr>
            <a:lnSpc>
              <a:spcPct val="100000"/>
            </a:lnSpc>
          </a:pPr>
          <a:r>
            <a:rPr lang="en-US"/>
            <a:t>Focused on patterns, not individual behavior</a:t>
          </a:r>
        </a:p>
      </dgm:t>
    </dgm:pt>
    <dgm:pt modelId="{93E5D5AB-16DC-4984-B016-9E04D06BC126}" type="parTrans" cxnId="{DE5EB41D-AB61-49C3-9285-681B9D5D58C5}">
      <dgm:prSet/>
      <dgm:spPr/>
      <dgm:t>
        <a:bodyPr/>
        <a:lstStyle/>
        <a:p>
          <a:endParaRPr lang="en-US"/>
        </a:p>
      </dgm:t>
    </dgm:pt>
    <dgm:pt modelId="{2FACA22B-1777-454A-B7E7-E560CA981651}" type="sibTrans" cxnId="{DE5EB41D-AB61-49C3-9285-681B9D5D58C5}">
      <dgm:prSet/>
      <dgm:spPr/>
      <dgm:t>
        <a:bodyPr/>
        <a:lstStyle/>
        <a:p>
          <a:endParaRPr lang="en-US"/>
        </a:p>
      </dgm:t>
    </dgm:pt>
    <dgm:pt modelId="{C078B4D2-3CEE-4335-8E0B-F63CA503C7BD}">
      <dgm:prSet/>
      <dgm:spPr/>
      <dgm:t>
        <a:bodyPr/>
        <a:lstStyle/>
        <a:p>
          <a:pPr>
            <a:lnSpc>
              <a:spcPct val="100000"/>
            </a:lnSpc>
          </a:pPr>
          <a:r>
            <a:rPr lang="en-US"/>
            <a:t>Framed norms as experiments, not rules</a:t>
          </a:r>
        </a:p>
      </dgm:t>
    </dgm:pt>
    <dgm:pt modelId="{E9F1BA90-0FC6-44A4-B441-F5C9F193957F}" type="parTrans" cxnId="{9163837B-FB59-47AD-8E75-C268728F662A}">
      <dgm:prSet/>
      <dgm:spPr/>
      <dgm:t>
        <a:bodyPr/>
        <a:lstStyle/>
        <a:p>
          <a:endParaRPr lang="en-US"/>
        </a:p>
      </dgm:t>
    </dgm:pt>
    <dgm:pt modelId="{260D171E-BF57-44DC-84EB-30C15B6FD5BD}" type="sibTrans" cxnId="{9163837B-FB59-47AD-8E75-C268728F662A}">
      <dgm:prSet/>
      <dgm:spPr/>
      <dgm:t>
        <a:bodyPr/>
        <a:lstStyle/>
        <a:p>
          <a:endParaRPr lang="en-US"/>
        </a:p>
      </dgm:t>
    </dgm:pt>
    <dgm:pt modelId="{1691178C-36C5-43A9-B03C-F65A38F62187}">
      <dgm:prSet/>
      <dgm:spPr/>
      <dgm:t>
        <a:bodyPr/>
        <a:lstStyle/>
        <a:p>
          <a:pPr>
            <a:lnSpc>
              <a:spcPct val="100000"/>
            </a:lnSpc>
          </a:pPr>
          <a:r>
            <a:rPr lang="en-US"/>
            <a:t>Established shared expectations for messaging and meetings</a:t>
          </a:r>
        </a:p>
      </dgm:t>
    </dgm:pt>
    <dgm:pt modelId="{6E18AE43-1509-409C-B7DD-4A0EA8CA4CC8}" type="parTrans" cxnId="{D1E2AB01-5EBC-46B4-8696-CC423CB33AC6}">
      <dgm:prSet/>
      <dgm:spPr/>
      <dgm:t>
        <a:bodyPr/>
        <a:lstStyle/>
        <a:p>
          <a:endParaRPr lang="en-US"/>
        </a:p>
      </dgm:t>
    </dgm:pt>
    <dgm:pt modelId="{70624BC4-E8FB-4979-943F-6A74680516F2}" type="sibTrans" cxnId="{D1E2AB01-5EBC-46B4-8696-CC423CB33AC6}">
      <dgm:prSet/>
      <dgm:spPr/>
      <dgm:t>
        <a:bodyPr/>
        <a:lstStyle/>
        <a:p>
          <a:endParaRPr lang="en-US"/>
        </a:p>
      </dgm:t>
    </dgm:pt>
    <dgm:pt modelId="{85501F09-A531-41C5-BFBC-3239A2EF29BD}">
      <dgm:prSet/>
      <dgm:spPr/>
      <dgm:t>
        <a:bodyPr/>
        <a:lstStyle/>
        <a:p>
          <a:pPr>
            <a:lnSpc>
              <a:spcPct val="100000"/>
            </a:lnSpc>
          </a:pPr>
          <a:r>
            <a:rPr lang="en-US"/>
            <a:t>Improved visibility of decisions and next steps</a:t>
          </a:r>
        </a:p>
      </dgm:t>
    </dgm:pt>
    <dgm:pt modelId="{C943F3A9-CBD2-49DE-AD17-3FF08D7799F5}" type="parTrans" cxnId="{066C312F-1EA2-4D95-B433-7B03E8E4294D}">
      <dgm:prSet/>
      <dgm:spPr/>
      <dgm:t>
        <a:bodyPr/>
        <a:lstStyle/>
        <a:p>
          <a:endParaRPr lang="en-US"/>
        </a:p>
      </dgm:t>
    </dgm:pt>
    <dgm:pt modelId="{25E14FB0-139C-4265-8EFE-4D5B6396FC27}" type="sibTrans" cxnId="{066C312F-1EA2-4D95-B433-7B03E8E4294D}">
      <dgm:prSet/>
      <dgm:spPr/>
      <dgm:t>
        <a:bodyPr/>
        <a:lstStyle/>
        <a:p>
          <a:endParaRPr lang="en-US"/>
        </a:p>
      </dgm:t>
    </dgm:pt>
    <dgm:pt modelId="{9115CCE5-6C0B-420E-BB7C-D4F34F3C4974}" type="pres">
      <dgm:prSet presAssocID="{BE570C4B-F95D-4483-A63A-67AC4C063D7E}" presName="root" presStyleCnt="0">
        <dgm:presLayoutVars>
          <dgm:dir/>
          <dgm:resizeHandles val="exact"/>
        </dgm:presLayoutVars>
      </dgm:prSet>
      <dgm:spPr/>
    </dgm:pt>
    <dgm:pt modelId="{1104F4C8-3F76-4947-AC7A-94E46BB82CBB}" type="pres">
      <dgm:prSet presAssocID="{B5190425-FFEE-40A6-9052-24BAFD87F015}" presName="compNode" presStyleCnt="0"/>
      <dgm:spPr/>
    </dgm:pt>
    <dgm:pt modelId="{9DCCAD51-D8BA-4C3B-A8FD-A6420544D0CB}" type="pres">
      <dgm:prSet presAssocID="{B5190425-FFEE-40A6-9052-24BAFD87F015}" presName="iconRect" presStyleLbl="node1" presStyleIdx="0"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dgm:spPr>
      <dgm:extLst>
        <a:ext uri="{E40237B7-FDA0-4F09-8148-C483321AD2D9}">
          <dgm14:cNvPr xmlns:dgm14="http://schemas.microsoft.com/office/drawing/2010/diagram" id="0" name="" descr="Chat"/>
        </a:ext>
      </dgm:extLst>
    </dgm:pt>
    <dgm:pt modelId="{CFF03CE2-F203-446B-BB79-E3FB14F71512}" type="pres">
      <dgm:prSet presAssocID="{B5190425-FFEE-40A6-9052-24BAFD87F015}" presName="spaceRect" presStyleCnt="0"/>
      <dgm:spPr/>
    </dgm:pt>
    <dgm:pt modelId="{AFA62FCC-C108-41BA-9491-34212972B371}" type="pres">
      <dgm:prSet presAssocID="{B5190425-FFEE-40A6-9052-24BAFD87F015}" presName="textRect" presStyleLbl="revTx" presStyleIdx="0" presStyleCnt="5">
        <dgm:presLayoutVars>
          <dgm:chMax val="1"/>
          <dgm:chPref val="1"/>
        </dgm:presLayoutVars>
      </dgm:prSet>
      <dgm:spPr/>
    </dgm:pt>
    <dgm:pt modelId="{CFAD7B7F-C7E3-4556-BF54-97A0193BF4F6}" type="pres">
      <dgm:prSet presAssocID="{CAB7BB6D-746B-47F0-9336-4FFABB713377}" presName="sibTrans" presStyleCnt="0"/>
      <dgm:spPr/>
    </dgm:pt>
    <dgm:pt modelId="{446DAA59-A1B5-4F06-AF7E-77608D2F0F08}" type="pres">
      <dgm:prSet presAssocID="{3C7E4349-3AA4-4930-8B91-E6F070E9A135}" presName="compNode" presStyleCnt="0"/>
      <dgm:spPr/>
    </dgm:pt>
    <dgm:pt modelId="{826B9845-8FD9-4512-A00D-E3A0B8ED7D4F}" type="pres">
      <dgm:prSet presAssocID="{3C7E4349-3AA4-4930-8B91-E6F070E9A135}" presName="iconRect" presStyleLbl="node1" presStyleIdx="1"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Eyes"/>
        </a:ext>
      </dgm:extLst>
    </dgm:pt>
    <dgm:pt modelId="{AE0EB04D-B1B9-47B7-B976-B6D46AFE66A2}" type="pres">
      <dgm:prSet presAssocID="{3C7E4349-3AA4-4930-8B91-E6F070E9A135}" presName="spaceRect" presStyleCnt="0"/>
      <dgm:spPr/>
    </dgm:pt>
    <dgm:pt modelId="{79B45A6E-7ACE-4F17-B420-3B5B785E9DCA}" type="pres">
      <dgm:prSet presAssocID="{3C7E4349-3AA4-4930-8B91-E6F070E9A135}" presName="textRect" presStyleLbl="revTx" presStyleIdx="1" presStyleCnt="5">
        <dgm:presLayoutVars>
          <dgm:chMax val="1"/>
          <dgm:chPref val="1"/>
        </dgm:presLayoutVars>
      </dgm:prSet>
      <dgm:spPr/>
    </dgm:pt>
    <dgm:pt modelId="{E3700572-4480-437B-B6E7-24A52A2A6EDA}" type="pres">
      <dgm:prSet presAssocID="{2FACA22B-1777-454A-B7E7-E560CA981651}" presName="sibTrans" presStyleCnt="0"/>
      <dgm:spPr/>
    </dgm:pt>
    <dgm:pt modelId="{A9B966D7-1F2C-4C31-A495-41F3C532C30D}" type="pres">
      <dgm:prSet presAssocID="{C078B4D2-3CEE-4335-8E0B-F63CA503C7BD}" presName="compNode" presStyleCnt="0"/>
      <dgm:spPr/>
    </dgm:pt>
    <dgm:pt modelId="{AB0C60FB-AED0-435A-8DF9-E59E43F7369E}" type="pres">
      <dgm:prSet presAssocID="{C078B4D2-3CEE-4335-8E0B-F63CA503C7BD}" presName="iconRect" presStyleLbl="node1" presStyleIdx="2"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dgm:spPr>
      <dgm:extLst>
        <a:ext uri="{E40237B7-FDA0-4F09-8148-C483321AD2D9}">
          <dgm14:cNvPr xmlns:dgm14="http://schemas.microsoft.com/office/drawing/2010/diagram" id="0" name="" descr="Flask"/>
        </a:ext>
      </dgm:extLst>
    </dgm:pt>
    <dgm:pt modelId="{C36D6916-592B-411C-87AF-1DBB0719B521}" type="pres">
      <dgm:prSet presAssocID="{C078B4D2-3CEE-4335-8E0B-F63CA503C7BD}" presName="spaceRect" presStyleCnt="0"/>
      <dgm:spPr/>
    </dgm:pt>
    <dgm:pt modelId="{2E8EBAFC-AA39-46BE-AE50-B2BB6F8E085C}" type="pres">
      <dgm:prSet presAssocID="{C078B4D2-3CEE-4335-8E0B-F63CA503C7BD}" presName="textRect" presStyleLbl="revTx" presStyleIdx="2" presStyleCnt="5">
        <dgm:presLayoutVars>
          <dgm:chMax val="1"/>
          <dgm:chPref val="1"/>
        </dgm:presLayoutVars>
      </dgm:prSet>
      <dgm:spPr/>
    </dgm:pt>
    <dgm:pt modelId="{3494F699-4272-4800-92A0-C3AF0FE597BE}" type="pres">
      <dgm:prSet presAssocID="{260D171E-BF57-44DC-84EB-30C15B6FD5BD}" presName="sibTrans" presStyleCnt="0"/>
      <dgm:spPr/>
    </dgm:pt>
    <dgm:pt modelId="{F97C60FB-F5F0-4D2A-AE32-7ABBF38BB2A0}" type="pres">
      <dgm:prSet presAssocID="{1691178C-36C5-43A9-B03C-F65A38F62187}" presName="compNode" presStyleCnt="0"/>
      <dgm:spPr/>
    </dgm:pt>
    <dgm:pt modelId="{952C38DA-FAC7-4C66-AC42-582A434160CB}" type="pres">
      <dgm:prSet presAssocID="{1691178C-36C5-43A9-B03C-F65A38F62187}" presName="iconRect" presStyleLbl="node1" presStyleIdx="3"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Meeting"/>
        </a:ext>
      </dgm:extLst>
    </dgm:pt>
    <dgm:pt modelId="{D8D1B256-E8FD-4803-BA91-4E120709ADDF}" type="pres">
      <dgm:prSet presAssocID="{1691178C-36C5-43A9-B03C-F65A38F62187}" presName="spaceRect" presStyleCnt="0"/>
      <dgm:spPr/>
    </dgm:pt>
    <dgm:pt modelId="{4198B5AF-5B26-433C-B92F-2DEE9873B0EF}" type="pres">
      <dgm:prSet presAssocID="{1691178C-36C5-43A9-B03C-F65A38F62187}" presName="textRect" presStyleLbl="revTx" presStyleIdx="3" presStyleCnt="5">
        <dgm:presLayoutVars>
          <dgm:chMax val="1"/>
          <dgm:chPref val="1"/>
        </dgm:presLayoutVars>
      </dgm:prSet>
      <dgm:spPr/>
    </dgm:pt>
    <dgm:pt modelId="{661D875B-FE17-45F4-9B3A-855CBAB1F720}" type="pres">
      <dgm:prSet presAssocID="{70624BC4-E8FB-4979-943F-6A74680516F2}" presName="sibTrans" presStyleCnt="0"/>
      <dgm:spPr/>
    </dgm:pt>
    <dgm:pt modelId="{1F62EFA6-935E-4018-9B6D-8A25B89F8521}" type="pres">
      <dgm:prSet presAssocID="{85501F09-A531-41C5-BFBC-3239A2EF29BD}" presName="compNode" presStyleCnt="0"/>
      <dgm:spPr/>
    </dgm:pt>
    <dgm:pt modelId="{D5D7F3ED-3151-43CD-861E-93D96B9F1484}" type="pres">
      <dgm:prSet presAssocID="{85501F09-A531-41C5-BFBC-3239A2EF29BD}" presName="iconRect" presStyleLbl="node1" presStyleIdx="4"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dgm:spPr>
      <dgm:extLst>
        <a:ext uri="{E40237B7-FDA0-4F09-8148-C483321AD2D9}">
          <dgm14:cNvPr xmlns:dgm14="http://schemas.microsoft.com/office/drawing/2010/diagram" id="0" name="" descr="Checkmark"/>
        </a:ext>
      </dgm:extLst>
    </dgm:pt>
    <dgm:pt modelId="{D109B773-51D3-4EFE-9E1A-3AF1AE990FFA}" type="pres">
      <dgm:prSet presAssocID="{85501F09-A531-41C5-BFBC-3239A2EF29BD}" presName="spaceRect" presStyleCnt="0"/>
      <dgm:spPr/>
    </dgm:pt>
    <dgm:pt modelId="{33BC91E8-A5D1-4ACD-99F0-09FE56EA460E}" type="pres">
      <dgm:prSet presAssocID="{85501F09-A531-41C5-BFBC-3239A2EF29BD}" presName="textRect" presStyleLbl="revTx" presStyleIdx="4" presStyleCnt="5">
        <dgm:presLayoutVars>
          <dgm:chMax val="1"/>
          <dgm:chPref val="1"/>
        </dgm:presLayoutVars>
      </dgm:prSet>
      <dgm:spPr/>
    </dgm:pt>
  </dgm:ptLst>
  <dgm:cxnLst>
    <dgm:cxn modelId="{D1E2AB01-5EBC-46B4-8696-CC423CB33AC6}" srcId="{BE570C4B-F95D-4483-A63A-67AC4C063D7E}" destId="{1691178C-36C5-43A9-B03C-F65A38F62187}" srcOrd="3" destOrd="0" parTransId="{6E18AE43-1509-409C-B7DD-4A0EA8CA4CC8}" sibTransId="{70624BC4-E8FB-4979-943F-6A74680516F2}"/>
    <dgm:cxn modelId="{DE5EB41D-AB61-49C3-9285-681B9D5D58C5}" srcId="{BE570C4B-F95D-4483-A63A-67AC4C063D7E}" destId="{3C7E4349-3AA4-4930-8B91-E6F070E9A135}" srcOrd="1" destOrd="0" parTransId="{93E5D5AB-16DC-4984-B016-9E04D06BC126}" sibTransId="{2FACA22B-1777-454A-B7E7-E560CA981651}"/>
    <dgm:cxn modelId="{066C312F-1EA2-4D95-B433-7B03E8E4294D}" srcId="{BE570C4B-F95D-4483-A63A-67AC4C063D7E}" destId="{85501F09-A531-41C5-BFBC-3239A2EF29BD}" srcOrd="4" destOrd="0" parTransId="{C943F3A9-CBD2-49DE-AD17-3FF08D7799F5}" sibTransId="{25E14FB0-139C-4265-8EFE-4D5B6396FC27}"/>
    <dgm:cxn modelId="{14E20B5F-18D7-4CEA-BD7A-AA070506F06E}" type="presOf" srcId="{C078B4D2-3CEE-4335-8E0B-F63CA503C7BD}" destId="{2E8EBAFC-AA39-46BE-AE50-B2BB6F8E085C}" srcOrd="0" destOrd="0" presId="urn:microsoft.com/office/officeart/2018/2/layout/IconLabelList"/>
    <dgm:cxn modelId="{5F92EA6A-9DF5-48DC-BFB5-791C7C83D92B}" type="presOf" srcId="{BE570C4B-F95D-4483-A63A-67AC4C063D7E}" destId="{9115CCE5-6C0B-420E-BB7C-D4F34F3C4974}" srcOrd="0" destOrd="0" presId="urn:microsoft.com/office/officeart/2018/2/layout/IconLabelList"/>
    <dgm:cxn modelId="{AAECC270-32F8-4D12-915C-2BD53D0ADB28}" srcId="{BE570C4B-F95D-4483-A63A-67AC4C063D7E}" destId="{B5190425-FFEE-40A6-9052-24BAFD87F015}" srcOrd="0" destOrd="0" parTransId="{1DDEB698-2237-4CF3-B7F5-76B01A92364E}" sibTransId="{CAB7BB6D-746B-47F0-9336-4FFABB713377}"/>
    <dgm:cxn modelId="{9163837B-FB59-47AD-8E75-C268728F662A}" srcId="{BE570C4B-F95D-4483-A63A-67AC4C063D7E}" destId="{C078B4D2-3CEE-4335-8E0B-F63CA503C7BD}" srcOrd="2" destOrd="0" parTransId="{E9F1BA90-0FC6-44A4-B441-F5C9F193957F}" sibTransId="{260D171E-BF57-44DC-84EB-30C15B6FD5BD}"/>
    <dgm:cxn modelId="{94A51BB6-6714-4257-B53A-1726EA1AE944}" type="presOf" srcId="{85501F09-A531-41C5-BFBC-3239A2EF29BD}" destId="{33BC91E8-A5D1-4ACD-99F0-09FE56EA460E}" srcOrd="0" destOrd="0" presId="urn:microsoft.com/office/officeart/2018/2/layout/IconLabelList"/>
    <dgm:cxn modelId="{110194B9-E507-4B17-86BD-321AA19E0FFD}" type="presOf" srcId="{3C7E4349-3AA4-4930-8B91-E6F070E9A135}" destId="{79B45A6E-7ACE-4F17-B420-3B5B785E9DCA}" srcOrd="0" destOrd="0" presId="urn:microsoft.com/office/officeart/2018/2/layout/IconLabelList"/>
    <dgm:cxn modelId="{AE6B00CC-60B4-4C4D-AC14-1100582E2DCA}" type="presOf" srcId="{1691178C-36C5-43A9-B03C-F65A38F62187}" destId="{4198B5AF-5B26-433C-B92F-2DEE9873B0EF}" srcOrd="0" destOrd="0" presId="urn:microsoft.com/office/officeart/2018/2/layout/IconLabelList"/>
    <dgm:cxn modelId="{35315DFD-5AE8-43EE-A002-03701EC2F5AD}" type="presOf" srcId="{B5190425-FFEE-40A6-9052-24BAFD87F015}" destId="{AFA62FCC-C108-41BA-9491-34212972B371}" srcOrd="0" destOrd="0" presId="urn:microsoft.com/office/officeart/2018/2/layout/IconLabelList"/>
    <dgm:cxn modelId="{9FCAAEDE-1405-4337-BEC4-8972E4734FA4}" type="presParOf" srcId="{9115CCE5-6C0B-420E-BB7C-D4F34F3C4974}" destId="{1104F4C8-3F76-4947-AC7A-94E46BB82CBB}" srcOrd="0" destOrd="0" presId="urn:microsoft.com/office/officeart/2018/2/layout/IconLabelList"/>
    <dgm:cxn modelId="{431C5588-2C94-4D5A-846F-7C54429AC3B2}" type="presParOf" srcId="{1104F4C8-3F76-4947-AC7A-94E46BB82CBB}" destId="{9DCCAD51-D8BA-4C3B-A8FD-A6420544D0CB}" srcOrd="0" destOrd="0" presId="urn:microsoft.com/office/officeart/2018/2/layout/IconLabelList"/>
    <dgm:cxn modelId="{3B3AA308-7F11-4E7A-88F2-4F861AD9977C}" type="presParOf" srcId="{1104F4C8-3F76-4947-AC7A-94E46BB82CBB}" destId="{CFF03CE2-F203-446B-BB79-E3FB14F71512}" srcOrd="1" destOrd="0" presId="urn:microsoft.com/office/officeart/2018/2/layout/IconLabelList"/>
    <dgm:cxn modelId="{3C36915E-D213-4BB1-85E1-CA47FEBF4DA8}" type="presParOf" srcId="{1104F4C8-3F76-4947-AC7A-94E46BB82CBB}" destId="{AFA62FCC-C108-41BA-9491-34212972B371}" srcOrd="2" destOrd="0" presId="urn:microsoft.com/office/officeart/2018/2/layout/IconLabelList"/>
    <dgm:cxn modelId="{D62DEC48-D17A-4BE4-8CE1-F88070780B29}" type="presParOf" srcId="{9115CCE5-6C0B-420E-BB7C-D4F34F3C4974}" destId="{CFAD7B7F-C7E3-4556-BF54-97A0193BF4F6}" srcOrd="1" destOrd="0" presId="urn:microsoft.com/office/officeart/2018/2/layout/IconLabelList"/>
    <dgm:cxn modelId="{E9B395CA-1DEC-46BD-AB5D-F735EBFD0511}" type="presParOf" srcId="{9115CCE5-6C0B-420E-BB7C-D4F34F3C4974}" destId="{446DAA59-A1B5-4F06-AF7E-77608D2F0F08}" srcOrd="2" destOrd="0" presId="urn:microsoft.com/office/officeart/2018/2/layout/IconLabelList"/>
    <dgm:cxn modelId="{77EEA662-3EB2-4EC0-B240-3075F3FE4614}" type="presParOf" srcId="{446DAA59-A1B5-4F06-AF7E-77608D2F0F08}" destId="{826B9845-8FD9-4512-A00D-E3A0B8ED7D4F}" srcOrd="0" destOrd="0" presId="urn:microsoft.com/office/officeart/2018/2/layout/IconLabelList"/>
    <dgm:cxn modelId="{F6EE4746-9CFF-42D0-B180-62F4529C1E6D}" type="presParOf" srcId="{446DAA59-A1B5-4F06-AF7E-77608D2F0F08}" destId="{AE0EB04D-B1B9-47B7-B976-B6D46AFE66A2}" srcOrd="1" destOrd="0" presId="urn:microsoft.com/office/officeart/2018/2/layout/IconLabelList"/>
    <dgm:cxn modelId="{257683C9-B9E7-40BF-BE67-B1B89B4C8423}" type="presParOf" srcId="{446DAA59-A1B5-4F06-AF7E-77608D2F0F08}" destId="{79B45A6E-7ACE-4F17-B420-3B5B785E9DCA}" srcOrd="2" destOrd="0" presId="urn:microsoft.com/office/officeart/2018/2/layout/IconLabelList"/>
    <dgm:cxn modelId="{E85CFD39-6197-455C-828B-D80DFE6FE270}" type="presParOf" srcId="{9115CCE5-6C0B-420E-BB7C-D4F34F3C4974}" destId="{E3700572-4480-437B-B6E7-24A52A2A6EDA}" srcOrd="3" destOrd="0" presId="urn:microsoft.com/office/officeart/2018/2/layout/IconLabelList"/>
    <dgm:cxn modelId="{6BB3EFBB-7C79-46AE-BC05-7BF502B97369}" type="presParOf" srcId="{9115CCE5-6C0B-420E-BB7C-D4F34F3C4974}" destId="{A9B966D7-1F2C-4C31-A495-41F3C532C30D}" srcOrd="4" destOrd="0" presId="urn:microsoft.com/office/officeart/2018/2/layout/IconLabelList"/>
    <dgm:cxn modelId="{407029AB-3525-4C1D-860A-60DD2F029A63}" type="presParOf" srcId="{A9B966D7-1F2C-4C31-A495-41F3C532C30D}" destId="{AB0C60FB-AED0-435A-8DF9-E59E43F7369E}" srcOrd="0" destOrd="0" presId="urn:microsoft.com/office/officeart/2018/2/layout/IconLabelList"/>
    <dgm:cxn modelId="{E0218F6F-3A65-4E1D-A2B5-29CC6CDE30E1}" type="presParOf" srcId="{A9B966D7-1F2C-4C31-A495-41F3C532C30D}" destId="{C36D6916-592B-411C-87AF-1DBB0719B521}" srcOrd="1" destOrd="0" presId="urn:microsoft.com/office/officeart/2018/2/layout/IconLabelList"/>
    <dgm:cxn modelId="{068F1BF3-2B5F-4894-B316-51DC9781972A}" type="presParOf" srcId="{A9B966D7-1F2C-4C31-A495-41F3C532C30D}" destId="{2E8EBAFC-AA39-46BE-AE50-B2BB6F8E085C}" srcOrd="2" destOrd="0" presId="urn:microsoft.com/office/officeart/2018/2/layout/IconLabelList"/>
    <dgm:cxn modelId="{3110A628-2413-4632-8103-F60F3FBEF155}" type="presParOf" srcId="{9115CCE5-6C0B-420E-BB7C-D4F34F3C4974}" destId="{3494F699-4272-4800-92A0-C3AF0FE597BE}" srcOrd="5" destOrd="0" presId="urn:microsoft.com/office/officeart/2018/2/layout/IconLabelList"/>
    <dgm:cxn modelId="{7C0F93FD-F799-4A6F-9711-5D3CF5829AED}" type="presParOf" srcId="{9115CCE5-6C0B-420E-BB7C-D4F34F3C4974}" destId="{F97C60FB-F5F0-4D2A-AE32-7ABBF38BB2A0}" srcOrd="6" destOrd="0" presId="urn:microsoft.com/office/officeart/2018/2/layout/IconLabelList"/>
    <dgm:cxn modelId="{811FEDDC-4055-4BA3-9D0E-E5BCFA1637DE}" type="presParOf" srcId="{F97C60FB-F5F0-4D2A-AE32-7ABBF38BB2A0}" destId="{952C38DA-FAC7-4C66-AC42-582A434160CB}" srcOrd="0" destOrd="0" presId="urn:microsoft.com/office/officeart/2018/2/layout/IconLabelList"/>
    <dgm:cxn modelId="{6EB4A3BB-E0AB-462B-8887-EC2407A4F0D0}" type="presParOf" srcId="{F97C60FB-F5F0-4D2A-AE32-7ABBF38BB2A0}" destId="{D8D1B256-E8FD-4803-BA91-4E120709ADDF}" srcOrd="1" destOrd="0" presId="urn:microsoft.com/office/officeart/2018/2/layout/IconLabelList"/>
    <dgm:cxn modelId="{6E2B2E7C-236A-4E3C-9B7E-A6E0E69C85B2}" type="presParOf" srcId="{F97C60FB-F5F0-4D2A-AE32-7ABBF38BB2A0}" destId="{4198B5AF-5B26-433C-B92F-2DEE9873B0EF}" srcOrd="2" destOrd="0" presId="urn:microsoft.com/office/officeart/2018/2/layout/IconLabelList"/>
    <dgm:cxn modelId="{9FD944ED-1FB9-478C-A20A-661423F1D4A8}" type="presParOf" srcId="{9115CCE5-6C0B-420E-BB7C-D4F34F3C4974}" destId="{661D875B-FE17-45F4-9B3A-855CBAB1F720}" srcOrd="7" destOrd="0" presId="urn:microsoft.com/office/officeart/2018/2/layout/IconLabelList"/>
    <dgm:cxn modelId="{DF49373C-2D8A-49DD-9041-829224ADA5D9}" type="presParOf" srcId="{9115CCE5-6C0B-420E-BB7C-D4F34F3C4974}" destId="{1F62EFA6-935E-4018-9B6D-8A25B89F8521}" srcOrd="8" destOrd="0" presId="urn:microsoft.com/office/officeart/2018/2/layout/IconLabelList"/>
    <dgm:cxn modelId="{F65FBDF8-957A-40E1-88A4-AE002B688083}" type="presParOf" srcId="{1F62EFA6-935E-4018-9B6D-8A25B89F8521}" destId="{D5D7F3ED-3151-43CD-861E-93D96B9F1484}" srcOrd="0" destOrd="0" presId="urn:microsoft.com/office/officeart/2018/2/layout/IconLabelList"/>
    <dgm:cxn modelId="{079DA3AC-6FD0-420F-8D36-302E707418FB}" type="presParOf" srcId="{1F62EFA6-935E-4018-9B6D-8A25B89F8521}" destId="{D109B773-51D3-4EFE-9E1A-3AF1AE990FFA}" srcOrd="1" destOrd="0" presId="urn:microsoft.com/office/officeart/2018/2/layout/IconLabelList"/>
    <dgm:cxn modelId="{074326DA-B410-44DB-AE62-7D09C2C158FD}" type="presParOf" srcId="{1F62EFA6-935E-4018-9B6D-8A25B89F8521}" destId="{33BC91E8-A5D1-4ACD-99F0-09FE56EA460E}"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66BDEA5-91C4-4BFB-B0AE-DB69F0BBD3A3}" type="doc">
      <dgm:prSet loTypeId="urn:microsoft.com/office/officeart/2018/2/layout/IconCircle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D8B41E67-4625-4AA0-BAD3-A983FFA14BC2}">
      <dgm:prSet/>
      <dgm:spPr/>
      <dgm:t>
        <a:bodyPr/>
        <a:lstStyle/>
        <a:p>
          <a:r>
            <a:rPr lang="en-US"/>
            <a:t>Messaging is a request, not a demand</a:t>
          </a:r>
        </a:p>
      </dgm:t>
    </dgm:pt>
    <dgm:pt modelId="{E33E50BA-C1A5-444A-BBB7-5392D7A1B293}" type="parTrans" cxnId="{A418CE1F-24F8-4703-A6F7-7FD495E84E87}">
      <dgm:prSet/>
      <dgm:spPr/>
      <dgm:t>
        <a:bodyPr/>
        <a:lstStyle/>
        <a:p>
          <a:endParaRPr lang="en-US"/>
        </a:p>
      </dgm:t>
    </dgm:pt>
    <dgm:pt modelId="{E1C21C13-10A8-468F-BB40-FA06D75078CD}" type="sibTrans" cxnId="{A418CE1F-24F8-4703-A6F7-7FD495E84E87}">
      <dgm:prSet/>
      <dgm:spPr/>
      <dgm:t>
        <a:bodyPr/>
        <a:lstStyle/>
        <a:p>
          <a:endParaRPr lang="en-US"/>
        </a:p>
      </dgm:t>
    </dgm:pt>
    <dgm:pt modelId="{250D5570-A48C-4D3D-9B7E-27A75349DA97}">
      <dgm:prSet/>
      <dgm:spPr/>
      <dgm:t>
        <a:bodyPr/>
        <a:lstStyle/>
        <a:p>
          <a:r>
            <a:rPr lang="en-US"/>
            <a:t>Pre‑meeting agendas before meetings</a:t>
          </a:r>
        </a:p>
      </dgm:t>
    </dgm:pt>
    <dgm:pt modelId="{053575A3-05B8-483E-8CE0-BFCD1A50A62B}" type="parTrans" cxnId="{32290A02-BD75-45B8-A7DB-5194DF8BA680}">
      <dgm:prSet/>
      <dgm:spPr/>
      <dgm:t>
        <a:bodyPr/>
        <a:lstStyle/>
        <a:p>
          <a:endParaRPr lang="en-US"/>
        </a:p>
      </dgm:t>
    </dgm:pt>
    <dgm:pt modelId="{7507961F-8B00-4E60-99D9-CC6FBB923C52}" type="sibTrans" cxnId="{32290A02-BD75-45B8-A7DB-5194DF8BA680}">
      <dgm:prSet/>
      <dgm:spPr/>
      <dgm:t>
        <a:bodyPr/>
        <a:lstStyle/>
        <a:p>
          <a:endParaRPr lang="en-US"/>
        </a:p>
      </dgm:t>
    </dgm:pt>
    <dgm:pt modelId="{6FEAFF6C-75A7-4295-B324-D439BB9F81A8}">
      <dgm:prSet/>
      <dgm:spPr/>
      <dgm:t>
        <a:bodyPr/>
        <a:lstStyle/>
        <a:p>
          <a:r>
            <a:rPr lang="en-US"/>
            <a:t>Meetings end with written next steps / summaries</a:t>
          </a:r>
        </a:p>
      </dgm:t>
    </dgm:pt>
    <dgm:pt modelId="{DAF122C3-16CE-4DE4-A6B2-8661221EB656}" type="parTrans" cxnId="{56131FF9-188C-4AC2-99C2-3E7A380398EC}">
      <dgm:prSet/>
      <dgm:spPr/>
      <dgm:t>
        <a:bodyPr/>
        <a:lstStyle/>
        <a:p>
          <a:endParaRPr lang="en-US"/>
        </a:p>
      </dgm:t>
    </dgm:pt>
    <dgm:pt modelId="{9DBDCD44-3909-49F7-A3CF-F03591C44B7B}" type="sibTrans" cxnId="{56131FF9-188C-4AC2-99C2-3E7A380398EC}">
      <dgm:prSet/>
      <dgm:spPr/>
      <dgm:t>
        <a:bodyPr/>
        <a:lstStyle/>
        <a:p>
          <a:endParaRPr lang="en-US"/>
        </a:p>
      </dgm:t>
    </dgm:pt>
    <dgm:pt modelId="{15C00167-C7C5-4CAC-A88E-6CC610619970}">
      <dgm:prSet/>
      <dgm:spPr/>
      <dgm:t>
        <a:bodyPr/>
        <a:lstStyle/>
        <a:p>
          <a:r>
            <a:rPr lang="en-US"/>
            <a:t>Assume good intent</a:t>
          </a:r>
        </a:p>
      </dgm:t>
    </dgm:pt>
    <dgm:pt modelId="{03C66A3A-4A47-4633-8514-9110000B57FE}" type="parTrans" cxnId="{245BF2F8-1C4C-465D-B0B1-01E5C49345B1}">
      <dgm:prSet/>
      <dgm:spPr/>
      <dgm:t>
        <a:bodyPr/>
        <a:lstStyle/>
        <a:p>
          <a:endParaRPr lang="en-US"/>
        </a:p>
      </dgm:t>
    </dgm:pt>
    <dgm:pt modelId="{EA23A7B9-3318-411F-A44A-8D4F4D7A8784}" type="sibTrans" cxnId="{245BF2F8-1C4C-465D-B0B1-01E5C49345B1}">
      <dgm:prSet/>
      <dgm:spPr/>
      <dgm:t>
        <a:bodyPr/>
        <a:lstStyle/>
        <a:p>
          <a:endParaRPr lang="en-US"/>
        </a:p>
      </dgm:t>
    </dgm:pt>
    <dgm:pt modelId="{6F76DB92-940E-4EFD-A4B9-890564953CB5}" type="pres">
      <dgm:prSet presAssocID="{466BDEA5-91C4-4BFB-B0AE-DB69F0BBD3A3}" presName="root" presStyleCnt="0">
        <dgm:presLayoutVars>
          <dgm:dir/>
          <dgm:resizeHandles val="exact"/>
        </dgm:presLayoutVars>
      </dgm:prSet>
      <dgm:spPr/>
    </dgm:pt>
    <dgm:pt modelId="{F840B097-6E39-4606-8C68-823FD282CF7D}" type="pres">
      <dgm:prSet presAssocID="{466BDEA5-91C4-4BFB-B0AE-DB69F0BBD3A3}" presName="container" presStyleCnt="0">
        <dgm:presLayoutVars>
          <dgm:dir/>
          <dgm:resizeHandles val="exact"/>
        </dgm:presLayoutVars>
      </dgm:prSet>
      <dgm:spPr/>
    </dgm:pt>
    <dgm:pt modelId="{9077759B-995D-4681-A4C8-4F1661B77B15}" type="pres">
      <dgm:prSet presAssocID="{D8B41E67-4625-4AA0-BAD3-A983FFA14BC2}" presName="compNode" presStyleCnt="0"/>
      <dgm:spPr/>
    </dgm:pt>
    <dgm:pt modelId="{422B3FE8-910C-4818-AD5C-DCD3455F385B}" type="pres">
      <dgm:prSet presAssocID="{D8B41E67-4625-4AA0-BAD3-A983FFA14BC2}" presName="iconBgRect" presStyleLbl="bgShp" presStyleIdx="0" presStyleCnt="4"/>
      <dgm:spPr/>
    </dgm:pt>
    <dgm:pt modelId="{27F49A08-E6A6-4555-8C4A-9FA64889E505}" type="pres">
      <dgm:prSet presAssocID="{D8B41E67-4625-4AA0-BAD3-A983FFA14BC2}" presName="iconRect" presStyleLbl="node1" presStyleIdx="0" presStyleCnt="4"/>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Chat Bubble"/>
        </a:ext>
      </dgm:extLst>
    </dgm:pt>
    <dgm:pt modelId="{A763FB76-CC93-4FE6-B48D-A9D9D9DC9E64}" type="pres">
      <dgm:prSet presAssocID="{D8B41E67-4625-4AA0-BAD3-A983FFA14BC2}" presName="spaceRect" presStyleCnt="0"/>
      <dgm:spPr/>
    </dgm:pt>
    <dgm:pt modelId="{9AE1997E-CDF3-46FE-817E-56A48B2A0FC3}" type="pres">
      <dgm:prSet presAssocID="{D8B41E67-4625-4AA0-BAD3-A983FFA14BC2}" presName="textRect" presStyleLbl="revTx" presStyleIdx="0" presStyleCnt="4">
        <dgm:presLayoutVars>
          <dgm:chMax val="1"/>
          <dgm:chPref val="1"/>
        </dgm:presLayoutVars>
      </dgm:prSet>
      <dgm:spPr/>
    </dgm:pt>
    <dgm:pt modelId="{AAA6200F-016B-4501-9235-2643CF4B5F70}" type="pres">
      <dgm:prSet presAssocID="{E1C21C13-10A8-468F-BB40-FA06D75078CD}" presName="sibTrans" presStyleLbl="sibTrans2D1" presStyleIdx="0" presStyleCnt="0"/>
      <dgm:spPr/>
    </dgm:pt>
    <dgm:pt modelId="{A915D2FB-9CD3-4DDB-A1C9-45514A005243}" type="pres">
      <dgm:prSet presAssocID="{250D5570-A48C-4D3D-9B7E-27A75349DA97}" presName="compNode" presStyleCnt="0"/>
      <dgm:spPr/>
    </dgm:pt>
    <dgm:pt modelId="{A51BE2EC-64B3-483C-A570-0AE419C13ED4}" type="pres">
      <dgm:prSet presAssocID="{250D5570-A48C-4D3D-9B7E-27A75349DA97}" presName="iconBgRect" presStyleLbl="bgShp" presStyleIdx="1" presStyleCnt="4"/>
      <dgm:spPr/>
    </dgm:pt>
    <dgm:pt modelId="{458EB4D6-7F2E-48F3-A627-1DA4A8D3D18F}" type="pres">
      <dgm:prSet presAssocID="{250D5570-A48C-4D3D-9B7E-27A75349DA97}" presName="iconRect" presStyleLbl="node1" presStyleIdx="1" presStyleCnt="4"/>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eeting"/>
        </a:ext>
      </dgm:extLst>
    </dgm:pt>
    <dgm:pt modelId="{42B93322-A610-4154-9407-890AD0816C4F}" type="pres">
      <dgm:prSet presAssocID="{250D5570-A48C-4D3D-9B7E-27A75349DA97}" presName="spaceRect" presStyleCnt="0"/>
      <dgm:spPr/>
    </dgm:pt>
    <dgm:pt modelId="{4EBD54D2-1165-49B1-B2E8-D06537AF907C}" type="pres">
      <dgm:prSet presAssocID="{250D5570-A48C-4D3D-9B7E-27A75349DA97}" presName="textRect" presStyleLbl="revTx" presStyleIdx="1" presStyleCnt="4">
        <dgm:presLayoutVars>
          <dgm:chMax val="1"/>
          <dgm:chPref val="1"/>
        </dgm:presLayoutVars>
      </dgm:prSet>
      <dgm:spPr/>
    </dgm:pt>
    <dgm:pt modelId="{0E795981-EC2B-4700-A29D-63B1C33B9D37}" type="pres">
      <dgm:prSet presAssocID="{7507961F-8B00-4E60-99D9-CC6FBB923C52}" presName="sibTrans" presStyleLbl="sibTrans2D1" presStyleIdx="0" presStyleCnt="0"/>
      <dgm:spPr/>
    </dgm:pt>
    <dgm:pt modelId="{61679448-DAFD-4B86-903E-83AACA41A323}" type="pres">
      <dgm:prSet presAssocID="{6FEAFF6C-75A7-4295-B324-D439BB9F81A8}" presName="compNode" presStyleCnt="0"/>
      <dgm:spPr/>
    </dgm:pt>
    <dgm:pt modelId="{45732584-7534-4029-BDF4-3BB722CEFC6D}" type="pres">
      <dgm:prSet presAssocID="{6FEAFF6C-75A7-4295-B324-D439BB9F81A8}" presName="iconBgRect" presStyleLbl="bgShp" presStyleIdx="2" presStyleCnt="4"/>
      <dgm:spPr/>
    </dgm:pt>
    <dgm:pt modelId="{8062A362-D113-4F12-9126-D26BDD4249FC}" type="pres">
      <dgm:prSet presAssocID="{6FEAFF6C-75A7-4295-B324-D439BB9F81A8}" presName="iconRect" presStyleLbl="node1" presStyleIdx="2" presStyleCnt="4"/>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Checkmark"/>
        </a:ext>
      </dgm:extLst>
    </dgm:pt>
    <dgm:pt modelId="{38328A4E-3A96-47F4-BFFD-E6EBD9048E56}" type="pres">
      <dgm:prSet presAssocID="{6FEAFF6C-75A7-4295-B324-D439BB9F81A8}" presName="spaceRect" presStyleCnt="0"/>
      <dgm:spPr/>
    </dgm:pt>
    <dgm:pt modelId="{64DA389D-395A-4ADF-95BD-B42C2BAD3B8E}" type="pres">
      <dgm:prSet presAssocID="{6FEAFF6C-75A7-4295-B324-D439BB9F81A8}" presName="textRect" presStyleLbl="revTx" presStyleIdx="2" presStyleCnt="4">
        <dgm:presLayoutVars>
          <dgm:chMax val="1"/>
          <dgm:chPref val="1"/>
        </dgm:presLayoutVars>
      </dgm:prSet>
      <dgm:spPr/>
    </dgm:pt>
    <dgm:pt modelId="{81A3828F-7A08-4600-8D33-7148B43980D2}" type="pres">
      <dgm:prSet presAssocID="{9DBDCD44-3909-49F7-A3CF-F03591C44B7B}" presName="sibTrans" presStyleLbl="sibTrans2D1" presStyleIdx="0" presStyleCnt="0"/>
      <dgm:spPr/>
    </dgm:pt>
    <dgm:pt modelId="{FED823E5-58DE-48D4-8F3D-4AA58BEF8446}" type="pres">
      <dgm:prSet presAssocID="{15C00167-C7C5-4CAC-A88E-6CC610619970}" presName="compNode" presStyleCnt="0"/>
      <dgm:spPr/>
    </dgm:pt>
    <dgm:pt modelId="{3B125120-C6C4-4E10-B557-A9BC445C3AF4}" type="pres">
      <dgm:prSet presAssocID="{15C00167-C7C5-4CAC-A88E-6CC610619970}" presName="iconBgRect" presStyleLbl="bgShp" presStyleIdx="3" presStyleCnt="4"/>
      <dgm:spPr/>
    </dgm:pt>
    <dgm:pt modelId="{5CA157CC-A0AC-4818-80F2-3052F59C05F3}" type="pres">
      <dgm:prSet presAssocID="{15C00167-C7C5-4CAC-A88E-6CC610619970}" presName="iconRect" presStyleLbl="node1" presStyleIdx="3" presStyleCnt="4"/>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ead with Gears"/>
        </a:ext>
      </dgm:extLst>
    </dgm:pt>
    <dgm:pt modelId="{032A4760-3938-41CE-ADC5-DE374A44F0AA}" type="pres">
      <dgm:prSet presAssocID="{15C00167-C7C5-4CAC-A88E-6CC610619970}" presName="spaceRect" presStyleCnt="0"/>
      <dgm:spPr/>
    </dgm:pt>
    <dgm:pt modelId="{2DDE856D-D319-4D0D-9A38-83CC5757312C}" type="pres">
      <dgm:prSet presAssocID="{15C00167-C7C5-4CAC-A88E-6CC610619970}" presName="textRect" presStyleLbl="revTx" presStyleIdx="3" presStyleCnt="4">
        <dgm:presLayoutVars>
          <dgm:chMax val="1"/>
          <dgm:chPref val="1"/>
        </dgm:presLayoutVars>
      </dgm:prSet>
      <dgm:spPr/>
    </dgm:pt>
  </dgm:ptLst>
  <dgm:cxnLst>
    <dgm:cxn modelId="{32290A02-BD75-45B8-A7DB-5194DF8BA680}" srcId="{466BDEA5-91C4-4BFB-B0AE-DB69F0BBD3A3}" destId="{250D5570-A48C-4D3D-9B7E-27A75349DA97}" srcOrd="1" destOrd="0" parTransId="{053575A3-05B8-483E-8CE0-BFCD1A50A62B}" sibTransId="{7507961F-8B00-4E60-99D9-CC6FBB923C52}"/>
    <dgm:cxn modelId="{EA6D0E19-5464-4B2D-B07B-45D4A8DE002A}" type="presOf" srcId="{9DBDCD44-3909-49F7-A3CF-F03591C44B7B}" destId="{81A3828F-7A08-4600-8D33-7148B43980D2}" srcOrd="0" destOrd="0" presId="urn:microsoft.com/office/officeart/2018/2/layout/IconCircleList"/>
    <dgm:cxn modelId="{A418CE1F-24F8-4703-A6F7-7FD495E84E87}" srcId="{466BDEA5-91C4-4BFB-B0AE-DB69F0BBD3A3}" destId="{D8B41E67-4625-4AA0-BAD3-A983FFA14BC2}" srcOrd="0" destOrd="0" parTransId="{E33E50BA-C1A5-444A-BBB7-5392D7A1B293}" sibTransId="{E1C21C13-10A8-468F-BB40-FA06D75078CD}"/>
    <dgm:cxn modelId="{532D0B64-2C4A-437B-BD21-18A50FAE13DF}" type="presOf" srcId="{7507961F-8B00-4E60-99D9-CC6FBB923C52}" destId="{0E795981-EC2B-4700-A29D-63B1C33B9D37}" srcOrd="0" destOrd="0" presId="urn:microsoft.com/office/officeart/2018/2/layout/IconCircleList"/>
    <dgm:cxn modelId="{CB398A44-9FCB-4378-AABF-E5C1E6814474}" type="presOf" srcId="{E1C21C13-10A8-468F-BB40-FA06D75078CD}" destId="{AAA6200F-016B-4501-9235-2643CF4B5F70}" srcOrd="0" destOrd="0" presId="urn:microsoft.com/office/officeart/2018/2/layout/IconCircleList"/>
    <dgm:cxn modelId="{27F0D78A-3B94-4A53-9710-0DD0230052B5}" type="presOf" srcId="{15C00167-C7C5-4CAC-A88E-6CC610619970}" destId="{2DDE856D-D319-4D0D-9A38-83CC5757312C}" srcOrd="0" destOrd="0" presId="urn:microsoft.com/office/officeart/2018/2/layout/IconCircleList"/>
    <dgm:cxn modelId="{AF58A2CE-2E43-45CE-A559-FB48397C7467}" type="presOf" srcId="{250D5570-A48C-4D3D-9B7E-27A75349DA97}" destId="{4EBD54D2-1165-49B1-B2E8-D06537AF907C}" srcOrd="0" destOrd="0" presId="urn:microsoft.com/office/officeart/2018/2/layout/IconCircleList"/>
    <dgm:cxn modelId="{79BFB2D2-756E-4CF7-A15F-815B8365F48A}" type="presOf" srcId="{D8B41E67-4625-4AA0-BAD3-A983FFA14BC2}" destId="{9AE1997E-CDF3-46FE-817E-56A48B2A0FC3}" srcOrd="0" destOrd="0" presId="urn:microsoft.com/office/officeart/2018/2/layout/IconCircleList"/>
    <dgm:cxn modelId="{C770F3E4-BECF-4CD5-94E3-3F0E3929420A}" type="presOf" srcId="{6FEAFF6C-75A7-4295-B324-D439BB9F81A8}" destId="{64DA389D-395A-4ADF-95BD-B42C2BAD3B8E}" srcOrd="0" destOrd="0" presId="urn:microsoft.com/office/officeart/2018/2/layout/IconCircleList"/>
    <dgm:cxn modelId="{AE249FE5-DE15-4E96-BFF2-B205F379CD4C}" type="presOf" srcId="{466BDEA5-91C4-4BFB-B0AE-DB69F0BBD3A3}" destId="{6F76DB92-940E-4EFD-A4B9-890564953CB5}" srcOrd="0" destOrd="0" presId="urn:microsoft.com/office/officeart/2018/2/layout/IconCircleList"/>
    <dgm:cxn modelId="{245BF2F8-1C4C-465D-B0B1-01E5C49345B1}" srcId="{466BDEA5-91C4-4BFB-B0AE-DB69F0BBD3A3}" destId="{15C00167-C7C5-4CAC-A88E-6CC610619970}" srcOrd="3" destOrd="0" parTransId="{03C66A3A-4A47-4633-8514-9110000B57FE}" sibTransId="{EA23A7B9-3318-411F-A44A-8D4F4D7A8784}"/>
    <dgm:cxn modelId="{56131FF9-188C-4AC2-99C2-3E7A380398EC}" srcId="{466BDEA5-91C4-4BFB-B0AE-DB69F0BBD3A3}" destId="{6FEAFF6C-75A7-4295-B324-D439BB9F81A8}" srcOrd="2" destOrd="0" parTransId="{DAF122C3-16CE-4DE4-A6B2-8661221EB656}" sibTransId="{9DBDCD44-3909-49F7-A3CF-F03591C44B7B}"/>
    <dgm:cxn modelId="{08592DAD-2326-4E25-A8C3-0FA60BBE3998}" type="presParOf" srcId="{6F76DB92-940E-4EFD-A4B9-890564953CB5}" destId="{F840B097-6E39-4606-8C68-823FD282CF7D}" srcOrd="0" destOrd="0" presId="urn:microsoft.com/office/officeart/2018/2/layout/IconCircleList"/>
    <dgm:cxn modelId="{5F8DBAEF-DB93-466E-BAEE-0E30F50EA4A1}" type="presParOf" srcId="{F840B097-6E39-4606-8C68-823FD282CF7D}" destId="{9077759B-995D-4681-A4C8-4F1661B77B15}" srcOrd="0" destOrd="0" presId="urn:microsoft.com/office/officeart/2018/2/layout/IconCircleList"/>
    <dgm:cxn modelId="{4D8654A8-E910-4BEF-94C3-AD77D4CA1049}" type="presParOf" srcId="{9077759B-995D-4681-A4C8-4F1661B77B15}" destId="{422B3FE8-910C-4818-AD5C-DCD3455F385B}" srcOrd="0" destOrd="0" presId="urn:microsoft.com/office/officeart/2018/2/layout/IconCircleList"/>
    <dgm:cxn modelId="{77BD0FE3-AA44-41BD-816F-2A0D350A6259}" type="presParOf" srcId="{9077759B-995D-4681-A4C8-4F1661B77B15}" destId="{27F49A08-E6A6-4555-8C4A-9FA64889E505}" srcOrd="1" destOrd="0" presId="urn:microsoft.com/office/officeart/2018/2/layout/IconCircleList"/>
    <dgm:cxn modelId="{A188DF75-8CDB-4013-8527-F4D752233F9B}" type="presParOf" srcId="{9077759B-995D-4681-A4C8-4F1661B77B15}" destId="{A763FB76-CC93-4FE6-B48D-A9D9D9DC9E64}" srcOrd="2" destOrd="0" presId="urn:microsoft.com/office/officeart/2018/2/layout/IconCircleList"/>
    <dgm:cxn modelId="{8267EED1-BA57-4F98-B25C-90AD0D76B143}" type="presParOf" srcId="{9077759B-995D-4681-A4C8-4F1661B77B15}" destId="{9AE1997E-CDF3-46FE-817E-56A48B2A0FC3}" srcOrd="3" destOrd="0" presId="urn:microsoft.com/office/officeart/2018/2/layout/IconCircleList"/>
    <dgm:cxn modelId="{BB0E0D1D-8619-44DE-A365-D72CAC4E3608}" type="presParOf" srcId="{F840B097-6E39-4606-8C68-823FD282CF7D}" destId="{AAA6200F-016B-4501-9235-2643CF4B5F70}" srcOrd="1" destOrd="0" presId="urn:microsoft.com/office/officeart/2018/2/layout/IconCircleList"/>
    <dgm:cxn modelId="{F5298792-AC39-4797-8D1C-205B43FC8D1F}" type="presParOf" srcId="{F840B097-6E39-4606-8C68-823FD282CF7D}" destId="{A915D2FB-9CD3-4DDB-A1C9-45514A005243}" srcOrd="2" destOrd="0" presId="urn:microsoft.com/office/officeart/2018/2/layout/IconCircleList"/>
    <dgm:cxn modelId="{95323ADE-092D-4A8E-BE84-DA97903581D5}" type="presParOf" srcId="{A915D2FB-9CD3-4DDB-A1C9-45514A005243}" destId="{A51BE2EC-64B3-483C-A570-0AE419C13ED4}" srcOrd="0" destOrd="0" presId="urn:microsoft.com/office/officeart/2018/2/layout/IconCircleList"/>
    <dgm:cxn modelId="{517720FA-BEC3-47C6-81F7-578C8F05859F}" type="presParOf" srcId="{A915D2FB-9CD3-4DDB-A1C9-45514A005243}" destId="{458EB4D6-7F2E-48F3-A627-1DA4A8D3D18F}" srcOrd="1" destOrd="0" presId="urn:microsoft.com/office/officeart/2018/2/layout/IconCircleList"/>
    <dgm:cxn modelId="{CCDB51F1-42CF-4F63-8B5F-506F63F3564C}" type="presParOf" srcId="{A915D2FB-9CD3-4DDB-A1C9-45514A005243}" destId="{42B93322-A610-4154-9407-890AD0816C4F}" srcOrd="2" destOrd="0" presId="urn:microsoft.com/office/officeart/2018/2/layout/IconCircleList"/>
    <dgm:cxn modelId="{8A2D55BC-2425-4FB5-878F-58A9B5DD6EEC}" type="presParOf" srcId="{A915D2FB-9CD3-4DDB-A1C9-45514A005243}" destId="{4EBD54D2-1165-49B1-B2E8-D06537AF907C}" srcOrd="3" destOrd="0" presId="urn:microsoft.com/office/officeart/2018/2/layout/IconCircleList"/>
    <dgm:cxn modelId="{EBAE8115-65AB-4538-A654-14B225EE43BC}" type="presParOf" srcId="{F840B097-6E39-4606-8C68-823FD282CF7D}" destId="{0E795981-EC2B-4700-A29D-63B1C33B9D37}" srcOrd="3" destOrd="0" presId="urn:microsoft.com/office/officeart/2018/2/layout/IconCircleList"/>
    <dgm:cxn modelId="{AA5EB559-C6E6-42C3-9EA1-5D528467A320}" type="presParOf" srcId="{F840B097-6E39-4606-8C68-823FD282CF7D}" destId="{61679448-DAFD-4B86-903E-83AACA41A323}" srcOrd="4" destOrd="0" presId="urn:microsoft.com/office/officeart/2018/2/layout/IconCircleList"/>
    <dgm:cxn modelId="{CC6F82C8-94E8-42E7-A602-AA7674464752}" type="presParOf" srcId="{61679448-DAFD-4B86-903E-83AACA41A323}" destId="{45732584-7534-4029-BDF4-3BB722CEFC6D}" srcOrd="0" destOrd="0" presId="urn:microsoft.com/office/officeart/2018/2/layout/IconCircleList"/>
    <dgm:cxn modelId="{1D1F1BE5-16C6-4160-A60D-BFB41468F3D7}" type="presParOf" srcId="{61679448-DAFD-4B86-903E-83AACA41A323}" destId="{8062A362-D113-4F12-9126-D26BDD4249FC}" srcOrd="1" destOrd="0" presId="urn:microsoft.com/office/officeart/2018/2/layout/IconCircleList"/>
    <dgm:cxn modelId="{7B2CB344-EE7F-42E9-ACE5-43547A6ABBB7}" type="presParOf" srcId="{61679448-DAFD-4B86-903E-83AACA41A323}" destId="{38328A4E-3A96-47F4-BFFD-E6EBD9048E56}" srcOrd="2" destOrd="0" presId="urn:microsoft.com/office/officeart/2018/2/layout/IconCircleList"/>
    <dgm:cxn modelId="{C170E2C6-5D28-4738-90A2-C033F99B15E3}" type="presParOf" srcId="{61679448-DAFD-4B86-903E-83AACA41A323}" destId="{64DA389D-395A-4ADF-95BD-B42C2BAD3B8E}" srcOrd="3" destOrd="0" presId="urn:microsoft.com/office/officeart/2018/2/layout/IconCircleList"/>
    <dgm:cxn modelId="{50D54B5B-53AE-4890-B6C8-953FD44D4ACA}" type="presParOf" srcId="{F840B097-6E39-4606-8C68-823FD282CF7D}" destId="{81A3828F-7A08-4600-8D33-7148B43980D2}" srcOrd="5" destOrd="0" presId="urn:microsoft.com/office/officeart/2018/2/layout/IconCircleList"/>
    <dgm:cxn modelId="{9E6C644D-55CD-4E06-B014-81B856049579}" type="presParOf" srcId="{F840B097-6E39-4606-8C68-823FD282CF7D}" destId="{FED823E5-58DE-48D4-8F3D-4AA58BEF8446}" srcOrd="6" destOrd="0" presId="urn:microsoft.com/office/officeart/2018/2/layout/IconCircleList"/>
    <dgm:cxn modelId="{0782F00C-702A-4CD0-B30C-91CED37D41A4}" type="presParOf" srcId="{FED823E5-58DE-48D4-8F3D-4AA58BEF8446}" destId="{3B125120-C6C4-4E10-B557-A9BC445C3AF4}" srcOrd="0" destOrd="0" presId="urn:microsoft.com/office/officeart/2018/2/layout/IconCircleList"/>
    <dgm:cxn modelId="{EEDAECC2-9CFF-49E5-8690-7F22BF65C78C}" type="presParOf" srcId="{FED823E5-58DE-48D4-8F3D-4AA58BEF8446}" destId="{5CA157CC-A0AC-4818-80F2-3052F59C05F3}" srcOrd="1" destOrd="0" presId="urn:microsoft.com/office/officeart/2018/2/layout/IconCircleList"/>
    <dgm:cxn modelId="{D6A6A1A9-E0BD-44A0-B75A-D5905F6845A9}" type="presParOf" srcId="{FED823E5-58DE-48D4-8F3D-4AA58BEF8446}" destId="{032A4760-3938-41CE-ADC5-DE374A44F0AA}" srcOrd="2" destOrd="0" presId="urn:microsoft.com/office/officeart/2018/2/layout/IconCircleList"/>
    <dgm:cxn modelId="{044F6BCB-68A5-4C48-A814-8A1E5970D746}" type="presParOf" srcId="{FED823E5-58DE-48D4-8F3D-4AA58BEF8446}" destId="{2DDE856D-D319-4D0D-9A38-83CC5757312C}" srcOrd="3" destOrd="0" presId="urn:microsoft.com/office/officeart/2018/2/layout/IconCircle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15B657A-B8E2-43B9-8149-A46FE5C47E1A}" type="doc">
      <dgm:prSet loTypeId="urn:microsoft.com/office/officeart/2005/8/layout/cycle8" loCatId="cycle" qsTypeId="urn:microsoft.com/office/officeart/2005/8/quickstyle/3d3" qsCatId="3D" csTypeId="urn:microsoft.com/office/officeart/2005/8/colors/colorful1" csCatId="colorful" phldr="1"/>
      <dgm:spPr/>
      <dgm:t>
        <a:bodyPr/>
        <a:lstStyle/>
        <a:p>
          <a:endParaRPr lang="en-US"/>
        </a:p>
      </dgm:t>
    </dgm:pt>
    <dgm:pt modelId="{327D4432-342A-4F0E-807C-4FC2CC5C995C}">
      <dgm:prSet phldrT="[Text]" phldr="0"/>
      <dgm:spPr/>
      <dgm:t>
        <a:bodyPr/>
        <a:lstStyle/>
        <a:p>
          <a:r>
            <a:rPr lang="en-US" b="1" dirty="0">
              <a:solidFill>
                <a:schemeClr val="tx1"/>
              </a:solidFill>
            </a:rPr>
            <a:t>Data &amp; Reflection</a:t>
          </a:r>
        </a:p>
      </dgm:t>
    </dgm:pt>
    <dgm:pt modelId="{C745AA95-530C-42DD-965C-0DBF2416B479}" type="parTrans" cxnId="{B98DFC18-D62B-4250-B36B-A32C6B085754}">
      <dgm:prSet/>
      <dgm:spPr/>
      <dgm:t>
        <a:bodyPr/>
        <a:lstStyle/>
        <a:p>
          <a:endParaRPr lang="en-US"/>
        </a:p>
      </dgm:t>
    </dgm:pt>
    <dgm:pt modelId="{9877CD8F-CF90-4570-9D77-9CC72B496D2E}" type="sibTrans" cxnId="{B98DFC18-D62B-4250-B36B-A32C6B085754}">
      <dgm:prSet/>
      <dgm:spPr/>
      <dgm:t>
        <a:bodyPr/>
        <a:lstStyle/>
        <a:p>
          <a:endParaRPr lang="en-US"/>
        </a:p>
      </dgm:t>
    </dgm:pt>
    <dgm:pt modelId="{D402AD00-01B1-41A3-90EF-4BA114C93A33}">
      <dgm:prSet phldrT="[Text]" phldr="0"/>
      <dgm:spPr/>
      <dgm:t>
        <a:bodyPr/>
        <a:lstStyle/>
        <a:p>
          <a:r>
            <a:rPr lang="en-US" b="1" dirty="0">
              <a:solidFill>
                <a:schemeClr val="tx1"/>
              </a:solidFill>
            </a:rPr>
            <a:t>Psychological Safety </a:t>
          </a:r>
        </a:p>
      </dgm:t>
    </dgm:pt>
    <dgm:pt modelId="{A95E3507-5E0E-41B9-8762-A851128C69C6}" type="parTrans" cxnId="{7BB904E4-C8DE-43F2-B635-EC00FB2D50E3}">
      <dgm:prSet/>
      <dgm:spPr/>
      <dgm:t>
        <a:bodyPr/>
        <a:lstStyle/>
        <a:p>
          <a:endParaRPr lang="en-US"/>
        </a:p>
      </dgm:t>
    </dgm:pt>
    <dgm:pt modelId="{2E69C36C-E552-4110-8E25-F41DC10778B7}" type="sibTrans" cxnId="{7BB904E4-C8DE-43F2-B635-EC00FB2D50E3}">
      <dgm:prSet/>
      <dgm:spPr/>
      <dgm:t>
        <a:bodyPr/>
        <a:lstStyle/>
        <a:p>
          <a:endParaRPr lang="en-US"/>
        </a:p>
      </dgm:t>
    </dgm:pt>
    <dgm:pt modelId="{1263DC29-0009-47AC-A90B-5090F1B2CB65}">
      <dgm:prSet phldrT="[Text]" phldr="0"/>
      <dgm:spPr/>
      <dgm:t>
        <a:bodyPr/>
        <a:lstStyle/>
        <a:p>
          <a:r>
            <a:rPr lang="en-US" b="1" dirty="0">
              <a:solidFill>
                <a:schemeClr val="tx1"/>
              </a:solidFill>
            </a:rPr>
            <a:t>Shared Norms &amp; Clarity</a:t>
          </a:r>
        </a:p>
      </dgm:t>
    </dgm:pt>
    <dgm:pt modelId="{16CD6FA7-0B1F-4689-B340-862EC8E716FB}" type="parTrans" cxnId="{C797D040-915B-478F-AFDD-F7EB4CBB5AA2}">
      <dgm:prSet/>
      <dgm:spPr/>
      <dgm:t>
        <a:bodyPr/>
        <a:lstStyle/>
        <a:p>
          <a:endParaRPr lang="en-US"/>
        </a:p>
      </dgm:t>
    </dgm:pt>
    <dgm:pt modelId="{A7A7D71D-3C02-4D8D-9CB0-E7153D48D285}" type="sibTrans" cxnId="{C797D040-915B-478F-AFDD-F7EB4CBB5AA2}">
      <dgm:prSet/>
      <dgm:spPr/>
      <dgm:t>
        <a:bodyPr/>
        <a:lstStyle/>
        <a:p>
          <a:endParaRPr lang="en-US"/>
        </a:p>
      </dgm:t>
    </dgm:pt>
    <dgm:pt modelId="{6C9290DC-5390-404A-9542-861A44EC7A2E}">
      <dgm:prSet phldrT="[Text]" phldr="0"/>
      <dgm:spPr/>
      <dgm:t>
        <a:bodyPr/>
        <a:lstStyle/>
        <a:p>
          <a:r>
            <a:rPr lang="en-US" b="1" dirty="0">
              <a:solidFill>
                <a:schemeClr val="tx1"/>
              </a:solidFill>
            </a:rPr>
            <a:t>Continuous Feedback</a:t>
          </a:r>
        </a:p>
      </dgm:t>
    </dgm:pt>
    <dgm:pt modelId="{68384183-5209-4CF8-B843-574AD7327BFF}" type="parTrans" cxnId="{1B0D83FA-EDC8-41DA-BA30-A33E42CAB941}">
      <dgm:prSet/>
      <dgm:spPr/>
      <dgm:t>
        <a:bodyPr/>
        <a:lstStyle/>
        <a:p>
          <a:endParaRPr lang="en-US"/>
        </a:p>
      </dgm:t>
    </dgm:pt>
    <dgm:pt modelId="{50590552-D5B3-482F-877E-DC6E08A2B3F9}" type="sibTrans" cxnId="{1B0D83FA-EDC8-41DA-BA30-A33E42CAB941}">
      <dgm:prSet/>
      <dgm:spPr/>
      <dgm:t>
        <a:bodyPr/>
        <a:lstStyle/>
        <a:p>
          <a:endParaRPr lang="en-US"/>
        </a:p>
      </dgm:t>
    </dgm:pt>
    <dgm:pt modelId="{4426E1EE-06A5-4BD6-8A53-45E2397D2598}" type="pres">
      <dgm:prSet presAssocID="{615B657A-B8E2-43B9-8149-A46FE5C47E1A}" presName="compositeShape" presStyleCnt="0">
        <dgm:presLayoutVars>
          <dgm:chMax val="7"/>
          <dgm:dir/>
          <dgm:resizeHandles val="exact"/>
        </dgm:presLayoutVars>
      </dgm:prSet>
      <dgm:spPr/>
    </dgm:pt>
    <dgm:pt modelId="{C4C5A645-57A9-49D3-884C-29FAFE9FF451}" type="pres">
      <dgm:prSet presAssocID="{615B657A-B8E2-43B9-8149-A46FE5C47E1A}" presName="wedge1" presStyleLbl="node1" presStyleIdx="0" presStyleCnt="4"/>
      <dgm:spPr/>
    </dgm:pt>
    <dgm:pt modelId="{5FF7969F-FE9E-41C3-B6FB-85371651F3D9}" type="pres">
      <dgm:prSet presAssocID="{615B657A-B8E2-43B9-8149-A46FE5C47E1A}" presName="dummy1a" presStyleCnt="0"/>
      <dgm:spPr/>
    </dgm:pt>
    <dgm:pt modelId="{09A61618-2DCB-4695-9794-E1E5D6C82CAD}" type="pres">
      <dgm:prSet presAssocID="{615B657A-B8E2-43B9-8149-A46FE5C47E1A}" presName="dummy1b" presStyleCnt="0"/>
      <dgm:spPr/>
    </dgm:pt>
    <dgm:pt modelId="{A52E417D-5563-4F3E-A554-6E82C5F72523}" type="pres">
      <dgm:prSet presAssocID="{615B657A-B8E2-43B9-8149-A46FE5C47E1A}" presName="wedge1Tx" presStyleLbl="node1" presStyleIdx="0" presStyleCnt="4">
        <dgm:presLayoutVars>
          <dgm:chMax val="0"/>
          <dgm:chPref val="0"/>
          <dgm:bulletEnabled val="1"/>
        </dgm:presLayoutVars>
      </dgm:prSet>
      <dgm:spPr/>
    </dgm:pt>
    <dgm:pt modelId="{A9E2E44E-660A-4AAC-AB74-390F0CFD4B41}" type="pres">
      <dgm:prSet presAssocID="{615B657A-B8E2-43B9-8149-A46FE5C47E1A}" presName="wedge2" presStyleLbl="node1" presStyleIdx="1" presStyleCnt="4"/>
      <dgm:spPr/>
    </dgm:pt>
    <dgm:pt modelId="{2F2C03C8-461F-4CFF-9693-C238C0A47028}" type="pres">
      <dgm:prSet presAssocID="{615B657A-B8E2-43B9-8149-A46FE5C47E1A}" presName="dummy2a" presStyleCnt="0"/>
      <dgm:spPr/>
    </dgm:pt>
    <dgm:pt modelId="{88B3A4C9-9983-4454-8380-8079929FACBA}" type="pres">
      <dgm:prSet presAssocID="{615B657A-B8E2-43B9-8149-A46FE5C47E1A}" presName="dummy2b" presStyleCnt="0"/>
      <dgm:spPr/>
    </dgm:pt>
    <dgm:pt modelId="{3C16DBE4-478E-4ABC-A287-C37416D25368}" type="pres">
      <dgm:prSet presAssocID="{615B657A-B8E2-43B9-8149-A46FE5C47E1A}" presName="wedge2Tx" presStyleLbl="node1" presStyleIdx="1" presStyleCnt="4">
        <dgm:presLayoutVars>
          <dgm:chMax val="0"/>
          <dgm:chPref val="0"/>
          <dgm:bulletEnabled val="1"/>
        </dgm:presLayoutVars>
      </dgm:prSet>
      <dgm:spPr/>
    </dgm:pt>
    <dgm:pt modelId="{3F93B0AD-0ECA-4D98-B736-213799FD8933}" type="pres">
      <dgm:prSet presAssocID="{615B657A-B8E2-43B9-8149-A46FE5C47E1A}" presName="wedge3" presStyleLbl="node1" presStyleIdx="2" presStyleCnt="4"/>
      <dgm:spPr/>
    </dgm:pt>
    <dgm:pt modelId="{3299B898-A672-4AE9-BF4B-D25FB64FEF8D}" type="pres">
      <dgm:prSet presAssocID="{615B657A-B8E2-43B9-8149-A46FE5C47E1A}" presName="dummy3a" presStyleCnt="0"/>
      <dgm:spPr/>
    </dgm:pt>
    <dgm:pt modelId="{6C8BD4FB-38CE-4AE5-AAC4-8597897B0F0A}" type="pres">
      <dgm:prSet presAssocID="{615B657A-B8E2-43B9-8149-A46FE5C47E1A}" presName="dummy3b" presStyleCnt="0"/>
      <dgm:spPr/>
    </dgm:pt>
    <dgm:pt modelId="{98427788-9450-4F63-A571-5F172B2678B8}" type="pres">
      <dgm:prSet presAssocID="{615B657A-B8E2-43B9-8149-A46FE5C47E1A}" presName="wedge3Tx" presStyleLbl="node1" presStyleIdx="2" presStyleCnt="4">
        <dgm:presLayoutVars>
          <dgm:chMax val="0"/>
          <dgm:chPref val="0"/>
          <dgm:bulletEnabled val="1"/>
        </dgm:presLayoutVars>
      </dgm:prSet>
      <dgm:spPr/>
    </dgm:pt>
    <dgm:pt modelId="{FA71737D-CB22-4E23-88AD-D00AEB3610F3}" type="pres">
      <dgm:prSet presAssocID="{615B657A-B8E2-43B9-8149-A46FE5C47E1A}" presName="wedge4" presStyleLbl="node1" presStyleIdx="3" presStyleCnt="4" custLinFactNeighborY="-1377"/>
      <dgm:spPr/>
    </dgm:pt>
    <dgm:pt modelId="{23697707-8028-40CD-B1A3-DF88B72C6155}" type="pres">
      <dgm:prSet presAssocID="{615B657A-B8E2-43B9-8149-A46FE5C47E1A}" presName="dummy4a" presStyleCnt="0"/>
      <dgm:spPr/>
    </dgm:pt>
    <dgm:pt modelId="{AE3A6C7E-F827-4502-A348-3C4EFF6F3638}" type="pres">
      <dgm:prSet presAssocID="{615B657A-B8E2-43B9-8149-A46FE5C47E1A}" presName="dummy4b" presStyleCnt="0"/>
      <dgm:spPr/>
    </dgm:pt>
    <dgm:pt modelId="{50DCC6E6-564C-4059-8C28-4E3BAA7E2B77}" type="pres">
      <dgm:prSet presAssocID="{615B657A-B8E2-43B9-8149-A46FE5C47E1A}" presName="wedge4Tx" presStyleLbl="node1" presStyleIdx="3" presStyleCnt="4">
        <dgm:presLayoutVars>
          <dgm:chMax val="0"/>
          <dgm:chPref val="0"/>
          <dgm:bulletEnabled val="1"/>
        </dgm:presLayoutVars>
      </dgm:prSet>
      <dgm:spPr/>
    </dgm:pt>
    <dgm:pt modelId="{8A5FF4AB-B4BF-4FF5-B8B5-AE5B889D80ED}" type="pres">
      <dgm:prSet presAssocID="{9877CD8F-CF90-4570-9D77-9CC72B496D2E}" presName="arrowWedge1" presStyleLbl="fgSibTrans2D1" presStyleIdx="0" presStyleCnt="4"/>
      <dgm:spPr/>
    </dgm:pt>
    <dgm:pt modelId="{91DAE05A-D361-445E-8944-8D5D75D3FCD4}" type="pres">
      <dgm:prSet presAssocID="{2E69C36C-E552-4110-8E25-F41DC10778B7}" presName="arrowWedge2" presStyleLbl="fgSibTrans2D1" presStyleIdx="1" presStyleCnt="4"/>
      <dgm:spPr/>
    </dgm:pt>
    <dgm:pt modelId="{2D1C26C7-4746-4770-8D61-C896C7592E8A}" type="pres">
      <dgm:prSet presAssocID="{A7A7D71D-3C02-4D8D-9CB0-E7153D48D285}" presName="arrowWedge3" presStyleLbl="fgSibTrans2D1" presStyleIdx="2" presStyleCnt="4"/>
      <dgm:spPr/>
    </dgm:pt>
    <dgm:pt modelId="{52E4DC69-495F-4CBC-BF5D-A8BD3FD8A39C}" type="pres">
      <dgm:prSet presAssocID="{50590552-D5B3-482F-877E-DC6E08A2B3F9}" presName="arrowWedge4" presStyleLbl="fgSibTrans2D1" presStyleIdx="3" presStyleCnt="4"/>
      <dgm:spPr/>
    </dgm:pt>
  </dgm:ptLst>
  <dgm:cxnLst>
    <dgm:cxn modelId="{AEC8580D-7A6D-4445-AF9B-A1D217F5E57A}" type="presOf" srcId="{D402AD00-01B1-41A3-90EF-4BA114C93A33}" destId="{3C16DBE4-478E-4ABC-A287-C37416D25368}" srcOrd="1" destOrd="0" presId="urn:microsoft.com/office/officeart/2005/8/layout/cycle8"/>
    <dgm:cxn modelId="{B98DFC18-D62B-4250-B36B-A32C6B085754}" srcId="{615B657A-B8E2-43B9-8149-A46FE5C47E1A}" destId="{327D4432-342A-4F0E-807C-4FC2CC5C995C}" srcOrd="0" destOrd="0" parTransId="{C745AA95-530C-42DD-965C-0DBF2416B479}" sibTransId="{9877CD8F-CF90-4570-9D77-9CC72B496D2E}"/>
    <dgm:cxn modelId="{C797D040-915B-478F-AFDD-F7EB4CBB5AA2}" srcId="{615B657A-B8E2-43B9-8149-A46FE5C47E1A}" destId="{1263DC29-0009-47AC-A90B-5090F1B2CB65}" srcOrd="2" destOrd="0" parTransId="{16CD6FA7-0B1F-4689-B340-862EC8E716FB}" sibTransId="{A7A7D71D-3C02-4D8D-9CB0-E7153D48D285}"/>
    <dgm:cxn modelId="{196FFF45-1E43-462E-A161-5BF31A6E8E5F}" type="presOf" srcId="{1263DC29-0009-47AC-A90B-5090F1B2CB65}" destId="{3F93B0AD-0ECA-4D98-B736-213799FD8933}" srcOrd="0" destOrd="0" presId="urn:microsoft.com/office/officeart/2005/8/layout/cycle8"/>
    <dgm:cxn modelId="{CF12AF85-4391-4C67-B4F6-960A95B48477}" type="presOf" srcId="{1263DC29-0009-47AC-A90B-5090F1B2CB65}" destId="{98427788-9450-4F63-A571-5F172B2678B8}" srcOrd="1" destOrd="0" presId="urn:microsoft.com/office/officeart/2005/8/layout/cycle8"/>
    <dgm:cxn modelId="{47866994-16F2-43B4-9513-DA77A55948EB}" type="presOf" srcId="{D402AD00-01B1-41A3-90EF-4BA114C93A33}" destId="{A9E2E44E-660A-4AAC-AB74-390F0CFD4B41}" srcOrd="0" destOrd="0" presId="urn:microsoft.com/office/officeart/2005/8/layout/cycle8"/>
    <dgm:cxn modelId="{E2F80A98-F75B-4D19-9121-57FB307E8B39}" type="presOf" srcId="{615B657A-B8E2-43B9-8149-A46FE5C47E1A}" destId="{4426E1EE-06A5-4BD6-8A53-45E2397D2598}" srcOrd="0" destOrd="0" presId="urn:microsoft.com/office/officeart/2005/8/layout/cycle8"/>
    <dgm:cxn modelId="{C6883F9B-1343-4A98-AAEB-111983C934FD}" type="presOf" srcId="{6C9290DC-5390-404A-9542-861A44EC7A2E}" destId="{FA71737D-CB22-4E23-88AD-D00AEB3610F3}" srcOrd="0" destOrd="0" presId="urn:microsoft.com/office/officeart/2005/8/layout/cycle8"/>
    <dgm:cxn modelId="{FE89E6C1-4458-4A8E-82B1-44323711BBD7}" type="presOf" srcId="{6C9290DC-5390-404A-9542-861A44EC7A2E}" destId="{50DCC6E6-564C-4059-8C28-4E3BAA7E2B77}" srcOrd="1" destOrd="0" presId="urn:microsoft.com/office/officeart/2005/8/layout/cycle8"/>
    <dgm:cxn modelId="{90945CC2-2673-42EB-B7FB-E5A115FFC528}" type="presOf" srcId="{327D4432-342A-4F0E-807C-4FC2CC5C995C}" destId="{C4C5A645-57A9-49D3-884C-29FAFE9FF451}" srcOrd="0" destOrd="0" presId="urn:microsoft.com/office/officeart/2005/8/layout/cycle8"/>
    <dgm:cxn modelId="{7BB904E4-C8DE-43F2-B635-EC00FB2D50E3}" srcId="{615B657A-B8E2-43B9-8149-A46FE5C47E1A}" destId="{D402AD00-01B1-41A3-90EF-4BA114C93A33}" srcOrd="1" destOrd="0" parTransId="{A95E3507-5E0E-41B9-8762-A851128C69C6}" sibTransId="{2E69C36C-E552-4110-8E25-F41DC10778B7}"/>
    <dgm:cxn modelId="{C419A8F9-CDED-4B70-95BC-4D2F150C947E}" type="presOf" srcId="{327D4432-342A-4F0E-807C-4FC2CC5C995C}" destId="{A52E417D-5563-4F3E-A554-6E82C5F72523}" srcOrd="1" destOrd="0" presId="urn:microsoft.com/office/officeart/2005/8/layout/cycle8"/>
    <dgm:cxn modelId="{1B0D83FA-EDC8-41DA-BA30-A33E42CAB941}" srcId="{615B657A-B8E2-43B9-8149-A46FE5C47E1A}" destId="{6C9290DC-5390-404A-9542-861A44EC7A2E}" srcOrd="3" destOrd="0" parTransId="{68384183-5209-4CF8-B843-574AD7327BFF}" sibTransId="{50590552-D5B3-482F-877E-DC6E08A2B3F9}"/>
    <dgm:cxn modelId="{B90ADCCC-5803-4922-9991-46B4D7D32DE8}" type="presParOf" srcId="{4426E1EE-06A5-4BD6-8A53-45E2397D2598}" destId="{C4C5A645-57A9-49D3-884C-29FAFE9FF451}" srcOrd="0" destOrd="0" presId="urn:microsoft.com/office/officeart/2005/8/layout/cycle8"/>
    <dgm:cxn modelId="{0E3F4D32-7843-4B38-B61E-C4DBB662303C}" type="presParOf" srcId="{4426E1EE-06A5-4BD6-8A53-45E2397D2598}" destId="{5FF7969F-FE9E-41C3-B6FB-85371651F3D9}" srcOrd="1" destOrd="0" presId="urn:microsoft.com/office/officeart/2005/8/layout/cycle8"/>
    <dgm:cxn modelId="{4A51F3FC-592E-4C67-A2D5-71E94001FD64}" type="presParOf" srcId="{4426E1EE-06A5-4BD6-8A53-45E2397D2598}" destId="{09A61618-2DCB-4695-9794-E1E5D6C82CAD}" srcOrd="2" destOrd="0" presId="urn:microsoft.com/office/officeart/2005/8/layout/cycle8"/>
    <dgm:cxn modelId="{3F3882B0-DD72-431C-BD3C-F1C03825004C}" type="presParOf" srcId="{4426E1EE-06A5-4BD6-8A53-45E2397D2598}" destId="{A52E417D-5563-4F3E-A554-6E82C5F72523}" srcOrd="3" destOrd="0" presId="urn:microsoft.com/office/officeart/2005/8/layout/cycle8"/>
    <dgm:cxn modelId="{FDDF25AD-88F7-44CF-B7FC-D70B5E5D21C5}" type="presParOf" srcId="{4426E1EE-06A5-4BD6-8A53-45E2397D2598}" destId="{A9E2E44E-660A-4AAC-AB74-390F0CFD4B41}" srcOrd="4" destOrd="0" presId="urn:microsoft.com/office/officeart/2005/8/layout/cycle8"/>
    <dgm:cxn modelId="{73F85C54-34CD-44B2-94CB-03A2C93523F0}" type="presParOf" srcId="{4426E1EE-06A5-4BD6-8A53-45E2397D2598}" destId="{2F2C03C8-461F-4CFF-9693-C238C0A47028}" srcOrd="5" destOrd="0" presId="urn:microsoft.com/office/officeart/2005/8/layout/cycle8"/>
    <dgm:cxn modelId="{B00FF3EF-52CF-46A8-9DBD-D2C8469B1AAE}" type="presParOf" srcId="{4426E1EE-06A5-4BD6-8A53-45E2397D2598}" destId="{88B3A4C9-9983-4454-8380-8079929FACBA}" srcOrd="6" destOrd="0" presId="urn:microsoft.com/office/officeart/2005/8/layout/cycle8"/>
    <dgm:cxn modelId="{2A3FE9D8-46B9-4126-A49B-540E11E2AB90}" type="presParOf" srcId="{4426E1EE-06A5-4BD6-8A53-45E2397D2598}" destId="{3C16DBE4-478E-4ABC-A287-C37416D25368}" srcOrd="7" destOrd="0" presId="urn:microsoft.com/office/officeart/2005/8/layout/cycle8"/>
    <dgm:cxn modelId="{D82E6664-BA71-4C73-9DE6-6C0093588B86}" type="presParOf" srcId="{4426E1EE-06A5-4BD6-8A53-45E2397D2598}" destId="{3F93B0AD-0ECA-4D98-B736-213799FD8933}" srcOrd="8" destOrd="0" presId="urn:microsoft.com/office/officeart/2005/8/layout/cycle8"/>
    <dgm:cxn modelId="{C8E1C90E-757A-4BB0-AE25-636D2DDB4A94}" type="presParOf" srcId="{4426E1EE-06A5-4BD6-8A53-45E2397D2598}" destId="{3299B898-A672-4AE9-BF4B-D25FB64FEF8D}" srcOrd="9" destOrd="0" presId="urn:microsoft.com/office/officeart/2005/8/layout/cycle8"/>
    <dgm:cxn modelId="{874C9D3F-F939-4800-8088-40DF020C15AC}" type="presParOf" srcId="{4426E1EE-06A5-4BD6-8A53-45E2397D2598}" destId="{6C8BD4FB-38CE-4AE5-AAC4-8597897B0F0A}" srcOrd="10" destOrd="0" presId="urn:microsoft.com/office/officeart/2005/8/layout/cycle8"/>
    <dgm:cxn modelId="{87225A3A-AD4F-442A-B507-7F9E92C837BD}" type="presParOf" srcId="{4426E1EE-06A5-4BD6-8A53-45E2397D2598}" destId="{98427788-9450-4F63-A571-5F172B2678B8}" srcOrd="11" destOrd="0" presId="urn:microsoft.com/office/officeart/2005/8/layout/cycle8"/>
    <dgm:cxn modelId="{B0607BB0-F079-4599-AD25-F64905A76FF7}" type="presParOf" srcId="{4426E1EE-06A5-4BD6-8A53-45E2397D2598}" destId="{FA71737D-CB22-4E23-88AD-D00AEB3610F3}" srcOrd="12" destOrd="0" presId="urn:microsoft.com/office/officeart/2005/8/layout/cycle8"/>
    <dgm:cxn modelId="{A24FBA28-D8DF-4F64-BCA3-E21EBE7E52B8}" type="presParOf" srcId="{4426E1EE-06A5-4BD6-8A53-45E2397D2598}" destId="{23697707-8028-40CD-B1A3-DF88B72C6155}" srcOrd="13" destOrd="0" presId="urn:microsoft.com/office/officeart/2005/8/layout/cycle8"/>
    <dgm:cxn modelId="{BBC3F863-FDBA-4FF1-BEAA-5E88B6E1EB6F}" type="presParOf" srcId="{4426E1EE-06A5-4BD6-8A53-45E2397D2598}" destId="{AE3A6C7E-F827-4502-A348-3C4EFF6F3638}" srcOrd="14" destOrd="0" presId="urn:microsoft.com/office/officeart/2005/8/layout/cycle8"/>
    <dgm:cxn modelId="{25C0B4C2-3497-4F71-B266-D55A9D0CF56C}" type="presParOf" srcId="{4426E1EE-06A5-4BD6-8A53-45E2397D2598}" destId="{50DCC6E6-564C-4059-8C28-4E3BAA7E2B77}" srcOrd="15" destOrd="0" presId="urn:microsoft.com/office/officeart/2005/8/layout/cycle8"/>
    <dgm:cxn modelId="{969761C3-A5E7-47A9-8B39-5BCB93C8D021}" type="presParOf" srcId="{4426E1EE-06A5-4BD6-8A53-45E2397D2598}" destId="{8A5FF4AB-B4BF-4FF5-B8B5-AE5B889D80ED}" srcOrd="16" destOrd="0" presId="urn:microsoft.com/office/officeart/2005/8/layout/cycle8"/>
    <dgm:cxn modelId="{438D04EB-6D0A-44DB-8A25-A3DCD23CCEDF}" type="presParOf" srcId="{4426E1EE-06A5-4BD6-8A53-45E2397D2598}" destId="{91DAE05A-D361-445E-8944-8D5D75D3FCD4}" srcOrd="17" destOrd="0" presId="urn:microsoft.com/office/officeart/2005/8/layout/cycle8"/>
    <dgm:cxn modelId="{EA1E8146-E7B4-4AA0-9DDA-7FB4410B0952}" type="presParOf" srcId="{4426E1EE-06A5-4BD6-8A53-45E2397D2598}" destId="{2D1C26C7-4746-4770-8D61-C896C7592E8A}" srcOrd="18" destOrd="0" presId="urn:microsoft.com/office/officeart/2005/8/layout/cycle8"/>
    <dgm:cxn modelId="{80639E07-BC45-48AB-99E0-6499B14AD807}" type="presParOf" srcId="{4426E1EE-06A5-4BD6-8A53-45E2397D2598}" destId="{52E4DC69-495F-4CBC-BF5D-A8BD3FD8A39C}" srcOrd="19" destOrd="0" presId="urn:microsoft.com/office/officeart/2005/8/layout/cycle8"/>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7CEA4D6-D745-4816-8629-7BC918FFC0CC}" type="doc">
      <dgm:prSet loTypeId="urn:microsoft.com/office/officeart/2018/2/layout/IconLabelList" loCatId="icon" qsTypeId="urn:microsoft.com/office/officeart/2005/8/quickstyle/simple1" qsCatId="simple" csTypeId="urn:microsoft.com/office/officeart/2005/8/colors/accent1_2" csCatId="accent1" phldr="1"/>
      <dgm:spPr/>
      <dgm:t>
        <a:bodyPr/>
        <a:lstStyle/>
        <a:p>
          <a:endParaRPr lang="en-US"/>
        </a:p>
      </dgm:t>
    </dgm:pt>
    <dgm:pt modelId="{C3990017-F904-4290-A15D-801F20F0EEE2}">
      <dgm:prSet/>
      <dgm:spPr/>
      <dgm:t>
        <a:bodyPr/>
        <a:lstStyle/>
        <a:p>
          <a:pPr>
            <a:lnSpc>
              <a:spcPct val="100000"/>
            </a:lnSpc>
          </a:pPr>
          <a:r>
            <a:rPr lang="en-US"/>
            <a:t>Can we use a new tool? </a:t>
          </a:r>
        </a:p>
      </dgm:t>
    </dgm:pt>
    <dgm:pt modelId="{76D949E5-7016-4714-AB34-795583306F63}" type="parTrans" cxnId="{8986F936-9566-44D9-9074-8A292AA15D95}">
      <dgm:prSet/>
      <dgm:spPr/>
      <dgm:t>
        <a:bodyPr/>
        <a:lstStyle/>
        <a:p>
          <a:endParaRPr lang="en-US"/>
        </a:p>
      </dgm:t>
    </dgm:pt>
    <dgm:pt modelId="{4889AFB8-5F3C-4568-8FE4-6824814815D0}" type="sibTrans" cxnId="{8986F936-9566-44D9-9074-8A292AA15D95}">
      <dgm:prSet/>
      <dgm:spPr/>
      <dgm:t>
        <a:bodyPr/>
        <a:lstStyle/>
        <a:p>
          <a:endParaRPr lang="en-US"/>
        </a:p>
      </dgm:t>
    </dgm:pt>
    <dgm:pt modelId="{CF411723-28A0-4D7E-B7B5-2B20C4CD2D25}">
      <dgm:prSet/>
      <dgm:spPr/>
      <dgm:t>
        <a:bodyPr/>
        <a:lstStyle/>
        <a:p>
          <a:pPr>
            <a:lnSpc>
              <a:spcPct val="100000"/>
            </a:lnSpc>
          </a:pPr>
          <a:r>
            <a:rPr lang="en-US"/>
            <a:t>Personal preferences </a:t>
          </a:r>
        </a:p>
      </dgm:t>
    </dgm:pt>
    <dgm:pt modelId="{B8C9C3CC-32EE-407C-8AAF-2A6474A83C2B}" type="parTrans" cxnId="{0BDCD729-3AC2-4F54-A925-C8841DC9074B}">
      <dgm:prSet/>
      <dgm:spPr/>
      <dgm:t>
        <a:bodyPr/>
        <a:lstStyle/>
        <a:p>
          <a:endParaRPr lang="en-US"/>
        </a:p>
      </dgm:t>
    </dgm:pt>
    <dgm:pt modelId="{4B4CE63F-F61B-4F5F-8B33-F20CC66A3F4D}" type="sibTrans" cxnId="{0BDCD729-3AC2-4F54-A925-C8841DC9074B}">
      <dgm:prSet/>
      <dgm:spPr/>
      <dgm:t>
        <a:bodyPr/>
        <a:lstStyle/>
        <a:p>
          <a:endParaRPr lang="en-US"/>
        </a:p>
      </dgm:t>
    </dgm:pt>
    <dgm:pt modelId="{384C8EB5-43B9-4793-B5C5-11ECDEC8A183}">
      <dgm:prSet/>
      <dgm:spPr/>
      <dgm:t>
        <a:bodyPr/>
        <a:lstStyle/>
        <a:p>
          <a:pPr>
            <a:lnSpc>
              <a:spcPct val="100000"/>
            </a:lnSpc>
          </a:pPr>
          <a:r>
            <a:rPr lang="en-US"/>
            <a:t>Meeting overload</a:t>
          </a:r>
        </a:p>
      </dgm:t>
    </dgm:pt>
    <dgm:pt modelId="{2F02D3AF-D06B-4034-9893-F02E2A12CEB0}" type="parTrans" cxnId="{2525DFB0-A689-4ABF-B004-32F7831CFE7C}">
      <dgm:prSet/>
      <dgm:spPr/>
      <dgm:t>
        <a:bodyPr/>
        <a:lstStyle/>
        <a:p>
          <a:endParaRPr lang="en-US"/>
        </a:p>
      </dgm:t>
    </dgm:pt>
    <dgm:pt modelId="{114D76CD-1D0B-4BF8-951D-7DFB511A093A}" type="sibTrans" cxnId="{2525DFB0-A689-4ABF-B004-32F7831CFE7C}">
      <dgm:prSet/>
      <dgm:spPr/>
      <dgm:t>
        <a:bodyPr/>
        <a:lstStyle/>
        <a:p>
          <a:endParaRPr lang="en-US"/>
        </a:p>
      </dgm:t>
    </dgm:pt>
    <dgm:pt modelId="{0B68B160-0A39-43CB-8BD4-76029C1F2F7B}" type="pres">
      <dgm:prSet presAssocID="{77CEA4D6-D745-4816-8629-7BC918FFC0CC}" presName="root" presStyleCnt="0">
        <dgm:presLayoutVars>
          <dgm:dir/>
          <dgm:resizeHandles val="exact"/>
        </dgm:presLayoutVars>
      </dgm:prSet>
      <dgm:spPr/>
    </dgm:pt>
    <dgm:pt modelId="{F029761F-5232-49DA-9698-A41AA01E3F4B}" type="pres">
      <dgm:prSet presAssocID="{C3990017-F904-4290-A15D-801F20F0EEE2}" presName="compNode" presStyleCnt="0"/>
      <dgm:spPr/>
    </dgm:pt>
    <dgm:pt modelId="{224A77FF-4A9C-4195-ABB3-0DE8D1A79958}" type="pres">
      <dgm:prSet presAssocID="{C3990017-F904-4290-A15D-801F20F0EEE2}" presName="iconRect" presStyleLbl="node1" presStyleIdx="0"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dgm:spPr>
      <dgm:extLst>
        <a:ext uri="{E40237B7-FDA0-4F09-8148-C483321AD2D9}">
          <dgm14:cNvPr xmlns:dgm14="http://schemas.microsoft.com/office/drawing/2010/diagram" id="0" name="" descr="Tools"/>
        </a:ext>
      </dgm:extLst>
    </dgm:pt>
    <dgm:pt modelId="{D12ACFBA-4B7C-4F12-8FB3-4BFE9B25CD4E}" type="pres">
      <dgm:prSet presAssocID="{C3990017-F904-4290-A15D-801F20F0EEE2}" presName="spaceRect" presStyleCnt="0"/>
      <dgm:spPr/>
    </dgm:pt>
    <dgm:pt modelId="{E67D0BA4-7B8A-43CE-8677-4A8B8F0A14B5}" type="pres">
      <dgm:prSet presAssocID="{C3990017-F904-4290-A15D-801F20F0EEE2}" presName="textRect" presStyleLbl="revTx" presStyleIdx="0" presStyleCnt="3">
        <dgm:presLayoutVars>
          <dgm:chMax val="1"/>
          <dgm:chPref val="1"/>
        </dgm:presLayoutVars>
      </dgm:prSet>
      <dgm:spPr/>
    </dgm:pt>
    <dgm:pt modelId="{4BD2372E-0827-4DE1-AEEE-5DB64EF765D2}" type="pres">
      <dgm:prSet presAssocID="{4889AFB8-5F3C-4568-8FE4-6824814815D0}" presName="sibTrans" presStyleCnt="0"/>
      <dgm:spPr/>
    </dgm:pt>
    <dgm:pt modelId="{6C181A6A-329F-4DAA-A21C-07D841B05E3E}" type="pres">
      <dgm:prSet presAssocID="{CF411723-28A0-4D7E-B7B5-2B20C4CD2D25}" presName="compNode" presStyleCnt="0"/>
      <dgm:spPr/>
    </dgm:pt>
    <dgm:pt modelId="{443DA23E-DAEB-4173-B441-543AABCD351D}" type="pres">
      <dgm:prSet presAssocID="{CF411723-28A0-4D7E-B7B5-2B20C4CD2D25}" presName="iconRect" presStyleLbl="node1" presStyleIdx="1"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User"/>
        </a:ext>
      </dgm:extLst>
    </dgm:pt>
    <dgm:pt modelId="{C127958D-A89C-4B13-A933-C8B024509E3D}" type="pres">
      <dgm:prSet presAssocID="{CF411723-28A0-4D7E-B7B5-2B20C4CD2D25}" presName="spaceRect" presStyleCnt="0"/>
      <dgm:spPr/>
    </dgm:pt>
    <dgm:pt modelId="{36FDA8C1-A544-4421-AE88-2EE4622D10CB}" type="pres">
      <dgm:prSet presAssocID="{CF411723-28A0-4D7E-B7B5-2B20C4CD2D25}" presName="textRect" presStyleLbl="revTx" presStyleIdx="1" presStyleCnt="3">
        <dgm:presLayoutVars>
          <dgm:chMax val="1"/>
          <dgm:chPref val="1"/>
        </dgm:presLayoutVars>
      </dgm:prSet>
      <dgm:spPr/>
    </dgm:pt>
    <dgm:pt modelId="{DDE23047-44AA-4F81-9F0F-1E89D15949AD}" type="pres">
      <dgm:prSet presAssocID="{4B4CE63F-F61B-4F5F-8B33-F20CC66A3F4D}" presName="sibTrans" presStyleCnt="0"/>
      <dgm:spPr/>
    </dgm:pt>
    <dgm:pt modelId="{5E813451-DA95-4D45-A8DD-C368B41BBC0F}" type="pres">
      <dgm:prSet presAssocID="{384C8EB5-43B9-4793-B5C5-11ECDEC8A183}" presName="compNode" presStyleCnt="0"/>
      <dgm:spPr/>
    </dgm:pt>
    <dgm:pt modelId="{D32710F6-BB75-4B84-8435-FD7B60BE3417}" type="pres">
      <dgm:prSet presAssocID="{384C8EB5-43B9-4793-B5C5-11ECDEC8A183}" presName="iconRect" presStyleLbl="node1" presStyleIdx="2"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dgm:spPr>
      <dgm:extLst>
        <a:ext uri="{E40237B7-FDA0-4F09-8148-C483321AD2D9}">
          <dgm14:cNvPr xmlns:dgm14="http://schemas.microsoft.com/office/drawing/2010/diagram" id="0" name="" descr="Meeting"/>
        </a:ext>
      </dgm:extLst>
    </dgm:pt>
    <dgm:pt modelId="{D664DDAC-A245-4B64-B4D2-7E92D39951B7}" type="pres">
      <dgm:prSet presAssocID="{384C8EB5-43B9-4793-B5C5-11ECDEC8A183}" presName="spaceRect" presStyleCnt="0"/>
      <dgm:spPr/>
    </dgm:pt>
    <dgm:pt modelId="{430CDA91-D6AF-4D7F-8D74-E0A7F9B08013}" type="pres">
      <dgm:prSet presAssocID="{384C8EB5-43B9-4793-B5C5-11ECDEC8A183}" presName="textRect" presStyleLbl="revTx" presStyleIdx="2" presStyleCnt="3">
        <dgm:presLayoutVars>
          <dgm:chMax val="1"/>
          <dgm:chPref val="1"/>
        </dgm:presLayoutVars>
      </dgm:prSet>
      <dgm:spPr/>
    </dgm:pt>
  </dgm:ptLst>
  <dgm:cxnLst>
    <dgm:cxn modelId="{09DFA50C-7395-4F34-AF9D-F25FBAF09D3A}" type="presOf" srcId="{C3990017-F904-4290-A15D-801F20F0EEE2}" destId="{E67D0BA4-7B8A-43CE-8677-4A8B8F0A14B5}" srcOrd="0" destOrd="0" presId="urn:microsoft.com/office/officeart/2018/2/layout/IconLabelList"/>
    <dgm:cxn modelId="{0BDCD729-3AC2-4F54-A925-C8841DC9074B}" srcId="{77CEA4D6-D745-4816-8629-7BC918FFC0CC}" destId="{CF411723-28A0-4D7E-B7B5-2B20C4CD2D25}" srcOrd="1" destOrd="0" parTransId="{B8C9C3CC-32EE-407C-8AAF-2A6474A83C2B}" sibTransId="{4B4CE63F-F61B-4F5F-8B33-F20CC66A3F4D}"/>
    <dgm:cxn modelId="{8986F936-9566-44D9-9074-8A292AA15D95}" srcId="{77CEA4D6-D745-4816-8629-7BC918FFC0CC}" destId="{C3990017-F904-4290-A15D-801F20F0EEE2}" srcOrd="0" destOrd="0" parTransId="{76D949E5-7016-4714-AB34-795583306F63}" sibTransId="{4889AFB8-5F3C-4568-8FE4-6824814815D0}"/>
    <dgm:cxn modelId="{FADACB6E-1C46-4298-AF5E-44896C77A9C8}" type="presOf" srcId="{77CEA4D6-D745-4816-8629-7BC918FFC0CC}" destId="{0B68B160-0A39-43CB-8BD4-76029C1F2F7B}" srcOrd="0" destOrd="0" presId="urn:microsoft.com/office/officeart/2018/2/layout/IconLabelList"/>
    <dgm:cxn modelId="{5D31E593-6123-474B-A271-FD0F57160809}" type="presOf" srcId="{CF411723-28A0-4D7E-B7B5-2B20C4CD2D25}" destId="{36FDA8C1-A544-4421-AE88-2EE4622D10CB}" srcOrd="0" destOrd="0" presId="urn:microsoft.com/office/officeart/2018/2/layout/IconLabelList"/>
    <dgm:cxn modelId="{2525DFB0-A689-4ABF-B004-32F7831CFE7C}" srcId="{77CEA4D6-D745-4816-8629-7BC918FFC0CC}" destId="{384C8EB5-43B9-4793-B5C5-11ECDEC8A183}" srcOrd="2" destOrd="0" parTransId="{2F02D3AF-D06B-4034-9893-F02E2A12CEB0}" sibTransId="{114D76CD-1D0B-4BF8-951D-7DFB511A093A}"/>
    <dgm:cxn modelId="{9F1BE3FD-8DD6-4E0E-80C7-F779D3AA55B5}" type="presOf" srcId="{384C8EB5-43B9-4793-B5C5-11ECDEC8A183}" destId="{430CDA91-D6AF-4D7F-8D74-E0A7F9B08013}" srcOrd="0" destOrd="0" presId="urn:microsoft.com/office/officeart/2018/2/layout/IconLabelList"/>
    <dgm:cxn modelId="{C832BB66-8662-426E-9ECB-50A7B57748AF}" type="presParOf" srcId="{0B68B160-0A39-43CB-8BD4-76029C1F2F7B}" destId="{F029761F-5232-49DA-9698-A41AA01E3F4B}" srcOrd="0" destOrd="0" presId="urn:microsoft.com/office/officeart/2018/2/layout/IconLabelList"/>
    <dgm:cxn modelId="{89A9D251-EB96-407E-8108-6FDFE0661740}" type="presParOf" srcId="{F029761F-5232-49DA-9698-A41AA01E3F4B}" destId="{224A77FF-4A9C-4195-ABB3-0DE8D1A79958}" srcOrd="0" destOrd="0" presId="urn:microsoft.com/office/officeart/2018/2/layout/IconLabelList"/>
    <dgm:cxn modelId="{CE4A8D67-C4C8-459A-87AB-6CAE54149526}" type="presParOf" srcId="{F029761F-5232-49DA-9698-A41AA01E3F4B}" destId="{D12ACFBA-4B7C-4F12-8FB3-4BFE9B25CD4E}" srcOrd="1" destOrd="0" presId="urn:microsoft.com/office/officeart/2018/2/layout/IconLabelList"/>
    <dgm:cxn modelId="{948ABAB2-E242-439A-B811-0D644FA00CAF}" type="presParOf" srcId="{F029761F-5232-49DA-9698-A41AA01E3F4B}" destId="{E67D0BA4-7B8A-43CE-8677-4A8B8F0A14B5}" srcOrd="2" destOrd="0" presId="urn:microsoft.com/office/officeart/2018/2/layout/IconLabelList"/>
    <dgm:cxn modelId="{EBB39978-BB25-4E98-BA7F-0F94959C93DC}" type="presParOf" srcId="{0B68B160-0A39-43CB-8BD4-76029C1F2F7B}" destId="{4BD2372E-0827-4DE1-AEEE-5DB64EF765D2}" srcOrd="1" destOrd="0" presId="urn:microsoft.com/office/officeart/2018/2/layout/IconLabelList"/>
    <dgm:cxn modelId="{F3AD3797-CC0D-47C7-AD05-F0A9AC19405E}" type="presParOf" srcId="{0B68B160-0A39-43CB-8BD4-76029C1F2F7B}" destId="{6C181A6A-329F-4DAA-A21C-07D841B05E3E}" srcOrd="2" destOrd="0" presId="urn:microsoft.com/office/officeart/2018/2/layout/IconLabelList"/>
    <dgm:cxn modelId="{15F148B8-B0E5-4072-86EA-BFF0E2B0FAB2}" type="presParOf" srcId="{6C181A6A-329F-4DAA-A21C-07D841B05E3E}" destId="{443DA23E-DAEB-4173-B441-543AABCD351D}" srcOrd="0" destOrd="0" presId="urn:microsoft.com/office/officeart/2018/2/layout/IconLabelList"/>
    <dgm:cxn modelId="{A618C331-E7EB-4C39-84C3-9AF907379B3E}" type="presParOf" srcId="{6C181A6A-329F-4DAA-A21C-07D841B05E3E}" destId="{C127958D-A89C-4B13-A933-C8B024509E3D}" srcOrd="1" destOrd="0" presId="urn:microsoft.com/office/officeart/2018/2/layout/IconLabelList"/>
    <dgm:cxn modelId="{88AA0563-C90D-45C5-8443-D8F61118B3C1}" type="presParOf" srcId="{6C181A6A-329F-4DAA-A21C-07D841B05E3E}" destId="{36FDA8C1-A544-4421-AE88-2EE4622D10CB}" srcOrd="2" destOrd="0" presId="urn:microsoft.com/office/officeart/2018/2/layout/IconLabelList"/>
    <dgm:cxn modelId="{2E6A3E8A-B54D-4915-892B-696A0D81B380}" type="presParOf" srcId="{0B68B160-0A39-43CB-8BD4-76029C1F2F7B}" destId="{DDE23047-44AA-4F81-9F0F-1E89D15949AD}" srcOrd="3" destOrd="0" presId="urn:microsoft.com/office/officeart/2018/2/layout/IconLabelList"/>
    <dgm:cxn modelId="{A621963E-4018-499C-9708-83018633217D}" type="presParOf" srcId="{0B68B160-0A39-43CB-8BD4-76029C1F2F7B}" destId="{5E813451-DA95-4D45-A8DD-C368B41BBC0F}" srcOrd="4" destOrd="0" presId="urn:microsoft.com/office/officeart/2018/2/layout/IconLabelList"/>
    <dgm:cxn modelId="{64E162F9-00F1-4BBB-B83A-E6DEEC3AE3A0}" type="presParOf" srcId="{5E813451-DA95-4D45-A8DD-C368B41BBC0F}" destId="{D32710F6-BB75-4B84-8435-FD7B60BE3417}" srcOrd="0" destOrd="0" presId="urn:microsoft.com/office/officeart/2018/2/layout/IconLabelList"/>
    <dgm:cxn modelId="{6ED57C3A-B20C-4B1E-8F63-A5D4F2FA70F2}" type="presParOf" srcId="{5E813451-DA95-4D45-A8DD-C368B41BBC0F}" destId="{D664DDAC-A245-4B64-B4D2-7E92D39951B7}" srcOrd="1" destOrd="0" presId="urn:microsoft.com/office/officeart/2018/2/layout/IconLabelList"/>
    <dgm:cxn modelId="{221FF332-972A-40B7-894E-E562BA1C4014}" type="presParOf" srcId="{5E813451-DA95-4D45-A8DD-C368B41BBC0F}" destId="{430CDA91-D6AF-4D7F-8D74-E0A7F9B08013}"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521542-2C1D-4D25-BE89-AD649B954923}">
      <dsp:nvSpPr>
        <dsp:cNvPr id="0" name=""/>
        <dsp:cNvSpPr/>
      </dsp:nvSpPr>
      <dsp:spPr>
        <a:xfrm>
          <a:off x="1687" y="149068"/>
          <a:ext cx="1971675" cy="788670"/>
        </a:xfrm>
        <a:prstGeom prst="chevron">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a:t>The What</a:t>
          </a:r>
        </a:p>
      </dsp:txBody>
      <dsp:txXfrm>
        <a:off x="396022" y="149068"/>
        <a:ext cx="1183005" cy="788670"/>
      </dsp:txXfrm>
    </dsp:sp>
    <dsp:sp modelId="{795A382C-D2E6-4B90-9562-19ECFB55AF2B}">
      <dsp:nvSpPr>
        <dsp:cNvPr id="0" name=""/>
        <dsp:cNvSpPr/>
      </dsp:nvSpPr>
      <dsp:spPr>
        <a:xfrm>
          <a:off x="1687" y="1036321"/>
          <a:ext cx="1577340" cy="39352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71450" lvl="1" indent="-171450" algn="l" defTabSz="711200">
            <a:lnSpc>
              <a:spcPct val="90000"/>
            </a:lnSpc>
            <a:spcBef>
              <a:spcPct val="0"/>
            </a:spcBef>
            <a:spcAft>
              <a:spcPct val="15000"/>
            </a:spcAft>
            <a:buChar char="•"/>
          </a:pPr>
          <a:r>
            <a:rPr lang="en-US" sz="1600" kern="1200"/>
            <a:t>Virtual teamwork was not functioning as effectively as it could</a:t>
          </a:r>
        </a:p>
        <a:p>
          <a:pPr marL="171450" lvl="1" indent="-171450" algn="l" defTabSz="711200">
            <a:lnSpc>
              <a:spcPct val="90000"/>
            </a:lnSpc>
            <a:spcBef>
              <a:spcPct val="0"/>
            </a:spcBef>
            <a:spcAft>
              <a:spcPct val="15000"/>
            </a:spcAft>
            <a:buChar char="•"/>
          </a:pPr>
          <a:r>
            <a:rPr lang="en-US" sz="1600" kern="1200"/>
            <a:t>Friction and confusion were increasing despite strong individual effort</a:t>
          </a:r>
        </a:p>
      </dsp:txBody>
      <dsp:txXfrm>
        <a:off x="1687" y="1036321"/>
        <a:ext cx="1577340" cy="3935250"/>
      </dsp:txXfrm>
    </dsp:sp>
    <dsp:sp modelId="{0A4DCBA2-B00C-4126-BE7A-1026CDCB8D5B}">
      <dsp:nvSpPr>
        <dsp:cNvPr id="0" name=""/>
        <dsp:cNvSpPr/>
      </dsp:nvSpPr>
      <dsp:spPr>
        <a:xfrm>
          <a:off x="1757362" y="149068"/>
          <a:ext cx="1971675" cy="788670"/>
        </a:xfrm>
        <a:prstGeom prst="chevron">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a:t>The Why</a:t>
          </a:r>
        </a:p>
      </dsp:txBody>
      <dsp:txXfrm>
        <a:off x="2151697" y="149068"/>
        <a:ext cx="1183005" cy="788670"/>
      </dsp:txXfrm>
    </dsp:sp>
    <dsp:sp modelId="{1EA8D95D-84F7-4269-B6D7-C9D12FC062E3}">
      <dsp:nvSpPr>
        <dsp:cNvPr id="0" name=""/>
        <dsp:cNvSpPr/>
      </dsp:nvSpPr>
      <dsp:spPr>
        <a:xfrm>
          <a:off x="1757362" y="1036321"/>
          <a:ext cx="1577340" cy="39352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71450" lvl="1" indent="-171450" algn="l" defTabSz="711200">
            <a:lnSpc>
              <a:spcPct val="90000"/>
            </a:lnSpc>
            <a:spcBef>
              <a:spcPct val="0"/>
            </a:spcBef>
            <a:spcAft>
              <a:spcPct val="15000"/>
            </a:spcAft>
            <a:buChar char="•"/>
          </a:pPr>
          <a:r>
            <a:rPr lang="en-US" sz="1600" kern="1200"/>
            <a:t>Too many chats and channels with unclear usage</a:t>
          </a:r>
        </a:p>
        <a:p>
          <a:pPr marL="171450" lvl="1" indent="-171450" algn="l" defTabSz="711200">
            <a:lnSpc>
              <a:spcPct val="90000"/>
            </a:lnSpc>
            <a:spcBef>
              <a:spcPct val="0"/>
            </a:spcBef>
            <a:spcAft>
              <a:spcPct val="15000"/>
            </a:spcAft>
            <a:buChar char="•"/>
          </a:pPr>
          <a:r>
            <a:rPr lang="en-US" sz="1600" kern="1200"/>
            <a:t>Hesitation to message others or “interrupt”</a:t>
          </a:r>
        </a:p>
        <a:p>
          <a:pPr marL="171450" lvl="1" indent="-171450" algn="l" defTabSz="711200">
            <a:lnSpc>
              <a:spcPct val="90000"/>
            </a:lnSpc>
            <a:spcBef>
              <a:spcPct val="0"/>
            </a:spcBef>
            <a:spcAft>
              <a:spcPct val="15000"/>
            </a:spcAft>
            <a:buChar char="•"/>
          </a:pPr>
          <a:r>
            <a:rPr lang="en-US" sz="1600" kern="1200"/>
            <a:t>Decisions being made but not easy to find</a:t>
          </a:r>
        </a:p>
      </dsp:txBody>
      <dsp:txXfrm>
        <a:off x="1757362" y="1036321"/>
        <a:ext cx="1577340" cy="3935250"/>
      </dsp:txXfrm>
    </dsp:sp>
    <dsp:sp modelId="{A6C27885-5D2A-4727-92C1-B348D5F70ACE}">
      <dsp:nvSpPr>
        <dsp:cNvPr id="0" name=""/>
        <dsp:cNvSpPr/>
      </dsp:nvSpPr>
      <dsp:spPr>
        <a:xfrm>
          <a:off x="3513037" y="149068"/>
          <a:ext cx="1971675" cy="788670"/>
        </a:xfrm>
        <a:prstGeom prst="chevron">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a:t>The How</a:t>
          </a:r>
        </a:p>
      </dsp:txBody>
      <dsp:txXfrm>
        <a:off x="3907372" y="149068"/>
        <a:ext cx="1183005" cy="788670"/>
      </dsp:txXfrm>
    </dsp:sp>
    <dsp:sp modelId="{AE0EA1C4-1187-4C38-A9D8-EEBE0B9BE752}">
      <dsp:nvSpPr>
        <dsp:cNvPr id="0" name=""/>
        <dsp:cNvSpPr/>
      </dsp:nvSpPr>
      <dsp:spPr>
        <a:xfrm>
          <a:off x="3513037" y="1036321"/>
          <a:ext cx="1577340" cy="39352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71450" lvl="1" indent="-171450" algn="l" defTabSz="711200">
            <a:lnSpc>
              <a:spcPct val="90000"/>
            </a:lnSpc>
            <a:spcBef>
              <a:spcPct val="0"/>
            </a:spcBef>
            <a:spcAft>
              <a:spcPct val="15000"/>
            </a:spcAft>
            <a:buChar char="•"/>
          </a:pPr>
          <a:r>
            <a:rPr lang="en-US" sz="1600" kern="1200" dirty="0"/>
            <a:t>Pre-survey to understand real pain points</a:t>
          </a:r>
        </a:p>
        <a:p>
          <a:pPr marL="171450" lvl="1" indent="-171450" algn="l" defTabSz="711200">
            <a:lnSpc>
              <a:spcPct val="90000"/>
            </a:lnSpc>
            <a:spcBef>
              <a:spcPct val="0"/>
            </a:spcBef>
            <a:spcAft>
              <a:spcPct val="15000"/>
            </a:spcAft>
            <a:buChar char="•"/>
          </a:pPr>
          <a:r>
            <a:rPr lang="en-US" sz="1600" kern="1200"/>
            <a:t>1 hour in-person alignment and facilitation session</a:t>
          </a:r>
        </a:p>
        <a:p>
          <a:pPr marL="171450" lvl="1" indent="-171450" algn="l" defTabSz="711200">
            <a:lnSpc>
              <a:spcPct val="90000"/>
            </a:lnSpc>
            <a:spcBef>
              <a:spcPct val="0"/>
            </a:spcBef>
            <a:spcAft>
              <a:spcPct val="15000"/>
            </a:spcAft>
            <a:buChar char="•"/>
          </a:pPr>
          <a:r>
            <a:rPr lang="en-US" sz="1600" kern="1200" dirty="0"/>
            <a:t>Co-created norms (not mandates) with 30 day trial period</a:t>
          </a:r>
        </a:p>
        <a:p>
          <a:pPr marL="171450" lvl="1" indent="-171450" algn="l" defTabSz="711200">
            <a:lnSpc>
              <a:spcPct val="90000"/>
            </a:lnSpc>
            <a:spcBef>
              <a:spcPct val="0"/>
            </a:spcBef>
            <a:spcAft>
              <a:spcPct val="15000"/>
            </a:spcAft>
            <a:buChar char="•"/>
          </a:pPr>
          <a:r>
            <a:rPr lang="en-US" sz="1600" kern="1200"/>
            <a:t>Follow-up survey and deeper 1 hour virtual sessions based </a:t>
          </a:r>
        </a:p>
      </dsp:txBody>
      <dsp:txXfrm>
        <a:off x="3513037" y="1036321"/>
        <a:ext cx="1577340" cy="393525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CCAD51-D8BA-4C3B-A8FD-A6420544D0CB}">
      <dsp:nvSpPr>
        <dsp:cNvPr id="0" name=""/>
        <dsp:cNvSpPr/>
      </dsp:nvSpPr>
      <dsp:spPr>
        <a:xfrm>
          <a:off x="452067" y="679290"/>
          <a:ext cx="736435" cy="736435"/>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FA62FCC-C108-41BA-9491-34212972B371}">
      <dsp:nvSpPr>
        <dsp:cNvPr id="0" name=""/>
        <dsp:cNvSpPr/>
      </dsp:nvSpPr>
      <dsp:spPr>
        <a:xfrm>
          <a:off x="2023" y="1701145"/>
          <a:ext cx="1636523" cy="6546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100000"/>
            </a:lnSpc>
            <a:spcBef>
              <a:spcPct val="0"/>
            </a:spcBef>
            <a:spcAft>
              <a:spcPct val="35000"/>
            </a:spcAft>
            <a:buNone/>
          </a:pPr>
          <a:r>
            <a:rPr lang="en-US" sz="1200" kern="1200"/>
            <a:t>Encouraging open &amp; transparent communication</a:t>
          </a:r>
        </a:p>
      </dsp:txBody>
      <dsp:txXfrm>
        <a:off x="2023" y="1701145"/>
        <a:ext cx="1636523" cy="654609"/>
      </dsp:txXfrm>
    </dsp:sp>
    <dsp:sp modelId="{826B9845-8FD9-4512-A00D-E3A0B8ED7D4F}">
      <dsp:nvSpPr>
        <dsp:cNvPr id="0" name=""/>
        <dsp:cNvSpPr/>
      </dsp:nvSpPr>
      <dsp:spPr>
        <a:xfrm>
          <a:off x="2374982" y="679290"/>
          <a:ext cx="736435" cy="736435"/>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9B45A6E-7ACE-4F17-B420-3B5B785E9DCA}">
      <dsp:nvSpPr>
        <dsp:cNvPr id="0" name=""/>
        <dsp:cNvSpPr/>
      </dsp:nvSpPr>
      <dsp:spPr>
        <a:xfrm>
          <a:off x="1924938" y="1701145"/>
          <a:ext cx="1636523" cy="6546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100000"/>
            </a:lnSpc>
            <a:spcBef>
              <a:spcPct val="0"/>
            </a:spcBef>
            <a:spcAft>
              <a:spcPct val="35000"/>
            </a:spcAft>
            <a:buNone/>
          </a:pPr>
          <a:r>
            <a:rPr lang="en-US" sz="1200" kern="1200"/>
            <a:t>Focused on patterns, not individual behavior</a:t>
          </a:r>
        </a:p>
      </dsp:txBody>
      <dsp:txXfrm>
        <a:off x="1924938" y="1701145"/>
        <a:ext cx="1636523" cy="654609"/>
      </dsp:txXfrm>
    </dsp:sp>
    <dsp:sp modelId="{AB0C60FB-AED0-435A-8DF9-E59E43F7369E}">
      <dsp:nvSpPr>
        <dsp:cNvPr id="0" name=""/>
        <dsp:cNvSpPr/>
      </dsp:nvSpPr>
      <dsp:spPr>
        <a:xfrm>
          <a:off x="4297897" y="679290"/>
          <a:ext cx="736435" cy="736435"/>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E8EBAFC-AA39-46BE-AE50-B2BB6F8E085C}">
      <dsp:nvSpPr>
        <dsp:cNvPr id="0" name=""/>
        <dsp:cNvSpPr/>
      </dsp:nvSpPr>
      <dsp:spPr>
        <a:xfrm>
          <a:off x="3847853" y="1701145"/>
          <a:ext cx="1636523" cy="6546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100000"/>
            </a:lnSpc>
            <a:spcBef>
              <a:spcPct val="0"/>
            </a:spcBef>
            <a:spcAft>
              <a:spcPct val="35000"/>
            </a:spcAft>
            <a:buNone/>
          </a:pPr>
          <a:r>
            <a:rPr lang="en-US" sz="1200" kern="1200"/>
            <a:t>Framed norms as experiments, not rules</a:t>
          </a:r>
        </a:p>
      </dsp:txBody>
      <dsp:txXfrm>
        <a:off x="3847853" y="1701145"/>
        <a:ext cx="1636523" cy="654609"/>
      </dsp:txXfrm>
    </dsp:sp>
    <dsp:sp modelId="{952C38DA-FAC7-4C66-AC42-582A434160CB}">
      <dsp:nvSpPr>
        <dsp:cNvPr id="0" name=""/>
        <dsp:cNvSpPr/>
      </dsp:nvSpPr>
      <dsp:spPr>
        <a:xfrm>
          <a:off x="1413524" y="2764885"/>
          <a:ext cx="736435" cy="736435"/>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198B5AF-5B26-433C-B92F-2DEE9873B0EF}">
      <dsp:nvSpPr>
        <dsp:cNvPr id="0" name=""/>
        <dsp:cNvSpPr/>
      </dsp:nvSpPr>
      <dsp:spPr>
        <a:xfrm>
          <a:off x="963480" y="3786740"/>
          <a:ext cx="1636523" cy="6546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100000"/>
            </a:lnSpc>
            <a:spcBef>
              <a:spcPct val="0"/>
            </a:spcBef>
            <a:spcAft>
              <a:spcPct val="35000"/>
            </a:spcAft>
            <a:buNone/>
          </a:pPr>
          <a:r>
            <a:rPr lang="en-US" sz="1200" kern="1200"/>
            <a:t>Established shared expectations for messaging and meetings</a:t>
          </a:r>
        </a:p>
      </dsp:txBody>
      <dsp:txXfrm>
        <a:off x="963480" y="3786740"/>
        <a:ext cx="1636523" cy="654609"/>
      </dsp:txXfrm>
    </dsp:sp>
    <dsp:sp modelId="{D5D7F3ED-3151-43CD-861E-93D96B9F1484}">
      <dsp:nvSpPr>
        <dsp:cNvPr id="0" name=""/>
        <dsp:cNvSpPr/>
      </dsp:nvSpPr>
      <dsp:spPr>
        <a:xfrm>
          <a:off x="3336439" y="2764885"/>
          <a:ext cx="736435" cy="736435"/>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3BC91E8-A5D1-4ACD-99F0-09FE56EA460E}">
      <dsp:nvSpPr>
        <dsp:cNvPr id="0" name=""/>
        <dsp:cNvSpPr/>
      </dsp:nvSpPr>
      <dsp:spPr>
        <a:xfrm>
          <a:off x="2886395" y="3786740"/>
          <a:ext cx="1636523" cy="6546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100000"/>
            </a:lnSpc>
            <a:spcBef>
              <a:spcPct val="0"/>
            </a:spcBef>
            <a:spcAft>
              <a:spcPct val="35000"/>
            </a:spcAft>
            <a:buNone/>
          </a:pPr>
          <a:r>
            <a:rPr lang="en-US" sz="1200" kern="1200"/>
            <a:t>Improved visibility of decisions and next steps</a:t>
          </a:r>
        </a:p>
      </dsp:txBody>
      <dsp:txXfrm>
        <a:off x="2886395" y="3786740"/>
        <a:ext cx="1636523" cy="65460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2B3FE8-910C-4818-AD5C-DCD3455F385B}">
      <dsp:nvSpPr>
        <dsp:cNvPr id="0" name=""/>
        <dsp:cNvSpPr/>
      </dsp:nvSpPr>
      <dsp:spPr>
        <a:xfrm>
          <a:off x="13074" y="1347355"/>
          <a:ext cx="763883" cy="763883"/>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7F49A08-E6A6-4555-8C4A-9FA64889E505}">
      <dsp:nvSpPr>
        <dsp:cNvPr id="0" name=""/>
        <dsp:cNvSpPr/>
      </dsp:nvSpPr>
      <dsp:spPr>
        <a:xfrm>
          <a:off x="173490" y="1507771"/>
          <a:ext cx="443052" cy="443052"/>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AE1997E-CDF3-46FE-817E-56A48B2A0FC3}">
      <dsp:nvSpPr>
        <dsp:cNvPr id="0" name=""/>
        <dsp:cNvSpPr/>
      </dsp:nvSpPr>
      <dsp:spPr>
        <a:xfrm>
          <a:off x="940647" y="1347355"/>
          <a:ext cx="1800583" cy="7638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00100">
            <a:lnSpc>
              <a:spcPct val="90000"/>
            </a:lnSpc>
            <a:spcBef>
              <a:spcPct val="0"/>
            </a:spcBef>
            <a:spcAft>
              <a:spcPct val="35000"/>
            </a:spcAft>
            <a:buNone/>
          </a:pPr>
          <a:r>
            <a:rPr lang="en-US" sz="1800" kern="1200"/>
            <a:t>Messaging is a request, not a demand</a:t>
          </a:r>
        </a:p>
      </dsp:txBody>
      <dsp:txXfrm>
        <a:off x="940647" y="1347355"/>
        <a:ext cx="1800583" cy="763883"/>
      </dsp:txXfrm>
    </dsp:sp>
    <dsp:sp modelId="{A51BE2EC-64B3-483C-A570-0AE419C13ED4}">
      <dsp:nvSpPr>
        <dsp:cNvPr id="0" name=""/>
        <dsp:cNvSpPr/>
      </dsp:nvSpPr>
      <dsp:spPr>
        <a:xfrm>
          <a:off x="3054968" y="1347355"/>
          <a:ext cx="763883" cy="763883"/>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58EB4D6-7F2E-48F3-A627-1DA4A8D3D18F}">
      <dsp:nvSpPr>
        <dsp:cNvPr id="0" name=""/>
        <dsp:cNvSpPr/>
      </dsp:nvSpPr>
      <dsp:spPr>
        <a:xfrm>
          <a:off x="3215384" y="1507771"/>
          <a:ext cx="443052" cy="443052"/>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EBD54D2-1165-49B1-B2E8-D06537AF907C}">
      <dsp:nvSpPr>
        <dsp:cNvPr id="0" name=""/>
        <dsp:cNvSpPr/>
      </dsp:nvSpPr>
      <dsp:spPr>
        <a:xfrm>
          <a:off x="3982542" y="1347355"/>
          <a:ext cx="1800583" cy="7638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00100">
            <a:lnSpc>
              <a:spcPct val="90000"/>
            </a:lnSpc>
            <a:spcBef>
              <a:spcPct val="0"/>
            </a:spcBef>
            <a:spcAft>
              <a:spcPct val="35000"/>
            </a:spcAft>
            <a:buNone/>
          </a:pPr>
          <a:r>
            <a:rPr lang="en-US" sz="1800" kern="1200"/>
            <a:t>Pre‑meeting agendas before meetings</a:t>
          </a:r>
        </a:p>
      </dsp:txBody>
      <dsp:txXfrm>
        <a:off x="3982542" y="1347355"/>
        <a:ext cx="1800583" cy="763883"/>
      </dsp:txXfrm>
    </dsp:sp>
    <dsp:sp modelId="{45732584-7534-4029-BDF4-3BB722CEFC6D}">
      <dsp:nvSpPr>
        <dsp:cNvPr id="0" name=""/>
        <dsp:cNvSpPr/>
      </dsp:nvSpPr>
      <dsp:spPr>
        <a:xfrm>
          <a:off x="13074" y="2976084"/>
          <a:ext cx="763883" cy="763883"/>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062A362-D113-4F12-9126-D26BDD4249FC}">
      <dsp:nvSpPr>
        <dsp:cNvPr id="0" name=""/>
        <dsp:cNvSpPr/>
      </dsp:nvSpPr>
      <dsp:spPr>
        <a:xfrm>
          <a:off x="173490" y="3136500"/>
          <a:ext cx="443052" cy="443052"/>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4DA389D-395A-4ADF-95BD-B42C2BAD3B8E}">
      <dsp:nvSpPr>
        <dsp:cNvPr id="0" name=""/>
        <dsp:cNvSpPr/>
      </dsp:nvSpPr>
      <dsp:spPr>
        <a:xfrm>
          <a:off x="940647" y="2976084"/>
          <a:ext cx="1800583" cy="7638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00100">
            <a:lnSpc>
              <a:spcPct val="90000"/>
            </a:lnSpc>
            <a:spcBef>
              <a:spcPct val="0"/>
            </a:spcBef>
            <a:spcAft>
              <a:spcPct val="35000"/>
            </a:spcAft>
            <a:buNone/>
          </a:pPr>
          <a:r>
            <a:rPr lang="en-US" sz="1800" kern="1200"/>
            <a:t>Meetings end with written next steps / summaries</a:t>
          </a:r>
        </a:p>
      </dsp:txBody>
      <dsp:txXfrm>
        <a:off x="940647" y="2976084"/>
        <a:ext cx="1800583" cy="763883"/>
      </dsp:txXfrm>
    </dsp:sp>
    <dsp:sp modelId="{3B125120-C6C4-4E10-B557-A9BC445C3AF4}">
      <dsp:nvSpPr>
        <dsp:cNvPr id="0" name=""/>
        <dsp:cNvSpPr/>
      </dsp:nvSpPr>
      <dsp:spPr>
        <a:xfrm>
          <a:off x="3054968" y="2976084"/>
          <a:ext cx="763883" cy="763883"/>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CA157CC-A0AC-4818-80F2-3052F59C05F3}">
      <dsp:nvSpPr>
        <dsp:cNvPr id="0" name=""/>
        <dsp:cNvSpPr/>
      </dsp:nvSpPr>
      <dsp:spPr>
        <a:xfrm>
          <a:off x="3215384" y="3136500"/>
          <a:ext cx="443052" cy="443052"/>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2DDE856D-D319-4D0D-9A38-83CC5757312C}">
      <dsp:nvSpPr>
        <dsp:cNvPr id="0" name=""/>
        <dsp:cNvSpPr/>
      </dsp:nvSpPr>
      <dsp:spPr>
        <a:xfrm>
          <a:off x="3982542" y="2976084"/>
          <a:ext cx="1800583" cy="7638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00100">
            <a:lnSpc>
              <a:spcPct val="90000"/>
            </a:lnSpc>
            <a:spcBef>
              <a:spcPct val="0"/>
            </a:spcBef>
            <a:spcAft>
              <a:spcPct val="35000"/>
            </a:spcAft>
            <a:buNone/>
          </a:pPr>
          <a:r>
            <a:rPr lang="en-US" sz="1800" kern="1200"/>
            <a:t>Assume good intent</a:t>
          </a:r>
        </a:p>
      </dsp:txBody>
      <dsp:txXfrm>
        <a:off x="3982542" y="2976084"/>
        <a:ext cx="1800583" cy="76388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C5A645-57A9-49D3-884C-29FAFE9FF451}">
      <dsp:nvSpPr>
        <dsp:cNvPr id="0" name=""/>
        <dsp:cNvSpPr/>
      </dsp:nvSpPr>
      <dsp:spPr>
        <a:xfrm>
          <a:off x="646474" y="319492"/>
          <a:ext cx="4301871" cy="4301871"/>
        </a:xfrm>
        <a:prstGeom prst="pie">
          <a:avLst>
            <a:gd name="adj1" fmla="val 16200000"/>
            <a:gd name="adj2" fmla="val 0"/>
          </a:avLst>
        </a:prstGeom>
        <a:solidFill>
          <a:schemeClr val="accent2">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b="1" kern="1200" dirty="0">
              <a:solidFill>
                <a:schemeClr val="tx1"/>
              </a:solidFill>
            </a:rPr>
            <a:t>Data &amp; Reflection</a:t>
          </a:r>
        </a:p>
      </dsp:txBody>
      <dsp:txXfrm>
        <a:off x="2930050" y="1211106"/>
        <a:ext cx="1587595" cy="1177893"/>
      </dsp:txXfrm>
    </dsp:sp>
    <dsp:sp modelId="{A9E2E44E-660A-4AAC-AB74-390F0CFD4B41}">
      <dsp:nvSpPr>
        <dsp:cNvPr id="0" name=""/>
        <dsp:cNvSpPr/>
      </dsp:nvSpPr>
      <dsp:spPr>
        <a:xfrm>
          <a:off x="646474" y="463911"/>
          <a:ext cx="4301871" cy="4301871"/>
        </a:xfrm>
        <a:prstGeom prst="pie">
          <a:avLst>
            <a:gd name="adj1" fmla="val 0"/>
            <a:gd name="adj2" fmla="val 5400000"/>
          </a:avLst>
        </a:prstGeom>
        <a:solidFill>
          <a:schemeClr val="accent3">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b="1" kern="1200" dirty="0">
              <a:solidFill>
                <a:schemeClr val="tx1"/>
              </a:solidFill>
            </a:rPr>
            <a:t>Psychological Safety </a:t>
          </a:r>
        </a:p>
      </dsp:txBody>
      <dsp:txXfrm>
        <a:off x="2930050" y="2696275"/>
        <a:ext cx="1587595" cy="1177893"/>
      </dsp:txXfrm>
    </dsp:sp>
    <dsp:sp modelId="{3F93B0AD-0ECA-4D98-B736-213799FD8933}">
      <dsp:nvSpPr>
        <dsp:cNvPr id="0" name=""/>
        <dsp:cNvSpPr/>
      </dsp:nvSpPr>
      <dsp:spPr>
        <a:xfrm>
          <a:off x="502054" y="463911"/>
          <a:ext cx="4301871" cy="4301871"/>
        </a:xfrm>
        <a:prstGeom prst="pie">
          <a:avLst>
            <a:gd name="adj1" fmla="val 5400000"/>
            <a:gd name="adj2" fmla="val 10800000"/>
          </a:avLst>
        </a:prstGeom>
        <a:solidFill>
          <a:schemeClr val="accent4">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b="1" kern="1200" dirty="0">
              <a:solidFill>
                <a:schemeClr val="tx1"/>
              </a:solidFill>
            </a:rPr>
            <a:t>Shared Norms &amp; Clarity</a:t>
          </a:r>
        </a:p>
      </dsp:txBody>
      <dsp:txXfrm>
        <a:off x="932753" y="2696275"/>
        <a:ext cx="1587595" cy="1177893"/>
      </dsp:txXfrm>
    </dsp:sp>
    <dsp:sp modelId="{FA71737D-CB22-4E23-88AD-D00AEB3610F3}">
      <dsp:nvSpPr>
        <dsp:cNvPr id="0" name=""/>
        <dsp:cNvSpPr/>
      </dsp:nvSpPr>
      <dsp:spPr>
        <a:xfrm>
          <a:off x="502054" y="260255"/>
          <a:ext cx="4301871" cy="4301871"/>
        </a:xfrm>
        <a:prstGeom prst="pie">
          <a:avLst>
            <a:gd name="adj1" fmla="val 10800000"/>
            <a:gd name="adj2" fmla="val 16200000"/>
          </a:avLst>
        </a:prstGeom>
        <a:solidFill>
          <a:schemeClr val="accent5">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b="1" kern="1200" dirty="0">
              <a:solidFill>
                <a:schemeClr val="tx1"/>
              </a:solidFill>
            </a:rPr>
            <a:t>Continuous Feedback</a:t>
          </a:r>
        </a:p>
      </dsp:txBody>
      <dsp:txXfrm>
        <a:off x="932753" y="1151869"/>
        <a:ext cx="1587595" cy="1177893"/>
      </dsp:txXfrm>
    </dsp:sp>
    <dsp:sp modelId="{8A5FF4AB-B4BF-4FF5-B8B5-AE5B889D80ED}">
      <dsp:nvSpPr>
        <dsp:cNvPr id="0" name=""/>
        <dsp:cNvSpPr/>
      </dsp:nvSpPr>
      <dsp:spPr>
        <a:xfrm>
          <a:off x="380168" y="53185"/>
          <a:ext cx="4834483" cy="4834483"/>
        </a:xfrm>
        <a:prstGeom prst="circularArrow">
          <a:avLst>
            <a:gd name="adj1" fmla="val 5085"/>
            <a:gd name="adj2" fmla="val 327528"/>
            <a:gd name="adj3" fmla="val 21272472"/>
            <a:gd name="adj4" fmla="val 16200000"/>
            <a:gd name="adj5" fmla="val 5932"/>
          </a:avLst>
        </a:prstGeom>
        <a:solidFill>
          <a:schemeClr val="accent2">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91DAE05A-D361-445E-8944-8D5D75D3FCD4}">
      <dsp:nvSpPr>
        <dsp:cNvPr id="0" name=""/>
        <dsp:cNvSpPr/>
      </dsp:nvSpPr>
      <dsp:spPr>
        <a:xfrm>
          <a:off x="380168" y="197605"/>
          <a:ext cx="4834483" cy="4834483"/>
        </a:xfrm>
        <a:prstGeom prst="circularArrow">
          <a:avLst>
            <a:gd name="adj1" fmla="val 5085"/>
            <a:gd name="adj2" fmla="val 327528"/>
            <a:gd name="adj3" fmla="val 5072472"/>
            <a:gd name="adj4" fmla="val 0"/>
            <a:gd name="adj5" fmla="val 5932"/>
          </a:avLst>
        </a:prstGeom>
        <a:solidFill>
          <a:schemeClr val="accent3">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2D1C26C7-4746-4770-8D61-C896C7592E8A}">
      <dsp:nvSpPr>
        <dsp:cNvPr id="0" name=""/>
        <dsp:cNvSpPr/>
      </dsp:nvSpPr>
      <dsp:spPr>
        <a:xfrm>
          <a:off x="235748" y="197605"/>
          <a:ext cx="4834483" cy="4834483"/>
        </a:xfrm>
        <a:prstGeom prst="circularArrow">
          <a:avLst>
            <a:gd name="adj1" fmla="val 5085"/>
            <a:gd name="adj2" fmla="val 327528"/>
            <a:gd name="adj3" fmla="val 10472472"/>
            <a:gd name="adj4" fmla="val 5400000"/>
            <a:gd name="adj5" fmla="val 5932"/>
          </a:avLst>
        </a:prstGeom>
        <a:solidFill>
          <a:schemeClr val="accent4">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52E4DC69-495F-4CBC-BF5D-A8BD3FD8A39C}">
      <dsp:nvSpPr>
        <dsp:cNvPr id="0" name=""/>
        <dsp:cNvSpPr/>
      </dsp:nvSpPr>
      <dsp:spPr>
        <a:xfrm>
          <a:off x="235748" y="-6051"/>
          <a:ext cx="4834483" cy="4834483"/>
        </a:xfrm>
        <a:prstGeom prst="circularArrow">
          <a:avLst>
            <a:gd name="adj1" fmla="val 5085"/>
            <a:gd name="adj2" fmla="val 327528"/>
            <a:gd name="adj3" fmla="val 15872472"/>
            <a:gd name="adj4" fmla="val 10800000"/>
            <a:gd name="adj5" fmla="val 5932"/>
          </a:avLst>
        </a:prstGeom>
        <a:solidFill>
          <a:schemeClr val="accent5">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4A77FF-4A9C-4195-ABB3-0DE8D1A79958}">
      <dsp:nvSpPr>
        <dsp:cNvPr id="0" name=""/>
        <dsp:cNvSpPr/>
      </dsp:nvSpPr>
      <dsp:spPr>
        <a:xfrm>
          <a:off x="999900" y="299361"/>
          <a:ext cx="965520" cy="96552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67D0BA4-7B8A-43CE-8677-4A8B8F0A14B5}">
      <dsp:nvSpPr>
        <dsp:cNvPr id="0" name=""/>
        <dsp:cNvSpPr/>
      </dsp:nvSpPr>
      <dsp:spPr>
        <a:xfrm>
          <a:off x="409860" y="1572120"/>
          <a:ext cx="21456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22350">
            <a:lnSpc>
              <a:spcPct val="100000"/>
            </a:lnSpc>
            <a:spcBef>
              <a:spcPct val="0"/>
            </a:spcBef>
            <a:spcAft>
              <a:spcPct val="35000"/>
            </a:spcAft>
            <a:buNone/>
          </a:pPr>
          <a:r>
            <a:rPr lang="en-US" sz="2300" kern="1200"/>
            <a:t>Can we use a new tool? </a:t>
          </a:r>
        </a:p>
      </dsp:txBody>
      <dsp:txXfrm>
        <a:off x="409860" y="1572120"/>
        <a:ext cx="2145600" cy="720000"/>
      </dsp:txXfrm>
    </dsp:sp>
    <dsp:sp modelId="{443DA23E-DAEB-4173-B441-543AABCD351D}">
      <dsp:nvSpPr>
        <dsp:cNvPr id="0" name=""/>
        <dsp:cNvSpPr/>
      </dsp:nvSpPr>
      <dsp:spPr>
        <a:xfrm>
          <a:off x="3520980" y="299361"/>
          <a:ext cx="965520" cy="96552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6FDA8C1-A544-4421-AE88-2EE4622D10CB}">
      <dsp:nvSpPr>
        <dsp:cNvPr id="0" name=""/>
        <dsp:cNvSpPr/>
      </dsp:nvSpPr>
      <dsp:spPr>
        <a:xfrm>
          <a:off x="2930940" y="1572120"/>
          <a:ext cx="21456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22350">
            <a:lnSpc>
              <a:spcPct val="100000"/>
            </a:lnSpc>
            <a:spcBef>
              <a:spcPct val="0"/>
            </a:spcBef>
            <a:spcAft>
              <a:spcPct val="35000"/>
            </a:spcAft>
            <a:buNone/>
          </a:pPr>
          <a:r>
            <a:rPr lang="en-US" sz="2300" kern="1200"/>
            <a:t>Personal preferences </a:t>
          </a:r>
        </a:p>
      </dsp:txBody>
      <dsp:txXfrm>
        <a:off x="2930940" y="1572120"/>
        <a:ext cx="2145600" cy="720000"/>
      </dsp:txXfrm>
    </dsp:sp>
    <dsp:sp modelId="{D32710F6-BB75-4B84-8435-FD7B60BE3417}">
      <dsp:nvSpPr>
        <dsp:cNvPr id="0" name=""/>
        <dsp:cNvSpPr/>
      </dsp:nvSpPr>
      <dsp:spPr>
        <a:xfrm>
          <a:off x="2260440" y="2828519"/>
          <a:ext cx="965520" cy="96552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30CDA91-D6AF-4D7F-8D74-E0A7F9B08013}">
      <dsp:nvSpPr>
        <dsp:cNvPr id="0" name=""/>
        <dsp:cNvSpPr/>
      </dsp:nvSpPr>
      <dsp:spPr>
        <a:xfrm>
          <a:off x="1670400" y="4101278"/>
          <a:ext cx="21456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22350">
            <a:lnSpc>
              <a:spcPct val="100000"/>
            </a:lnSpc>
            <a:spcBef>
              <a:spcPct val="0"/>
            </a:spcBef>
            <a:spcAft>
              <a:spcPct val="35000"/>
            </a:spcAft>
            <a:buNone/>
          </a:pPr>
          <a:r>
            <a:rPr lang="en-US" sz="2300" kern="1200"/>
            <a:t>Meeting overload</a:t>
          </a:r>
        </a:p>
      </dsp:txBody>
      <dsp:txXfrm>
        <a:off x="1670400" y="4101278"/>
        <a:ext cx="2145600" cy="720000"/>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3.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EC6F986-FC82-48DA-BEC3-36A0304362EA}" type="datetimeFigureOut">
              <a:rPr lang="en-US" smtClean="0"/>
              <a:t>5/4/2026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5D1695D-2CB9-426A-8AEC-E7FF46C6C7AA}" type="slidenum">
              <a:rPr lang="en-US" smtClean="0"/>
              <a:t>‹#›</a:t>
            </a:fld>
            <a:endParaRPr lang="en-US"/>
          </a:p>
        </p:txBody>
      </p:sp>
    </p:spTree>
    <p:extLst>
      <p:ext uri="{BB962C8B-B14F-4D97-AF65-F5344CB8AC3E}">
        <p14:creationId xmlns:p14="http://schemas.microsoft.com/office/powerpoint/2010/main" val="6563067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Quick show of hands—</a:t>
            </a:r>
            <a:r>
              <a:rPr lang="en-US" dirty="0"/>
              <a:t>When was the last time your team actually paused to define </a:t>
            </a:r>
            <a:r>
              <a:rPr lang="en-US" i="1" dirty="0"/>
              <a:t>how</a:t>
            </a:r>
            <a:r>
              <a:rPr lang="en-US" dirty="0"/>
              <a:t> you work together—not just </a:t>
            </a:r>
            <a:r>
              <a:rPr lang="en-US" i="1" dirty="0"/>
              <a:t>what</a:t>
            </a:r>
            <a:r>
              <a:rPr lang="en-US" dirty="0"/>
              <a:t> you’re working 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For us, that gap is what led to this project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65D1695D-2CB9-426A-8AEC-E7FF46C6C7AA}" type="slidenum">
              <a:rPr lang="en-US" smtClean="0"/>
              <a:t>1</a:t>
            </a:fld>
            <a:endParaRPr lang="en-US"/>
          </a:p>
        </p:txBody>
      </p:sp>
    </p:spTree>
    <p:extLst>
      <p:ext uri="{BB962C8B-B14F-4D97-AF65-F5344CB8AC3E}">
        <p14:creationId xmlns:p14="http://schemas.microsoft.com/office/powerpoint/2010/main" val="41342045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t"/>
            <a:r>
              <a:rPr lang="en-US" sz="1200" b="0" i="0" kern="1200" dirty="0">
                <a:solidFill>
                  <a:schemeClr val="tx1"/>
                </a:solidFill>
                <a:effectLst/>
                <a:latin typeface="+mn-lt"/>
                <a:ea typeface="+mn-ea"/>
                <a:cs typeface="+mn-cs"/>
              </a:rPr>
              <a:t>I’ve had the pleasure of working with our Application Services team on a project to increase virtual teamwork. The core issue wasn’t effort or skill it was unclear expectations around virtual communication.”</a:t>
            </a:r>
          </a:p>
          <a:p>
            <a:pPr fontAlgn="t"/>
            <a:endParaRPr lang="en-US" sz="1200" b="0" i="0" kern="1200" dirty="0">
              <a:solidFill>
                <a:schemeClr val="tx1"/>
              </a:solidFill>
              <a:effectLst/>
              <a:latin typeface="+mn-lt"/>
              <a:ea typeface="+mn-ea"/>
              <a:cs typeface="+mn-cs"/>
            </a:endParaRPr>
          </a:p>
          <a:p>
            <a:pPr fontAlgn="t"/>
            <a:r>
              <a:rPr lang="en-US" sz="1200" b="0" i="0" kern="1200" dirty="0">
                <a:solidFill>
                  <a:schemeClr val="tx1"/>
                </a:solidFill>
                <a:effectLst/>
                <a:latin typeface="+mn-lt"/>
                <a:ea typeface="+mn-ea"/>
                <a:cs typeface="+mn-cs"/>
              </a:rPr>
              <a:t>I issued a pre-survey to the team before our first in-person meeting, a few consistent themes emerged: too many chats/channels and unsure where to post, hesitation around messaging others, and decisions being made but not captured in a shared place</a:t>
            </a:r>
          </a:p>
          <a:p>
            <a:pPr fontAlgn="t"/>
            <a:endParaRPr lang="en-US" sz="1200" b="0" i="0" kern="1200" dirty="0">
              <a:solidFill>
                <a:schemeClr val="tx1"/>
              </a:solidFill>
              <a:effectLst/>
              <a:latin typeface="+mn-lt"/>
              <a:ea typeface="+mn-ea"/>
              <a:cs typeface="+mn-cs"/>
            </a:endParaRPr>
          </a:p>
          <a:p>
            <a:pPr fontAlgn="t"/>
            <a:r>
              <a:rPr lang="en-US" sz="1200" b="0" i="0" kern="1200" dirty="0">
                <a:solidFill>
                  <a:schemeClr val="tx1"/>
                </a:solidFill>
                <a:effectLst/>
                <a:latin typeface="+mn-lt"/>
                <a:ea typeface="+mn-ea"/>
                <a:cs typeface="+mn-cs"/>
              </a:rPr>
              <a:t>Instead of prescribing solutions, I facilitated a session using the survey data where the team was able to align on and co-create norms to try for the next 30 days</a:t>
            </a:r>
            <a:endParaRPr lang="en-US" dirty="0"/>
          </a:p>
        </p:txBody>
      </p:sp>
      <p:sp>
        <p:nvSpPr>
          <p:cNvPr id="4" name="Slide Number Placeholder 3"/>
          <p:cNvSpPr>
            <a:spLocks noGrp="1"/>
          </p:cNvSpPr>
          <p:nvPr>
            <p:ph type="sldNum" sz="quarter" idx="5"/>
          </p:nvPr>
        </p:nvSpPr>
        <p:spPr/>
        <p:txBody>
          <a:bodyPr/>
          <a:lstStyle/>
          <a:p>
            <a:fld id="{65D1695D-2CB9-426A-8AEC-E7FF46C6C7AA}" type="slidenum">
              <a:rPr lang="en-US" smtClean="0"/>
              <a:t>2</a:t>
            </a:fld>
            <a:endParaRPr lang="en-US"/>
          </a:p>
        </p:txBody>
      </p:sp>
    </p:spTree>
    <p:extLst>
      <p:ext uri="{BB962C8B-B14F-4D97-AF65-F5344CB8AC3E}">
        <p14:creationId xmlns:p14="http://schemas.microsoft.com/office/powerpoint/2010/main" val="1600802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to foster a constructive team climate, I didn’t come in with hard or fast rules for the team to abide by, instead the team was invited to reflect on their work as a whole and communicate together, with clarification this 1 hour alignment session wasn’t to call out any individual behavior or scenario, but to come up with what can effectively help the team as a whole and then use those norms over the next 30 days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The focus wasn’t perfection — it was clarity, trust, and continuous improvement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People will talk for Candy</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b="0" i="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65D1695D-2CB9-426A-8AEC-E7FF46C6C7AA}" type="slidenum">
              <a:rPr lang="en-US" smtClean="0"/>
              <a:t>3</a:t>
            </a:fld>
            <a:endParaRPr lang="en-US"/>
          </a:p>
        </p:txBody>
      </p:sp>
    </p:spTree>
    <p:extLst>
      <p:ext uri="{BB962C8B-B14F-4D97-AF65-F5344CB8AC3E}">
        <p14:creationId xmlns:p14="http://schemas.microsoft.com/office/powerpoint/2010/main" val="27094042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19CB0C-9C5F-1E00-5F4B-BA76A153EDE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8840C8-14C9-F968-61F0-370EC47A0BE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A09BB9A-7D4E-8444-48D0-A208059B83E0}"/>
              </a:ext>
            </a:extLst>
          </p:cNvPr>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b="0" i="0" kern="1200" dirty="0">
              <a:solidFill>
                <a:schemeClr val="tx1"/>
              </a:solidFill>
              <a:effectLst/>
              <a:latin typeface="+mn-lt"/>
              <a:ea typeface="+mn-ea"/>
              <a:cs typeface="+mn-cs"/>
            </a:endParaRPr>
          </a:p>
          <a:p>
            <a:r>
              <a:rPr lang="en-US" dirty="0"/>
              <a:t>-   Ease mind, it’s okay to message someone who looks busy, establish urgency in a message, when not urgent we aren’t expecting real-time answers/responses back </a:t>
            </a:r>
          </a:p>
          <a:p>
            <a:pPr marL="171450" indent="-171450">
              <a:buFontTx/>
              <a:buChar char="-"/>
            </a:pPr>
            <a:r>
              <a:rPr lang="en-US" dirty="0"/>
              <a:t>Pre-meeting agenda so people can be prepared and no what to come to a meeting with, and also to weed out unnecessary meetings </a:t>
            </a:r>
          </a:p>
          <a:p>
            <a:pPr marL="171450" indent="-171450">
              <a:buFontTx/>
              <a:buChar char="-"/>
            </a:pPr>
            <a:r>
              <a:rPr lang="en-US" dirty="0"/>
              <a:t>Meeting Summaries – to eliminate those questions later of who was supposed to do this, when did we decided the deadline, etc. </a:t>
            </a:r>
          </a:p>
          <a:p>
            <a:pPr marL="171450" indent="-171450">
              <a:buFontTx/>
              <a:buChar char="-"/>
            </a:pPr>
            <a:r>
              <a:rPr lang="en-US" dirty="0"/>
              <a:t>Assume good intent – Don’t’ create a story about how you are reading into a message, always assume good intent. </a:t>
            </a:r>
          </a:p>
          <a:p>
            <a:pPr marL="171450" indent="-171450">
              <a:buFontTx/>
              <a:buChar char="-"/>
            </a:pPr>
            <a:endParaRPr lang="en-US" dirty="0"/>
          </a:p>
        </p:txBody>
      </p:sp>
      <p:sp>
        <p:nvSpPr>
          <p:cNvPr id="4" name="Slide Number Placeholder 3">
            <a:extLst>
              <a:ext uri="{FF2B5EF4-FFF2-40B4-BE49-F238E27FC236}">
                <a16:creationId xmlns:a16="http://schemas.microsoft.com/office/drawing/2014/main" id="{526A7AC9-399B-C4A2-064E-F6EF34198CBF}"/>
              </a:ext>
            </a:extLst>
          </p:cNvPr>
          <p:cNvSpPr>
            <a:spLocks noGrp="1"/>
          </p:cNvSpPr>
          <p:nvPr>
            <p:ph type="sldNum" sz="quarter" idx="5"/>
          </p:nvPr>
        </p:nvSpPr>
        <p:spPr/>
        <p:txBody>
          <a:bodyPr/>
          <a:lstStyle/>
          <a:p>
            <a:fld id="{65D1695D-2CB9-426A-8AEC-E7FF46C6C7AA}" type="slidenum">
              <a:rPr lang="en-US" smtClean="0"/>
              <a:t>4</a:t>
            </a:fld>
            <a:endParaRPr lang="en-US"/>
          </a:p>
        </p:txBody>
      </p:sp>
    </p:spTree>
    <p:extLst>
      <p:ext uri="{BB962C8B-B14F-4D97-AF65-F5344CB8AC3E}">
        <p14:creationId xmlns:p14="http://schemas.microsoft.com/office/powerpoint/2010/main" val="34410950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t"/>
            <a:r>
              <a:rPr lang="en-US" sz="1200" b="0" i="0" kern="1200" dirty="0">
                <a:solidFill>
                  <a:schemeClr val="tx1"/>
                </a:solidFill>
                <a:effectLst/>
                <a:latin typeface="+mn-lt"/>
                <a:ea typeface="+mn-ea"/>
                <a:cs typeface="+mn-cs"/>
              </a:rPr>
              <a:t>What made this effective wasn’t any single action — it was creating a reinforcing loop</a:t>
            </a:r>
          </a:p>
          <a:p>
            <a:pPr fontAlgn="t"/>
            <a:r>
              <a:rPr lang="en-US" sz="1200" b="0" i="0" kern="1200" dirty="0">
                <a:solidFill>
                  <a:schemeClr val="tx1"/>
                </a:solidFill>
                <a:effectLst/>
                <a:latin typeface="+mn-lt"/>
                <a:ea typeface="+mn-ea"/>
                <a:cs typeface="+mn-cs"/>
              </a:rPr>
              <a:t>By doing the pre-survey and collecting that data anonymously, it was able to provide that psychological safety, that safety builds both emotional and cognitive trust, this combination of safety and trust is what allowed the team to move from surface level participation into a real dialogue and discussion, where norms and expectations were able to becoming clearer, allowing for the ability to provide continuous feedback. </a:t>
            </a:r>
          </a:p>
          <a:p>
            <a:pPr fontAlgn="t"/>
            <a:endParaRPr lang="en-US" sz="1200" b="0" i="0" kern="1200" dirty="0">
              <a:solidFill>
                <a:schemeClr val="tx1"/>
              </a:solidFill>
              <a:effectLst/>
              <a:latin typeface="+mn-lt"/>
              <a:ea typeface="+mn-ea"/>
              <a:cs typeface="+mn-cs"/>
            </a:endParaRPr>
          </a:p>
          <a:p>
            <a:pPr fontAlgn="t"/>
            <a:r>
              <a:rPr lang="en-US" sz="1200" b="0" i="0" kern="1200" dirty="0">
                <a:solidFill>
                  <a:schemeClr val="tx1"/>
                </a:solidFill>
                <a:effectLst/>
                <a:latin typeface="+mn-lt"/>
                <a:ea typeface="+mn-ea"/>
                <a:cs typeface="+mn-cs"/>
              </a:rPr>
              <a:t>A good take away from this academy was that high performing teams aren’t built through a one-time conversation, they’re build through consistent reinforcement.  This loop helps establish that on-going system of feedback-alignment-behavior change, which will just help the team continue to grow and be more accountable. </a:t>
            </a:r>
          </a:p>
          <a:p>
            <a:pPr fontAlgn="t"/>
            <a:endParaRPr lang="en-US" sz="1200" b="0" i="0" kern="1200" dirty="0">
              <a:solidFill>
                <a:schemeClr val="tx1"/>
              </a:solidFill>
              <a:effectLst/>
              <a:latin typeface="+mn-lt"/>
              <a:ea typeface="+mn-ea"/>
              <a:cs typeface="+mn-cs"/>
            </a:endParaRPr>
          </a:p>
          <a:p>
            <a:pPr fontAlgn="t"/>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65D1695D-2CB9-426A-8AEC-E7FF46C6C7AA}" type="slidenum">
              <a:rPr lang="en-US" smtClean="0"/>
              <a:t>5</a:t>
            </a:fld>
            <a:endParaRPr lang="en-US"/>
          </a:p>
        </p:txBody>
      </p:sp>
    </p:spTree>
    <p:extLst>
      <p:ext uri="{BB962C8B-B14F-4D97-AF65-F5344CB8AC3E}">
        <p14:creationId xmlns:p14="http://schemas.microsoft.com/office/powerpoint/2010/main" val="1302742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One early question was whether a new tool would solve this. The answer was no — without changing behaviors, the same patterns would emerge.”</a:t>
            </a:r>
          </a:p>
          <a:p>
            <a:r>
              <a:rPr lang="en-US" dirty="0"/>
              <a:t>A new tool isn’t the solution, its fixing how we use the existing tool, or we will just fall back into the same pattern, no matter what tool we use </a:t>
            </a:r>
          </a:p>
          <a:p>
            <a:r>
              <a:rPr lang="en-US" dirty="0"/>
              <a:t>Personal preferences -  this is to work collaborative and focus on the </a:t>
            </a:r>
            <a:r>
              <a:rPr lang="en-US" dirty="0" err="1"/>
              <a:t>whats</a:t>
            </a:r>
            <a:r>
              <a:rPr lang="en-US" dirty="0"/>
              <a:t> best for the team as a whole </a:t>
            </a:r>
          </a:p>
          <a:p>
            <a:r>
              <a:rPr lang="en-US" dirty="0"/>
              <a:t>Agendas and purpose to weed through those meetings, continuous feedback through </a:t>
            </a:r>
            <a:r>
              <a:rPr lang="en-US" dirty="0" err="1"/>
              <a:t>followup</a:t>
            </a:r>
            <a:r>
              <a:rPr lang="en-US" dirty="0"/>
              <a:t> sessions and post-session surveys</a:t>
            </a:r>
          </a:p>
        </p:txBody>
      </p:sp>
      <p:sp>
        <p:nvSpPr>
          <p:cNvPr id="4" name="Slide Number Placeholder 3"/>
          <p:cNvSpPr>
            <a:spLocks noGrp="1"/>
          </p:cNvSpPr>
          <p:nvPr>
            <p:ph type="sldNum" sz="quarter" idx="5"/>
          </p:nvPr>
        </p:nvSpPr>
        <p:spPr/>
        <p:txBody>
          <a:bodyPr/>
          <a:lstStyle/>
          <a:p>
            <a:fld id="{65D1695D-2CB9-426A-8AEC-E7FF46C6C7AA}" type="slidenum">
              <a:rPr lang="en-US" smtClean="0"/>
              <a:t>6</a:t>
            </a:fld>
            <a:endParaRPr lang="en-US"/>
          </a:p>
        </p:txBody>
      </p:sp>
    </p:spTree>
    <p:extLst>
      <p:ext uri="{BB962C8B-B14F-4D97-AF65-F5344CB8AC3E}">
        <p14:creationId xmlns:p14="http://schemas.microsoft.com/office/powerpoint/2010/main" val="6069841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This project reinforced for me that effective leadership in virtual environments is less about tools and more about creating clarity, trust, and shared expectations.</a:t>
            </a:r>
          </a:p>
          <a:p>
            <a:endParaRPr lang="en-US" dirty="0"/>
          </a:p>
          <a:p>
            <a:r>
              <a:rPr lang="en-US" dirty="0"/>
              <a:t>Build this into an organization team effort, not just 1 team. </a:t>
            </a:r>
          </a:p>
        </p:txBody>
      </p:sp>
      <p:sp>
        <p:nvSpPr>
          <p:cNvPr id="4" name="Slide Number Placeholder 3"/>
          <p:cNvSpPr>
            <a:spLocks noGrp="1"/>
          </p:cNvSpPr>
          <p:nvPr>
            <p:ph type="sldNum" sz="quarter" idx="5"/>
          </p:nvPr>
        </p:nvSpPr>
        <p:spPr/>
        <p:txBody>
          <a:bodyPr/>
          <a:lstStyle/>
          <a:p>
            <a:fld id="{65D1695D-2CB9-426A-8AEC-E7FF46C6C7AA}" type="slidenum">
              <a:rPr lang="en-US" smtClean="0"/>
              <a:t>7</a:t>
            </a:fld>
            <a:endParaRPr lang="en-US"/>
          </a:p>
        </p:txBody>
      </p:sp>
    </p:spTree>
    <p:extLst>
      <p:ext uri="{BB962C8B-B14F-4D97-AF65-F5344CB8AC3E}">
        <p14:creationId xmlns:p14="http://schemas.microsoft.com/office/powerpoint/2010/main" val="26256189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762000"/>
            <a:ext cx="6856214"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8" name="Rectangle 7"/>
          <p:cNvSpPr/>
          <p:nvPr/>
        </p:nvSpPr>
        <p:spPr>
          <a:xfrm>
            <a:off x="6952697" y="762000"/>
            <a:ext cx="2193989" cy="5334001"/>
          </a:xfrm>
          <a:prstGeom prst="rect">
            <a:avLst/>
          </a:prstGeom>
          <a:solidFill>
            <a:srgbClr val="C3C3C3">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802386" y="1298448"/>
            <a:ext cx="5486400" cy="3255264"/>
          </a:xfrm>
        </p:spPr>
        <p:txBody>
          <a:bodyPr anchor="b">
            <a:normAutofit/>
          </a:bodyPr>
          <a:lstStyle>
            <a:lvl1pPr algn="l">
              <a:defRPr sz="54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825011" y="4670246"/>
            <a:ext cx="5486400" cy="914400"/>
          </a:xfrm>
        </p:spPr>
        <p:txBody>
          <a:bodyPr anchor="t">
            <a:normAutofit/>
          </a:bodyPr>
          <a:lstStyle>
            <a:lvl1pPr marL="0" indent="0" algn="l">
              <a:buNone/>
              <a:defRPr sz="2000" cap="none" spc="0" baseline="0">
                <a:solidFill>
                  <a:schemeClr val="accent1">
                    <a:lumMod val="20000"/>
                    <a:lumOff val="80000"/>
                  </a:schemeClr>
                </a:solidFill>
              </a:defRPr>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5/4/2026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3392325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5/4/2026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441765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85750" y="990600"/>
            <a:ext cx="211455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900934" y="868680"/>
            <a:ext cx="54864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5/4/2026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8966684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5/4/2026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3305623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00934" y="1298448"/>
            <a:ext cx="5486400" cy="3255264"/>
          </a:xfrm>
        </p:spPr>
        <p:txBody>
          <a:bodyPr anchor="b">
            <a:normAutofit/>
          </a:bodyPr>
          <a:lstStyle>
            <a:lvl1pPr>
              <a:defRPr sz="54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2914650" y="4672584"/>
            <a:ext cx="5486400" cy="914400"/>
          </a:xfrm>
        </p:spPr>
        <p:txBody>
          <a:bodyPr anchor="t">
            <a:normAutofit/>
          </a:bodyPr>
          <a:lstStyle>
            <a:lvl1pPr marL="0" indent="0">
              <a:buNone/>
              <a:defRPr sz="20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5/4/2026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4781487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900934" y="868680"/>
            <a:ext cx="2606040" cy="512064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63590" y="868680"/>
            <a:ext cx="2606040" cy="512064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5BCAD085-E8A6-8845-BD4E-CB4CCA059FC4}" type="datetimeFigureOut">
              <a:rPr lang="en-US" smtClean="0"/>
              <a:t>5/4/2026</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0695503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00934" y="1023586"/>
            <a:ext cx="2606040" cy="807720"/>
          </a:xfrm>
        </p:spPr>
        <p:txBody>
          <a:bodyPr anchor="b">
            <a:normAutofit/>
          </a:bodyPr>
          <a:lstStyle>
            <a:lvl1pPr marL="0" indent="0">
              <a:spcBef>
                <a:spcPts val="0"/>
              </a:spcBef>
              <a:buNone/>
              <a:defRPr sz="1900" b="1">
                <a:solidFill>
                  <a:schemeClr val="tx1">
                    <a:lumMod val="65000"/>
                    <a:lumOff val="3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900934" y="1930936"/>
            <a:ext cx="2606040" cy="402336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63847" y="1023587"/>
            <a:ext cx="2606040" cy="813171"/>
          </a:xfrm>
        </p:spPr>
        <p:txBody>
          <a:bodyPr anchor="b">
            <a:normAutofit/>
          </a:bodyPr>
          <a:lstStyle>
            <a:lvl1pPr marL="0" indent="0">
              <a:spcBef>
                <a:spcPts val="0"/>
              </a:spcBef>
              <a:buNone/>
              <a:defRPr sz="1900" b="1">
                <a:solidFill>
                  <a:schemeClr val="tx1">
                    <a:lumMod val="65000"/>
                    <a:lumOff val="3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63847" y="1930936"/>
            <a:ext cx="2606040" cy="402336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5BCAD085-E8A6-8845-BD4E-CB4CCA059FC4}" type="datetimeFigureOut">
              <a:rPr lang="en-US" smtClean="0"/>
              <a:t>5/4/2026</a:t>
            </a:fld>
            <a:endParaRPr lang="en-US"/>
          </a:p>
        </p:txBody>
      </p:sp>
      <p:sp>
        <p:nvSpPr>
          <p:cNvPr id="11" name="Footer Placeholder 10"/>
          <p:cNvSpPr>
            <a:spLocks noGrp="1"/>
          </p:cNvSpPr>
          <p:nvPr>
            <p:ph type="ftr" sz="quarter" idx="11"/>
          </p:nvPr>
        </p:nvSpPr>
        <p:spPr/>
        <p:txBody>
          <a:bodyPr/>
          <a:lstStyle/>
          <a:p>
            <a:endParaRPr lang="en-US"/>
          </a:p>
        </p:txBody>
      </p:sp>
      <p:sp>
        <p:nvSpPr>
          <p:cNvPr id="12" name="Slide Number Placeholder 11"/>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2055272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5BCAD085-E8A6-8845-BD4E-CB4CCA059FC4}" type="datetimeFigureOut">
              <a:rPr lang="en-US" smtClean="0"/>
              <a:t>5/4/2026</a:t>
            </a:fld>
            <a:endParaRPr lang="en-US"/>
          </a:p>
        </p:txBody>
      </p:sp>
      <p:sp>
        <p:nvSpPr>
          <p:cNvPr id="7" name="Footer Placeholder 6"/>
          <p:cNvSpPr>
            <a:spLocks noGrp="1"/>
          </p:cNvSpPr>
          <p:nvPr>
            <p:ph type="ftr" sz="quarter" idx="11"/>
          </p:nvPr>
        </p:nvSpPr>
        <p:spPr/>
        <p:txBody>
          <a:bodyPr/>
          <a:lstStyle/>
          <a:p>
            <a:endParaRPr lang="en-US"/>
          </a:p>
        </p:txBody>
      </p:sp>
      <p:sp>
        <p:nvSpPr>
          <p:cNvPr id="8" name="Slide Number Placeholder 7"/>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1549941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BCAD085-E8A6-8845-BD4E-CB4CCA059FC4}" type="datetimeFigureOut">
              <a:rPr lang="en-US" smtClean="0"/>
              <a:t>5/4/2026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4065781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2024" y="1143000"/>
            <a:ext cx="2125980" cy="2194560"/>
          </a:xfrm>
        </p:spPr>
        <p:txBody>
          <a:bodyPr anchor="b">
            <a:normAutofit/>
          </a:bodyPr>
          <a:lstStyle>
            <a:lvl1pPr>
              <a:defRPr sz="2800" b="0" baseline="0"/>
            </a:lvl1pPr>
          </a:lstStyle>
          <a:p>
            <a:r>
              <a:rPr lang="en-US"/>
              <a:t>Click to edit Master title style</a:t>
            </a:r>
            <a:endParaRPr lang="en-US" dirty="0"/>
          </a:p>
        </p:txBody>
      </p:sp>
      <p:sp>
        <p:nvSpPr>
          <p:cNvPr id="3" name="Content Placeholder 2"/>
          <p:cNvSpPr>
            <a:spLocks noGrp="1"/>
          </p:cNvSpPr>
          <p:nvPr>
            <p:ph idx="1"/>
          </p:nvPr>
        </p:nvSpPr>
        <p:spPr>
          <a:xfrm>
            <a:off x="2900934" y="868680"/>
            <a:ext cx="54864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2024" y="3337560"/>
            <a:ext cx="2125980" cy="2560320"/>
          </a:xfrm>
        </p:spPr>
        <p:txBody>
          <a:bodyPr anchor="t">
            <a:normAutofit/>
          </a:bodyPr>
          <a:lstStyle>
            <a:lvl1pPr marL="0" indent="0">
              <a:lnSpc>
                <a:spcPct val="100000"/>
              </a:lnSpc>
              <a:spcBef>
                <a:spcPts val="800"/>
              </a:spcBef>
              <a:buNone/>
              <a:defRPr sz="125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BCAD085-E8A6-8845-BD4E-CB4CCA059FC4}" type="datetimeFigureOut">
              <a:rPr lang="en-US" smtClean="0"/>
              <a:t>5/4/2026</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30433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2024" y="1143000"/>
            <a:ext cx="2125980" cy="2194560"/>
          </a:xfrm>
        </p:spPr>
        <p:txBody>
          <a:bodyPr anchor="b">
            <a:normAutofit/>
          </a:bodyPr>
          <a:lstStyle>
            <a:lvl1pPr>
              <a:defRPr sz="28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677983" y="767419"/>
            <a:ext cx="6086423"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92024" y="3340602"/>
            <a:ext cx="2125980" cy="2560320"/>
          </a:xfrm>
        </p:spPr>
        <p:txBody>
          <a:bodyPr anchor="t">
            <a:normAutofit/>
          </a:bodyPr>
          <a:lstStyle>
            <a:lvl1pPr marL="0" indent="0">
              <a:lnSpc>
                <a:spcPct val="100000"/>
              </a:lnSpc>
              <a:spcBef>
                <a:spcPts val="800"/>
              </a:spcBef>
              <a:buNone/>
              <a:defRPr sz="125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BCAD085-E8A6-8845-BD4E-CB4CCA059FC4}" type="datetimeFigureOut">
              <a:rPr lang="en-US" smtClean="0"/>
              <a:t>5/4/2026</a:t>
            </a:fld>
            <a:endParaRPr lang="en-US"/>
          </a:p>
        </p:txBody>
      </p:sp>
      <p:sp>
        <p:nvSpPr>
          <p:cNvPr id="9" name="Footer Placeholder 8"/>
          <p:cNvSpPr>
            <a:spLocks noGrp="1"/>
          </p:cNvSpPr>
          <p:nvPr>
            <p:ph type="ftr" sz="quarter" idx="11"/>
          </p:nvPr>
        </p:nvSpPr>
        <p:spPr>
          <a:xfrm>
            <a:off x="2624326" y="6356351"/>
            <a:ext cx="4433638" cy="365125"/>
          </a:xfrm>
        </p:spPr>
        <p:txBody>
          <a:bodyPr/>
          <a:lstStyle/>
          <a:p>
            <a:endParaRPr lang="en-US"/>
          </a:p>
        </p:txBody>
      </p:sp>
      <p:sp>
        <p:nvSpPr>
          <p:cNvPr id="10" name="Slide Number Placeholder 9"/>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5859325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2582693"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89689" y="1123838"/>
            <a:ext cx="221061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8861898" y="758952"/>
            <a:ext cx="288036"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Text Placeholder 2"/>
          <p:cNvSpPr>
            <a:spLocks noGrp="1"/>
          </p:cNvSpPr>
          <p:nvPr>
            <p:ph type="body" idx="1"/>
          </p:nvPr>
        </p:nvSpPr>
        <p:spPr>
          <a:xfrm>
            <a:off x="2901951" y="864108"/>
            <a:ext cx="54864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96849" y="6356351"/>
            <a:ext cx="2057400" cy="365125"/>
          </a:xfrm>
          <a:prstGeom prst="rect">
            <a:avLst/>
          </a:prstGeom>
        </p:spPr>
        <p:txBody>
          <a:bodyPr vert="horz" lIns="91440" tIns="45720" rIns="91440" bIns="45720" rtlCol="0" anchor="ctr"/>
          <a:lstStyle>
            <a:lvl1pPr algn="l">
              <a:defRPr sz="1000">
                <a:solidFill>
                  <a:schemeClr val="tx1">
                    <a:lumMod val="50000"/>
                    <a:lumOff val="50000"/>
                  </a:schemeClr>
                </a:solidFill>
              </a:defRPr>
            </a:lvl1pPr>
          </a:lstStyle>
          <a:p>
            <a:fld id="{5BCAD085-E8A6-8845-BD4E-CB4CCA059FC4}" type="datetimeFigureOut">
              <a:rPr lang="en-US" smtClean="0"/>
              <a:t>5/4/2026</a:t>
            </a:fld>
            <a:endParaRPr lang="en-US"/>
          </a:p>
        </p:txBody>
      </p:sp>
      <p:sp>
        <p:nvSpPr>
          <p:cNvPr id="5" name="Footer Placeholder 4"/>
          <p:cNvSpPr>
            <a:spLocks noGrp="1"/>
          </p:cNvSpPr>
          <p:nvPr>
            <p:ph type="ftr" sz="quarter" idx="3"/>
          </p:nvPr>
        </p:nvSpPr>
        <p:spPr>
          <a:xfrm>
            <a:off x="2901951" y="6356351"/>
            <a:ext cx="4433638" cy="365125"/>
          </a:xfrm>
          <a:prstGeom prst="rect">
            <a:avLst/>
          </a:prstGeom>
        </p:spPr>
        <p:txBody>
          <a:bodyPr vert="horz" lIns="91440" tIns="45720" rIns="91440" bIns="45720" rtlCol="0" anchor="ctr"/>
          <a:lstStyle>
            <a:lvl1pPr algn="l">
              <a:defRPr sz="1000">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7975602" y="6356351"/>
            <a:ext cx="1148195" cy="365125"/>
          </a:xfrm>
          <a:prstGeom prst="rect">
            <a:avLst/>
          </a:prstGeom>
        </p:spPr>
        <p:txBody>
          <a:bodyPr vert="horz" lIns="91440" tIns="45720" rIns="91440" bIns="45720" rtlCol="0" anchor="ctr"/>
          <a:lstStyle>
            <a:lvl1pPr algn="r">
              <a:defRPr sz="1100" b="1">
                <a:solidFill>
                  <a:schemeClr val="accent1"/>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859342715"/>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30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19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7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5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5D5C296-F4B1-4AE5-8EEB-9FEB7ED177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Top shot of a representation of networks with stick figures.">
            <a:extLst>
              <a:ext uri="{FF2B5EF4-FFF2-40B4-BE49-F238E27FC236}">
                <a16:creationId xmlns:a16="http://schemas.microsoft.com/office/drawing/2014/main" id="{2DEC8191-3495-567F-88B4-850BDC921B3E}"/>
              </a:ext>
            </a:extLst>
          </p:cNvPr>
          <p:cNvPicPr>
            <a:picLocks noChangeAspect="1"/>
          </p:cNvPicPr>
          <p:nvPr/>
        </p:nvPicPr>
        <p:blipFill>
          <a:blip r:embed="rId3">
            <a:duotone>
              <a:schemeClr val="accent1">
                <a:shade val="45000"/>
                <a:satMod val="135000"/>
              </a:schemeClr>
              <a:prstClr val="white"/>
            </a:duotone>
          </a:blip>
          <a:srcRect l="714" r="10642"/>
          <a:stretch>
            <a:fillRect/>
          </a:stretch>
        </p:blipFill>
        <p:spPr>
          <a:xfrm>
            <a:off x="20" y="-1"/>
            <a:ext cx="9141694" cy="6858000"/>
          </a:xfrm>
          <a:prstGeom prst="rect">
            <a:avLst/>
          </a:prstGeom>
        </p:spPr>
      </p:pic>
      <p:sp>
        <p:nvSpPr>
          <p:cNvPr id="11" name="Rectangle 10">
            <a:extLst>
              <a:ext uri="{FF2B5EF4-FFF2-40B4-BE49-F238E27FC236}">
                <a16:creationId xmlns:a16="http://schemas.microsoft.com/office/drawing/2014/main" id="{9C1ACE66-194D-48C4-A14A-6933B35283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3481671" cy="5334001"/>
          </a:xfrm>
          <a:prstGeom prst="rect">
            <a:avLst/>
          </a:prstGeom>
          <a:solidFill>
            <a:schemeClr val="accent1">
              <a:lumMod val="50000"/>
              <a:alpha val="9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482600" y="1298448"/>
            <a:ext cx="2763802" cy="3255264"/>
          </a:xfrm>
        </p:spPr>
        <p:txBody>
          <a:bodyPr>
            <a:normAutofit/>
          </a:bodyPr>
          <a:lstStyle/>
          <a:p>
            <a:r>
              <a:rPr lang="en-US" sz="3400" dirty="0"/>
              <a:t>From Connection to Collaboration: Building Strong Virtual Teams</a:t>
            </a:r>
            <a:br>
              <a:rPr lang="en-US" sz="3400" dirty="0"/>
            </a:br>
            <a:endParaRPr lang="en-US" sz="3400" dirty="0"/>
          </a:p>
        </p:txBody>
      </p:sp>
      <p:sp>
        <p:nvSpPr>
          <p:cNvPr id="3" name="Subtitle 2"/>
          <p:cNvSpPr>
            <a:spLocks noGrp="1"/>
          </p:cNvSpPr>
          <p:nvPr>
            <p:ph type="subTitle" idx="1"/>
          </p:nvPr>
        </p:nvSpPr>
        <p:spPr>
          <a:xfrm>
            <a:off x="482600" y="4670246"/>
            <a:ext cx="2763802" cy="914400"/>
          </a:xfrm>
        </p:spPr>
        <p:txBody>
          <a:bodyPr>
            <a:normAutofit/>
          </a:bodyPr>
          <a:lstStyle/>
          <a:p>
            <a:r>
              <a:rPr lang="en-US" dirty="0"/>
              <a:t>Chelsie Dalton</a:t>
            </a:r>
          </a:p>
          <a:p>
            <a:r>
              <a:rPr lang="en-US" dirty="0"/>
              <a:t>SICAS Center </a:t>
            </a:r>
            <a:endParaRPr dirty="0"/>
          </a:p>
        </p:txBody>
      </p:sp>
      <p:sp>
        <p:nvSpPr>
          <p:cNvPr id="13" name="Rectangle 12">
            <a:extLst>
              <a:ext uri="{FF2B5EF4-FFF2-40B4-BE49-F238E27FC236}">
                <a16:creationId xmlns:a16="http://schemas.microsoft.com/office/drawing/2014/main" id="{025B886A-7ED1-4B77-819B-76ACBEFB07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861898" y="758952"/>
            <a:ext cx="288036"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5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The What, Why, &amp; How </a:t>
            </a:r>
            <a:endParaRPr lang="en-US" dirty="0"/>
          </a:p>
        </p:txBody>
      </p:sp>
      <p:graphicFrame>
        <p:nvGraphicFramePr>
          <p:cNvPr id="11" name="Content Placeholder 2">
            <a:extLst>
              <a:ext uri="{FF2B5EF4-FFF2-40B4-BE49-F238E27FC236}">
                <a16:creationId xmlns:a16="http://schemas.microsoft.com/office/drawing/2014/main" id="{B89A03E7-9D7A-7A5D-6C21-A01051302552}"/>
              </a:ext>
            </a:extLst>
          </p:cNvPr>
          <p:cNvGraphicFramePr>
            <a:graphicFrameLocks noGrp="1"/>
          </p:cNvGraphicFramePr>
          <p:nvPr>
            <p:ph idx="1"/>
            <p:extLst>
              <p:ext uri="{D42A27DB-BD31-4B8C-83A1-F6EECF244321}">
                <p14:modId xmlns:p14="http://schemas.microsoft.com/office/powerpoint/2010/main" val="235167773"/>
              </p:ext>
            </p:extLst>
          </p:nvPr>
        </p:nvGraphicFramePr>
        <p:xfrm>
          <a:off x="2901951" y="864108"/>
          <a:ext cx="5486400" cy="51206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Fostering a constructive team climate</a:t>
            </a:r>
          </a:p>
        </p:txBody>
      </p:sp>
      <p:graphicFrame>
        <p:nvGraphicFramePr>
          <p:cNvPr id="6" name="Content Placeholder 2">
            <a:extLst>
              <a:ext uri="{FF2B5EF4-FFF2-40B4-BE49-F238E27FC236}">
                <a16:creationId xmlns:a16="http://schemas.microsoft.com/office/drawing/2014/main" id="{95C09986-8667-58EA-F982-87830461BD17}"/>
              </a:ext>
            </a:extLst>
          </p:cNvPr>
          <p:cNvGraphicFramePr>
            <a:graphicFrameLocks noGrp="1"/>
          </p:cNvGraphicFramePr>
          <p:nvPr>
            <p:ph idx="1"/>
          </p:nvPr>
        </p:nvGraphicFramePr>
        <p:xfrm>
          <a:off x="2901951" y="864108"/>
          <a:ext cx="5486400" cy="51206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6D8F284-1C7E-BF0A-34CF-1D7001127E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D26A81-FFCC-B640-E3E5-20F270463819}"/>
              </a:ext>
            </a:extLst>
          </p:cNvPr>
          <p:cNvSpPr>
            <a:spLocks noGrp="1"/>
          </p:cNvSpPr>
          <p:nvPr>
            <p:ph type="title"/>
          </p:nvPr>
        </p:nvSpPr>
        <p:spPr>
          <a:xfrm>
            <a:off x="189689" y="1123837"/>
            <a:ext cx="2210611" cy="4601183"/>
          </a:xfrm>
        </p:spPr>
        <p:txBody>
          <a:bodyPr>
            <a:normAutofit/>
          </a:bodyPr>
          <a:lstStyle/>
          <a:p>
            <a:r>
              <a:rPr lang="en-US" dirty="0"/>
              <a:t>Teams agreed upon norms</a:t>
            </a:r>
          </a:p>
        </p:txBody>
      </p:sp>
      <p:graphicFrame>
        <p:nvGraphicFramePr>
          <p:cNvPr id="7" name="Content Placeholder 3">
            <a:extLst>
              <a:ext uri="{FF2B5EF4-FFF2-40B4-BE49-F238E27FC236}">
                <a16:creationId xmlns:a16="http://schemas.microsoft.com/office/drawing/2014/main" id="{AB4F54F8-D62F-68EC-30E1-F2650117BD17}"/>
              </a:ext>
            </a:extLst>
          </p:cNvPr>
          <p:cNvGraphicFramePr>
            <a:graphicFrameLocks noGrp="1"/>
          </p:cNvGraphicFramePr>
          <p:nvPr>
            <p:ph idx="1"/>
            <p:extLst>
              <p:ext uri="{D42A27DB-BD31-4B8C-83A1-F6EECF244321}">
                <p14:modId xmlns:p14="http://schemas.microsoft.com/office/powerpoint/2010/main" val="993685657"/>
              </p:ext>
            </p:extLst>
          </p:nvPr>
        </p:nvGraphicFramePr>
        <p:xfrm>
          <a:off x="2819922" y="885459"/>
          <a:ext cx="5796200" cy="50873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438950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High- Performing Virtual Team</a:t>
            </a:r>
            <a:endParaRPr dirty="0"/>
          </a:p>
        </p:txBody>
      </p:sp>
      <p:graphicFrame>
        <p:nvGraphicFramePr>
          <p:cNvPr id="4" name="Content Placeholder 3">
            <a:extLst>
              <a:ext uri="{FF2B5EF4-FFF2-40B4-BE49-F238E27FC236}">
                <a16:creationId xmlns:a16="http://schemas.microsoft.com/office/drawing/2014/main" id="{DC2B3EAF-871D-9DFE-A06F-158E05E0899F}"/>
              </a:ext>
            </a:extLst>
          </p:cNvPr>
          <p:cNvGraphicFramePr>
            <a:graphicFrameLocks noGrp="1"/>
          </p:cNvGraphicFramePr>
          <p:nvPr>
            <p:ph idx="1"/>
            <p:extLst>
              <p:ext uri="{D42A27DB-BD31-4B8C-83A1-F6EECF244321}">
                <p14:modId xmlns:p14="http://schemas.microsoft.com/office/powerpoint/2010/main" val="3843699238"/>
              </p:ext>
            </p:extLst>
          </p:nvPr>
        </p:nvGraphicFramePr>
        <p:xfrm>
          <a:off x="2901950" y="863600"/>
          <a:ext cx="5486400" cy="51212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Overcoming Obstacles</a:t>
            </a:r>
            <a:endParaRPr dirty="0"/>
          </a:p>
        </p:txBody>
      </p:sp>
      <p:graphicFrame>
        <p:nvGraphicFramePr>
          <p:cNvPr id="5" name="Content Placeholder 2">
            <a:extLst>
              <a:ext uri="{FF2B5EF4-FFF2-40B4-BE49-F238E27FC236}">
                <a16:creationId xmlns:a16="http://schemas.microsoft.com/office/drawing/2014/main" id="{11CC7775-1C63-2672-ECAE-D870DF163562}"/>
              </a:ext>
            </a:extLst>
          </p:cNvPr>
          <p:cNvGraphicFramePr>
            <a:graphicFrameLocks noGrp="1"/>
          </p:cNvGraphicFramePr>
          <p:nvPr>
            <p:ph idx="1"/>
          </p:nvPr>
        </p:nvGraphicFramePr>
        <p:xfrm>
          <a:off x="2901951" y="864108"/>
          <a:ext cx="5486400" cy="51206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Final Thoughts &amp; Reflections</a:t>
            </a:r>
            <a:endParaRPr dirty="0"/>
          </a:p>
        </p:txBody>
      </p:sp>
      <p:sp>
        <p:nvSpPr>
          <p:cNvPr id="3" name="Content Placeholder 2"/>
          <p:cNvSpPr>
            <a:spLocks noGrp="1"/>
          </p:cNvSpPr>
          <p:nvPr>
            <p:ph idx="1"/>
          </p:nvPr>
        </p:nvSpPr>
        <p:spPr/>
        <p:txBody>
          <a:bodyPr/>
          <a:lstStyle/>
          <a:p>
            <a:r>
              <a:rPr lang="en-US" dirty="0"/>
              <a:t>Behavior change happens through shared understanding, not enforcement</a:t>
            </a:r>
          </a:p>
          <a:p>
            <a:r>
              <a:rPr lang="en-US" dirty="0"/>
              <a:t>Virtual teamwork issues are often cultural, not technical</a:t>
            </a:r>
          </a:p>
          <a:p>
            <a:r>
              <a:rPr lang="en-US" dirty="0"/>
              <a:t>Clear Communication and Facts/Data increase trust</a:t>
            </a:r>
          </a:p>
          <a:p>
            <a:pPr marL="0" indent="0">
              <a:buNone/>
            </a:pPr>
            <a:endParaRPr dirty="0"/>
          </a:p>
        </p:txBody>
      </p:sp>
    </p:spTree>
  </p:cSld>
  <p:clrMapOvr>
    <a:masterClrMapping/>
  </p:clrMapOvr>
</p:sld>
</file>

<file path=ppt/theme/theme1.xml><?xml version="1.0" encoding="utf-8"?>
<a:theme xmlns:a="http://schemas.openxmlformats.org/drawingml/2006/main" name="Frame">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Frame</Template>
  <TotalTime>10323</TotalTime>
  <Words>860</Words>
  <Application>Microsoft Office PowerPoint</Application>
  <PresentationFormat>On-screen Show (4:3)</PresentationFormat>
  <Paragraphs>76</Paragraphs>
  <Slides>7</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Aptos</vt:lpstr>
      <vt:lpstr>Arial</vt:lpstr>
      <vt:lpstr>Corbel</vt:lpstr>
      <vt:lpstr>Wingdings 2</vt:lpstr>
      <vt:lpstr>Frame</vt:lpstr>
      <vt:lpstr>From Connection to Collaboration: Building Strong Virtual Teams </vt:lpstr>
      <vt:lpstr>The What, Why, &amp; How </vt:lpstr>
      <vt:lpstr>Fostering a constructive team climate</vt:lpstr>
      <vt:lpstr>Teams agreed upon norms</vt:lpstr>
      <vt:lpstr>High- Performing Virtual Team</vt:lpstr>
      <vt:lpstr>Overcoming Obstacles</vt:lpstr>
      <vt:lpstr>Final Thoughts &amp; Reflections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Dalton, Chelsie</dc:creator>
  <cp:keywords/>
  <dc:description>generated using python-pptx</dc:description>
  <cp:lastModifiedBy>Dalton, Chelsie</cp:lastModifiedBy>
  <cp:revision>2</cp:revision>
  <dcterms:created xsi:type="dcterms:W3CDTF">2013-01-27T09:14:16Z</dcterms:created>
  <dcterms:modified xsi:type="dcterms:W3CDTF">2026-05-06T20:49:19Z</dcterms:modified>
  <cp:category/>
</cp:coreProperties>
</file>