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8" r:id="rId5"/>
    <p:sldMasterId id="2147483660" r:id="rId6"/>
    <p:sldMasterId id="2147483676" r:id="rId7"/>
    <p:sldMasterId id="2147483684" r:id="rId8"/>
    <p:sldMasterId id="2147483692" r:id="rId9"/>
  </p:sldMasterIdLst>
  <p:notesMasterIdLst>
    <p:notesMasterId r:id="rId20"/>
  </p:notesMasterIdLst>
  <p:sldIdLst>
    <p:sldId id="328" r:id="rId10"/>
    <p:sldId id="330" r:id="rId11"/>
    <p:sldId id="331" r:id="rId12"/>
    <p:sldId id="334" r:id="rId13"/>
    <p:sldId id="336" r:id="rId14"/>
    <p:sldId id="337" r:id="rId15"/>
    <p:sldId id="335" r:id="rId16"/>
    <p:sldId id="338" r:id="rId17"/>
    <p:sldId id="339" r:id="rId18"/>
    <p:sldId id="34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099CC"/>
    <a:srgbClr val="D14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A6F559-2966-4C03-86F7-2CAF4F3D8985}" v="8" dt="2026-05-04T17:22:28.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6238" autoAdjust="0"/>
  </p:normalViewPr>
  <p:slideViewPr>
    <p:cSldViewPr snapToGrid="0">
      <p:cViewPr varScale="1">
        <p:scale>
          <a:sx n="88" d="100"/>
          <a:sy n="88" d="100"/>
        </p:scale>
        <p:origin x="394"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co, Kari" userId="e8d31930-4df2-4ab5-83c7-74799d52184b" providerId="ADAL" clId="{187D4761-88D5-4007-9F9D-5A1DD41C8D9A}"/>
    <pc:docChg chg="undo custSel addSld delSld modSld sldOrd modShowInfo">
      <pc:chgData name="D'Amico, Kari" userId="e8d31930-4df2-4ab5-83c7-74799d52184b" providerId="ADAL" clId="{187D4761-88D5-4007-9F9D-5A1DD41C8D9A}" dt="2026-05-04T17:22:28.913" v="642" actId="1076"/>
      <pc:docMkLst>
        <pc:docMk/>
      </pc:docMkLst>
      <pc:sldChg chg="addSp delSp modSp del mod">
        <pc:chgData name="D'Amico, Kari" userId="e8d31930-4df2-4ab5-83c7-74799d52184b" providerId="ADAL" clId="{187D4761-88D5-4007-9F9D-5A1DD41C8D9A}" dt="2026-05-03T00:23:52.283" v="574" actId="2696"/>
        <pc:sldMkLst>
          <pc:docMk/>
          <pc:sldMk cId="2521721610" sldId="322"/>
        </pc:sldMkLst>
        <pc:spChg chg="add del mod ord">
          <ac:chgData name="D'Amico, Kari" userId="e8d31930-4df2-4ab5-83c7-74799d52184b" providerId="ADAL" clId="{187D4761-88D5-4007-9F9D-5A1DD41C8D9A}" dt="2026-05-03T00:23:44.761" v="573" actId="478"/>
          <ac:spMkLst>
            <pc:docMk/>
            <pc:sldMk cId="2521721610" sldId="322"/>
            <ac:spMk id="3" creationId="{D38C9F30-20A2-F744-7B31-81511F12FF43}"/>
          </ac:spMkLst>
        </pc:spChg>
        <pc:spChg chg="add mod">
          <ac:chgData name="D'Amico, Kari" userId="e8d31930-4df2-4ab5-83c7-74799d52184b" providerId="ADAL" clId="{187D4761-88D5-4007-9F9D-5A1DD41C8D9A}" dt="2026-05-03T00:23:44.761" v="573" actId="478"/>
          <ac:spMkLst>
            <pc:docMk/>
            <pc:sldMk cId="2521721610" sldId="322"/>
            <ac:spMk id="6" creationId="{649C3BB1-0BB1-2F9B-2A15-862F4D514D70}"/>
          </ac:spMkLst>
        </pc:spChg>
        <pc:grpChg chg="del mod">
          <ac:chgData name="D'Amico, Kari" userId="e8d31930-4df2-4ab5-83c7-74799d52184b" providerId="ADAL" clId="{187D4761-88D5-4007-9F9D-5A1DD41C8D9A}" dt="2026-05-03T00:23:25.046" v="558" actId="21"/>
          <ac:grpSpMkLst>
            <pc:docMk/>
            <pc:sldMk cId="2521721610" sldId="322"/>
            <ac:grpSpMk id="10" creationId="{67222A78-FB0F-DDD4-EAAC-342F8FCAB6D5}"/>
          </ac:grpSpMkLst>
        </pc:grpChg>
        <pc:picChg chg="add del mod">
          <ac:chgData name="D'Amico, Kari" userId="e8d31930-4df2-4ab5-83c7-74799d52184b" providerId="ADAL" clId="{187D4761-88D5-4007-9F9D-5A1DD41C8D9A}" dt="2026-05-03T00:23:25.046" v="558" actId="21"/>
          <ac:picMkLst>
            <pc:docMk/>
            <pc:sldMk cId="2521721610" sldId="322"/>
            <ac:picMk id="6148" creationId="{48B855B8-76FF-3A79-36AE-266E1BC87922}"/>
          </ac:picMkLst>
        </pc:picChg>
      </pc:sldChg>
      <pc:sldChg chg="modSp mod">
        <pc:chgData name="D'Amico, Kari" userId="e8d31930-4df2-4ab5-83c7-74799d52184b" providerId="ADAL" clId="{187D4761-88D5-4007-9F9D-5A1DD41C8D9A}" dt="2026-05-02T23:36:40.681" v="431" actId="1076"/>
        <pc:sldMkLst>
          <pc:docMk/>
          <pc:sldMk cId="1014305921" sldId="328"/>
        </pc:sldMkLst>
        <pc:spChg chg="mod">
          <ac:chgData name="D'Amico, Kari" userId="e8d31930-4df2-4ab5-83c7-74799d52184b" providerId="ADAL" clId="{187D4761-88D5-4007-9F9D-5A1DD41C8D9A}" dt="2026-05-02T23:36:22.382" v="428" actId="113"/>
          <ac:spMkLst>
            <pc:docMk/>
            <pc:sldMk cId="1014305921" sldId="328"/>
            <ac:spMk id="2" creationId="{3056DA96-7254-5800-6221-4C65DED35433}"/>
          </ac:spMkLst>
        </pc:spChg>
        <pc:spChg chg="mod">
          <ac:chgData name="D'Amico, Kari" userId="e8d31930-4df2-4ab5-83c7-74799d52184b" providerId="ADAL" clId="{187D4761-88D5-4007-9F9D-5A1DD41C8D9A}" dt="2026-05-02T23:36:40.681" v="431" actId="1076"/>
          <ac:spMkLst>
            <pc:docMk/>
            <pc:sldMk cId="1014305921" sldId="328"/>
            <ac:spMk id="3" creationId="{1E192009-DF28-4B8D-3D02-33D7F8B94945}"/>
          </ac:spMkLst>
        </pc:spChg>
        <pc:spChg chg="mod">
          <ac:chgData name="D'Amico, Kari" userId="e8d31930-4df2-4ab5-83c7-74799d52184b" providerId="ADAL" clId="{187D4761-88D5-4007-9F9D-5A1DD41C8D9A}" dt="2026-05-02T23:36:34.624" v="430" actId="404"/>
          <ac:spMkLst>
            <pc:docMk/>
            <pc:sldMk cId="1014305921" sldId="328"/>
            <ac:spMk id="4" creationId="{0152D476-CB51-A933-F306-88C4D953EE5C}"/>
          </ac:spMkLst>
        </pc:spChg>
      </pc:sldChg>
      <pc:sldChg chg="addSp delSp modSp mod">
        <pc:chgData name="D'Amico, Kari" userId="e8d31930-4df2-4ab5-83c7-74799d52184b" providerId="ADAL" clId="{187D4761-88D5-4007-9F9D-5A1DD41C8D9A}" dt="2026-05-02T23:56:04.881" v="488" actId="1076"/>
        <pc:sldMkLst>
          <pc:docMk/>
          <pc:sldMk cId="1866279345" sldId="330"/>
        </pc:sldMkLst>
        <pc:spChg chg="mod">
          <ac:chgData name="D'Amico, Kari" userId="e8d31930-4df2-4ab5-83c7-74799d52184b" providerId="ADAL" clId="{187D4761-88D5-4007-9F9D-5A1DD41C8D9A}" dt="2026-05-02T23:33:35.719" v="379" actId="20577"/>
          <ac:spMkLst>
            <pc:docMk/>
            <pc:sldMk cId="1866279345" sldId="330"/>
            <ac:spMk id="4" creationId="{671AFA07-EF44-348C-D225-4FF2EDF6577E}"/>
          </ac:spMkLst>
        </pc:spChg>
        <pc:picChg chg="add mod">
          <ac:chgData name="D'Amico, Kari" userId="e8d31930-4df2-4ab5-83c7-74799d52184b" providerId="ADAL" clId="{187D4761-88D5-4007-9F9D-5A1DD41C8D9A}" dt="2026-05-02T23:56:04.881" v="488" actId="1076"/>
          <ac:picMkLst>
            <pc:docMk/>
            <pc:sldMk cId="1866279345" sldId="330"/>
            <ac:picMk id="7170" creationId="{D6B3325F-18C8-C1A6-893A-EE8C2DFB5246}"/>
          </ac:picMkLst>
        </pc:picChg>
      </pc:sldChg>
      <pc:sldChg chg="modSp mod">
        <pc:chgData name="D'Amico, Kari" userId="e8d31930-4df2-4ab5-83c7-74799d52184b" providerId="ADAL" clId="{187D4761-88D5-4007-9F9D-5A1DD41C8D9A}" dt="2026-05-02T23:33:44.758" v="393" actId="20577"/>
        <pc:sldMkLst>
          <pc:docMk/>
          <pc:sldMk cId="775520970" sldId="331"/>
        </pc:sldMkLst>
        <pc:spChg chg="mod">
          <ac:chgData name="D'Amico, Kari" userId="e8d31930-4df2-4ab5-83c7-74799d52184b" providerId="ADAL" clId="{187D4761-88D5-4007-9F9D-5A1DD41C8D9A}" dt="2026-05-02T23:33:44.758" v="393" actId="20577"/>
          <ac:spMkLst>
            <pc:docMk/>
            <pc:sldMk cId="775520970" sldId="331"/>
            <ac:spMk id="2" creationId="{CB4F2BC6-6092-EA60-2D6C-40EF534E70C2}"/>
          </ac:spMkLst>
        </pc:spChg>
        <pc:spChg chg="mod">
          <ac:chgData name="D'Amico, Kari" userId="e8d31930-4df2-4ab5-83c7-74799d52184b" providerId="ADAL" clId="{187D4761-88D5-4007-9F9D-5A1DD41C8D9A}" dt="2026-05-02T23:29:10.614" v="318" actId="962"/>
          <ac:spMkLst>
            <pc:docMk/>
            <pc:sldMk cId="775520970" sldId="331"/>
            <ac:spMk id="3" creationId="{1BEE4AB0-6F8E-B79E-B46E-133EAB4D5D3D}"/>
          </ac:spMkLst>
        </pc:spChg>
        <pc:picChg chg="mod">
          <ac:chgData name="D'Amico, Kari" userId="e8d31930-4df2-4ab5-83c7-74799d52184b" providerId="ADAL" clId="{187D4761-88D5-4007-9F9D-5A1DD41C8D9A}" dt="2026-05-02T23:29:31.400" v="320" actId="13244"/>
          <ac:picMkLst>
            <pc:docMk/>
            <pc:sldMk cId="775520970" sldId="331"/>
            <ac:picMk id="1026" creationId="{2D45CA58-CF8A-F4B0-9644-922711A677AB}"/>
          </ac:picMkLst>
        </pc:picChg>
        <pc:picChg chg="mod">
          <ac:chgData name="D'Amico, Kari" userId="e8d31930-4df2-4ab5-83c7-74799d52184b" providerId="ADAL" clId="{187D4761-88D5-4007-9F9D-5A1DD41C8D9A}" dt="2026-05-02T23:29:20.484" v="319" actId="13244"/>
          <ac:picMkLst>
            <pc:docMk/>
            <pc:sldMk cId="775520970" sldId="331"/>
            <ac:picMk id="4110" creationId="{46A1C8D1-B844-D51C-A26D-8A47567D223E}"/>
          </ac:picMkLst>
        </pc:picChg>
      </pc:sldChg>
      <pc:sldChg chg="modSp mod">
        <pc:chgData name="D'Amico, Kari" userId="e8d31930-4df2-4ab5-83c7-74799d52184b" providerId="ADAL" clId="{187D4761-88D5-4007-9F9D-5A1DD41C8D9A}" dt="2026-05-04T17:22:28.913" v="642" actId="1076"/>
        <pc:sldMkLst>
          <pc:docMk/>
          <pc:sldMk cId="1930870684" sldId="334"/>
        </pc:sldMkLst>
        <pc:spChg chg="mod">
          <ac:chgData name="D'Amico, Kari" userId="e8d31930-4df2-4ab5-83c7-74799d52184b" providerId="ADAL" clId="{187D4761-88D5-4007-9F9D-5A1DD41C8D9A}" dt="2026-05-04T17:22:23.390" v="640" actId="1076"/>
          <ac:spMkLst>
            <pc:docMk/>
            <pc:sldMk cId="1930870684" sldId="334"/>
            <ac:spMk id="2" creationId="{0FDAFB53-311D-CCDF-AA3D-D83C322EF474}"/>
          </ac:spMkLst>
        </pc:spChg>
        <pc:picChg chg="mod">
          <ac:chgData name="D'Amico, Kari" userId="e8d31930-4df2-4ab5-83c7-74799d52184b" providerId="ADAL" clId="{187D4761-88D5-4007-9F9D-5A1DD41C8D9A}" dt="2026-05-04T17:22:26.555" v="641" actId="1076"/>
          <ac:picMkLst>
            <pc:docMk/>
            <pc:sldMk cId="1930870684" sldId="334"/>
            <ac:picMk id="3" creationId="{9D6E2B94-8F9A-EE72-88AC-4D09E8AC3161}"/>
          </ac:picMkLst>
        </pc:picChg>
        <pc:picChg chg="mod">
          <ac:chgData name="D'Amico, Kari" userId="e8d31930-4df2-4ab5-83c7-74799d52184b" providerId="ADAL" clId="{187D4761-88D5-4007-9F9D-5A1DD41C8D9A}" dt="2026-05-04T17:22:28.913" v="642" actId="1076"/>
          <ac:picMkLst>
            <pc:docMk/>
            <pc:sldMk cId="1930870684" sldId="334"/>
            <ac:picMk id="4" creationId="{0D769B8C-B4E7-C68A-FBBA-DBE192C0D6BC}"/>
          </ac:picMkLst>
        </pc:picChg>
      </pc:sldChg>
      <pc:sldChg chg="addSp modSp mod">
        <pc:chgData name="D'Amico, Kari" userId="e8d31930-4df2-4ab5-83c7-74799d52184b" providerId="ADAL" clId="{187D4761-88D5-4007-9F9D-5A1DD41C8D9A}" dt="2026-05-04T17:20:49.666" v="637" actId="1076"/>
        <pc:sldMkLst>
          <pc:docMk/>
          <pc:sldMk cId="2869102196" sldId="335"/>
        </pc:sldMkLst>
        <pc:spChg chg="add mod ord">
          <ac:chgData name="D'Amico, Kari" userId="e8d31930-4df2-4ab5-83c7-74799d52184b" providerId="ADAL" clId="{187D4761-88D5-4007-9F9D-5A1DD41C8D9A}" dt="2026-05-04T17:20:49.666" v="637" actId="1076"/>
          <ac:spMkLst>
            <pc:docMk/>
            <pc:sldMk cId="2869102196" sldId="335"/>
            <ac:spMk id="2" creationId="{1B36811B-FBC8-98DF-DD0C-52F5EEC5F310}"/>
          </ac:spMkLst>
        </pc:spChg>
        <pc:picChg chg="mod">
          <ac:chgData name="D'Amico, Kari" userId="e8d31930-4df2-4ab5-83c7-74799d52184b" providerId="ADAL" clId="{187D4761-88D5-4007-9F9D-5A1DD41C8D9A}" dt="2026-05-03T15:13:42.023" v="578" actId="1076"/>
          <ac:picMkLst>
            <pc:docMk/>
            <pc:sldMk cId="2869102196" sldId="335"/>
            <ac:picMk id="3074" creationId="{939830C9-7210-EEFE-A494-6FFCC19580E1}"/>
          </ac:picMkLst>
        </pc:picChg>
        <pc:picChg chg="mod">
          <ac:chgData name="D'Amico, Kari" userId="e8d31930-4df2-4ab5-83c7-74799d52184b" providerId="ADAL" clId="{187D4761-88D5-4007-9F9D-5A1DD41C8D9A}" dt="2026-05-03T15:13:47.327" v="579" actId="14100"/>
          <ac:picMkLst>
            <pc:docMk/>
            <pc:sldMk cId="2869102196" sldId="335"/>
            <ac:picMk id="3076" creationId="{3B686EC4-A3FC-D6FF-7764-673539AAE474}"/>
          </ac:picMkLst>
        </pc:picChg>
      </pc:sldChg>
      <pc:sldChg chg="addSp delSp modSp mod">
        <pc:chgData name="D'Amico, Kari" userId="e8d31930-4df2-4ab5-83c7-74799d52184b" providerId="ADAL" clId="{187D4761-88D5-4007-9F9D-5A1DD41C8D9A}" dt="2026-05-03T00:01:18.816" v="547" actId="1076"/>
        <pc:sldMkLst>
          <pc:docMk/>
          <pc:sldMk cId="3962284388" sldId="336"/>
        </pc:sldMkLst>
        <pc:spChg chg="mod">
          <ac:chgData name="D'Amico, Kari" userId="e8d31930-4df2-4ab5-83c7-74799d52184b" providerId="ADAL" clId="{187D4761-88D5-4007-9F9D-5A1DD41C8D9A}" dt="2026-05-02T23:57:35.927" v="496" actId="1076"/>
          <ac:spMkLst>
            <pc:docMk/>
            <pc:sldMk cId="3962284388" sldId="336"/>
            <ac:spMk id="5" creationId="{37B3E1A9-BDBB-8351-1FDC-3DB7A03AF4FD}"/>
          </ac:spMkLst>
        </pc:spChg>
        <pc:picChg chg="add mod">
          <ac:chgData name="D'Amico, Kari" userId="e8d31930-4df2-4ab5-83c7-74799d52184b" providerId="ADAL" clId="{187D4761-88D5-4007-9F9D-5A1DD41C8D9A}" dt="2026-05-03T00:01:18.816" v="547" actId="1076"/>
          <ac:picMkLst>
            <pc:docMk/>
            <pc:sldMk cId="3962284388" sldId="336"/>
            <ac:picMk id="8194" creationId="{DA63CD03-ACC7-0F2D-0960-8B51CF81C2F8}"/>
          </ac:picMkLst>
        </pc:picChg>
        <pc:picChg chg="del mod">
          <ac:chgData name="D'Amico, Kari" userId="e8d31930-4df2-4ab5-83c7-74799d52184b" providerId="ADAL" clId="{187D4761-88D5-4007-9F9D-5A1DD41C8D9A}" dt="2026-05-03T00:01:13.235" v="545" actId="478"/>
          <ac:picMkLst>
            <pc:docMk/>
            <pc:sldMk cId="3962284388" sldId="336"/>
            <ac:picMk id="9218" creationId="{920A1664-29E1-FF4A-0CB9-F7D4B857583A}"/>
          </ac:picMkLst>
        </pc:picChg>
      </pc:sldChg>
      <pc:sldChg chg="addSp delSp modSp mod ord">
        <pc:chgData name="D'Amico, Kari" userId="e8d31930-4df2-4ab5-83c7-74799d52184b" providerId="ADAL" clId="{187D4761-88D5-4007-9F9D-5A1DD41C8D9A}" dt="2026-05-04T17:20:41" v="636" actId="1076"/>
        <pc:sldMkLst>
          <pc:docMk/>
          <pc:sldMk cId="4288338098" sldId="337"/>
        </pc:sldMkLst>
        <pc:spChg chg="add del mod ord">
          <ac:chgData name="D'Amico, Kari" userId="e8d31930-4df2-4ab5-83c7-74799d52184b" providerId="ADAL" clId="{187D4761-88D5-4007-9F9D-5A1DD41C8D9A}" dt="2026-05-04T17:20:38.934" v="635" actId="478"/>
          <ac:spMkLst>
            <pc:docMk/>
            <pc:sldMk cId="4288338098" sldId="337"/>
            <ac:spMk id="2" creationId="{8CEC2153-56E8-3C4F-5CEC-B421270B8EA8}"/>
          </ac:spMkLst>
        </pc:spChg>
        <pc:picChg chg="add mod">
          <ac:chgData name="D'Amico, Kari" userId="e8d31930-4df2-4ab5-83c7-74799d52184b" providerId="ADAL" clId="{187D4761-88D5-4007-9F9D-5A1DD41C8D9A}" dt="2026-05-03T15:13:35.195" v="576" actId="1076"/>
          <ac:picMkLst>
            <pc:docMk/>
            <pc:sldMk cId="4288338098" sldId="337"/>
            <ac:picMk id="3" creationId="{A7CA8688-ECF6-B0B7-B059-6E979F4A18E6}"/>
          </ac:picMkLst>
        </pc:picChg>
        <pc:picChg chg="mod">
          <ac:chgData name="D'Amico, Kari" userId="e8d31930-4df2-4ab5-83c7-74799d52184b" providerId="ADAL" clId="{187D4761-88D5-4007-9F9D-5A1DD41C8D9A}" dt="2026-05-04T17:20:41" v="636" actId="1076"/>
          <ac:picMkLst>
            <pc:docMk/>
            <pc:sldMk cId="4288338098" sldId="337"/>
            <ac:picMk id="9245" creationId="{6B8034E1-5EEC-1161-1031-AA6414974F29}"/>
          </ac:picMkLst>
        </pc:picChg>
      </pc:sldChg>
      <pc:sldChg chg="modSp mod">
        <pc:chgData name="D'Amico, Kari" userId="e8d31930-4df2-4ab5-83c7-74799d52184b" providerId="ADAL" clId="{187D4761-88D5-4007-9F9D-5A1DD41C8D9A}" dt="2026-05-02T23:57:56.984" v="502" actId="403"/>
        <pc:sldMkLst>
          <pc:docMk/>
          <pc:sldMk cId="3937062172" sldId="338"/>
        </pc:sldMkLst>
        <pc:spChg chg="mod">
          <ac:chgData name="D'Amico, Kari" userId="e8d31930-4df2-4ab5-83c7-74799d52184b" providerId="ADAL" clId="{187D4761-88D5-4007-9F9D-5A1DD41C8D9A}" dt="2026-05-02T23:57:56.984" v="502" actId="403"/>
          <ac:spMkLst>
            <pc:docMk/>
            <pc:sldMk cId="3937062172" sldId="338"/>
            <ac:spMk id="2" creationId="{805AA3C8-C621-A2F0-7D21-185168A4D9B0}"/>
          </ac:spMkLst>
        </pc:spChg>
        <pc:spChg chg="mod ord">
          <ac:chgData name="D'Amico, Kari" userId="e8d31930-4df2-4ab5-83c7-74799d52184b" providerId="ADAL" clId="{187D4761-88D5-4007-9F9D-5A1DD41C8D9A}" dt="2026-05-02T23:34:17.596" v="404" actId="20577"/>
          <ac:spMkLst>
            <pc:docMk/>
            <pc:sldMk cId="3937062172" sldId="338"/>
            <ac:spMk id="3" creationId="{51F01BCB-D6FA-7C4B-E2F7-C2B8C4E8B4C9}"/>
          </ac:spMkLst>
        </pc:spChg>
      </pc:sldChg>
      <pc:sldChg chg="addSp delSp modSp mod">
        <pc:chgData name="D'Amico, Kari" userId="e8d31930-4df2-4ab5-83c7-74799d52184b" providerId="ADAL" clId="{187D4761-88D5-4007-9F9D-5A1DD41C8D9A}" dt="2026-05-04T17:20:55.236" v="638" actId="1076"/>
        <pc:sldMkLst>
          <pc:docMk/>
          <pc:sldMk cId="360331639" sldId="339"/>
        </pc:sldMkLst>
        <pc:spChg chg="mod">
          <ac:chgData name="D'Amico, Kari" userId="e8d31930-4df2-4ab5-83c7-74799d52184b" providerId="ADAL" clId="{187D4761-88D5-4007-9F9D-5A1DD41C8D9A}" dt="2026-05-04T17:20:55.236" v="638" actId="1076"/>
          <ac:spMkLst>
            <pc:docMk/>
            <pc:sldMk cId="360331639" sldId="339"/>
            <ac:spMk id="2" creationId="{7EEC406C-BC81-6537-C275-2A784FD2DD49}"/>
          </ac:spMkLst>
        </pc:spChg>
        <pc:picChg chg="mod">
          <ac:chgData name="D'Amico, Kari" userId="e8d31930-4df2-4ab5-83c7-74799d52184b" providerId="ADAL" clId="{187D4761-88D5-4007-9F9D-5A1DD41C8D9A}" dt="2026-05-04T17:20:12.250" v="634" actId="1076"/>
          <ac:picMkLst>
            <pc:docMk/>
            <pc:sldMk cId="360331639" sldId="339"/>
            <ac:picMk id="4" creationId="{B8F6F8A2-57F6-649B-146D-3073BF53D891}"/>
          </ac:picMkLst>
        </pc:picChg>
        <pc:picChg chg="mod">
          <ac:chgData name="D'Amico, Kari" userId="e8d31930-4df2-4ab5-83c7-74799d52184b" providerId="ADAL" clId="{187D4761-88D5-4007-9F9D-5A1DD41C8D9A}" dt="2026-05-02T23:58:24.733" v="543"/>
          <ac:picMkLst>
            <pc:docMk/>
            <pc:sldMk cId="360331639" sldId="339"/>
            <ac:picMk id="1026" creationId="{4A2BAE0D-4921-A458-067B-0E3708E1D1BD}"/>
          </ac:picMkLst>
        </pc:picChg>
        <pc:picChg chg="add del mod">
          <ac:chgData name="D'Amico, Kari" userId="e8d31930-4df2-4ab5-83c7-74799d52184b" providerId="ADAL" clId="{187D4761-88D5-4007-9F9D-5A1DD41C8D9A}" dt="2026-05-04T17:20:08.314" v="633" actId="1076"/>
          <ac:picMkLst>
            <pc:docMk/>
            <pc:sldMk cId="360331639" sldId="339"/>
            <ac:picMk id="1028" creationId="{A0672E45-7673-1613-B16F-DE090B8AA70C}"/>
          </ac:picMkLst>
        </pc:picChg>
      </pc:sldChg>
      <pc:sldChg chg="addSp delSp modSp add mod">
        <pc:chgData name="D'Amico, Kari" userId="e8d31930-4df2-4ab5-83c7-74799d52184b" providerId="ADAL" clId="{187D4761-88D5-4007-9F9D-5A1DD41C8D9A}" dt="2026-05-04T17:19:55.976" v="630" actId="1076"/>
        <pc:sldMkLst>
          <pc:docMk/>
          <pc:sldMk cId="3791680800" sldId="340"/>
        </pc:sldMkLst>
        <pc:spChg chg="del mod ord">
          <ac:chgData name="D'Amico, Kari" userId="e8d31930-4df2-4ab5-83c7-74799d52184b" providerId="ADAL" clId="{187D4761-88D5-4007-9F9D-5A1DD41C8D9A}" dt="2026-05-04T17:18:25.915" v="607" actId="478"/>
          <ac:spMkLst>
            <pc:docMk/>
            <pc:sldMk cId="3791680800" sldId="340"/>
            <ac:spMk id="2" creationId="{0C51DF3F-ADEA-A7BE-6E36-E3AF53348AF7}"/>
          </ac:spMkLst>
        </pc:spChg>
        <pc:spChg chg="add del mod">
          <ac:chgData name="D'Amico, Kari" userId="e8d31930-4df2-4ab5-83c7-74799d52184b" providerId="ADAL" clId="{187D4761-88D5-4007-9F9D-5A1DD41C8D9A}" dt="2026-05-04T17:15:44.312" v="583" actId="22"/>
          <ac:spMkLst>
            <pc:docMk/>
            <pc:sldMk cId="3791680800" sldId="340"/>
            <ac:spMk id="6" creationId="{D7D8B5DA-FE06-D5C4-25B8-71D6DF81CA66}"/>
          </ac:spMkLst>
        </pc:spChg>
        <pc:spChg chg="del mod">
          <ac:chgData name="D'Amico, Kari" userId="e8d31930-4df2-4ab5-83c7-74799d52184b" providerId="ADAL" clId="{187D4761-88D5-4007-9F9D-5A1DD41C8D9A}" dt="2026-05-04T17:17:49.877" v="594" actId="478"/>
          <ac:spMkLst>
            <pc:docMk/>
            <pc:sldMk cId="3791680800" sldId="340"/>
            <ac:spMk id="7" creationId="{00000000-0000-0000-0000-000000000000}"/>
          </ac:spMkLst>
        </pc:spChg>
        <pc:grpChg chg="add del mod">
          <ac:chgData name="D'Amico, Kari" userId="e8d31930-4df2-4ab5-83c7-74799d52184b" providerId="ADAL" clId="{187D4761-88D5-4007-9F9D-5A1DD41C8D9A}" dt="2026-05-04T17:17:55.004" v="597" actId="478"/>
          <ac:grpSpMkLst>
            <pc:docMk/>
            <pc:sldMk cId="3791680800" sldId="340"/>
            <ac:grpSpMk id="10" creationId="{67222A78-FB0F-DDD4-EAAC-342F8FCAB6D5}"/>
          </ac:grpSpMkLst>
        </pc:grpChg>
        <pc:picChg chg="del mod topLvl">
          <ac:chgData name="D'Amico, Kari" userId="e8d31930-4df2-4ab5-83c7-74799d52184b" providerId="ADAL" clId="{187D4761-88D5-4007-9F9D-5A1DD41C8D9A}" dt="2026-05-04T17:17:55.004" v="597" actId="478"/>
          <ac:picMkLst>
            <pc:docMk/>
            <pc:sldMk cId="3791680800" sldId="340"/>
            <ac:picMk id="3" creationId="{00000000-0000-0000-0000-000000000000}"/>
          </ac:picMkLst>
        </pc:picChg>
        <pc:picChg chg="del">
          <ac:chgData name="D'Amico, Kari" userId="e8d31930-4df2-4ab5-83c7-74799d52184b" providerId="ADAL" clId="{187D4761-88D5-4007-9F9D-5A1DD41C8D9A}" dt="2026-05-03T00:23:15.918" v="557" actId="478"/>
          <ac:picMkLst>
            <pc:docMk/>
            <pc:sldMk cId="3791680800" sldId="340"/>
            <ac:picMk id="4" creationId="{BA21C38C-62C6-3D26-780E-7DF361B71BF5}"/>
          </ac:picMkLst>
        </pc:picChg>
        <pc:picChg chg="mod topLvl">
          <ac:chgData name="D'Amico, Kari" userId="e8d31930-4df2-4ab5-83c7-74799d52184b" providerId="ADAL" clId="{187D4761-88D5-4007-9F9D-5A1DD41C8D9A}" dt="2026-05-04T17:19:55.976" v="630" actId="1076"/>
          <ac:picMkLst>
            <pc:docMk/>
            <pc:sldMk cId="3791680800" sldId="340"/>
            <ac:picMk id="5" creationId="{00000000-0000-0000-0000-000000000000}"/>
          </ac:picMkLst>
        </pc:picChg>
        <pc:picChg chg="add mod">
          <ac:chgData name="D'Amico, Kari" userId="e8d31930-4df2-4ab5-83c7-74799d52184b" providerId="ADAL" clId="{187D4761-88D5-4007-9F9D-5A1DD41C8D9A}" dt="2026-05-04T17:19:51.044" v="628" actId="14100"/>
          <ac:picMkLst>
            <pc:docMk/>
            <pc:sldMk cId="3791680800" sldId="340"/>
            <ac:picMk id="8" creationId="{1711CEF8-8717-FDE7-6408-7EC31B6203CB}"/>
          </ac:picMkLst>
        </pc:picChg>
        <pc:picChg chg="del">
          <ac:chgData name="D'Amico, Kari" userId="e8d31930-4df2-4ab5-83c7-74799d52184b" providerId="ADAL" clId="{187D4761-88D5-4007-9F9D-5A1DD41C8D9A}" dt="2026-05-03T00:23:14.139" v="555" actId="478"/>
          <ac:picMkLst>
            <pc:docMk/>
            <pc:sldMk cId="3791680800" sldId="340"/>
            <ac:picMk id="1026" creationId="{708330B4-584B-D829-221D-9C624DB54403}"/>
          </ac:picMkLst>
        </pc:picChg>
        <pc:picChg chg="del">
          <ac:chgData name="D'Amico, Kari" userId="e8d31930-4df2-4ab5-83c7-74799d52184b" providerId="ADAL" clId="{187D4761-88D5-4007-9F9D-5A1DD41C8D9A}" dt="2026-05-03T00:23:15.231" v="556" actId="478"/>
          <ac:picMkLst>
            <pc:docMk/>
            <pc:sldMk cId="3791680800" sldId="340"/>
            <ac:picMk id="1028" creationId="{F8D205D5-8C94-E98F-9B5D-F43BFFF3A9A9}"/>
          </ac:picMkLst>
        </pc:picChg>
        <pc:picChg chg="add mod">
          <ac:chgData name="D'Amico, Kari" userId="e8d31930-4df2-4ab5-83c7-74799d52184b" providerId="ADAL" clId="{187D4761-88D5-4007-9F9D-5A1DD41C8D9A}" dt="2026-05-04T17:19:53.074" v="629" actId="1076"/>
          <ac:picMkLst>
            <pc:docMk/>
            <pc:sldMk cId="3791680800" sldId="340"/>
            <ac:picMk id="6148" creationId="{48B855B8-76FF-3A79-36AE-266E1BC8792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EA56E-6E8B-4BD2-8C96-75573AD935EB}" type="datetimeFigureOut">
              <a:rPr lang="en-US" smtClean="0"/>
              <a:t>5/4/2026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52F5F-1F72-4439-91B1-2B8B733AC54A}" type="slidenum">
              <a:rPr lang="en-US" smtClean="0"/>
              <a:t>‹#›</a:t>
            </a:fld>
            <a:endParaRPr lang="en-US"/>
          </a:p>
        </p:txBody>
      </p:sp>
    </p:spTree>
    <p:extLst>
      <p:ext uri="{BB962C8B-B14F-4D97-AF65-F5344CB8AC3E}">
        <p14:creationId xmlns:p14="http://schemas.microsoft.com/office/powerpoint/2010/main" val="1710629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598F2F-C6CB-4C1C-A0C5-B0DA1224BE38}" type="slidenum">
              <a:rPr lang="en-US" smtClean="0"/>
              <a:t>1</a:t>
            </a:fld>
            <a:endParaRPr lang="en-US"/>
          </a:p>
        </p:txBody>
      </p:sp>
    </p:spTree>
    <p:extLst>
      <p:ext uri="{BB962C8B-B14F-4D97-AF65-F5344CB8AC3E}">
        <p14:creationId xmlns:p14="http://schemas.microsoft.com/office/powerpoint/2010/main" val="4053946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598F2F-C6CB-4C1C-A0C5-B0DA1224BE38}" type="slidenum">
              <a:rPr lang="en-US" smtClean="0"/>
              <a:t>3</a:t>
            </a:fld>
            <a:endParaRPr lang="en-US"/>
          </a:p>
        </p:txBody>
      </p:sp>
    </p:spTree>
    <p:extLst>
      <p:ext uri="{BB962C8B-B14F-4D97-AF65-F5344CB8AC3E}">
        <p14:creationId xmlns:p14="http://schemas.microsoft.com/office/powerpoint/2010/main" val="1805185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598F2F-C6CB-4C1C-A0C5-B0DA1224BE38}" type="slidenum">
              <a:rPr lang="en-US" smtClean="0"/>
              <a:t>8</a:t>
            </a:fld>
            <a:endParaRPr lang="en-US"/>
          </a:p>
        </p:txBody>
      </p:sp>
    </p:spTree>
    <p:extLst>
      <p:ext uri="{BB962C8B-B14F-4D97-AF65-F5344CB8AC3E}">
        <p14:creationId xmlns:p14="http://schemas.microsoft.com/office/powerpoint/2010/main" val="622512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598F2F-C6CB-4C1C-A0C5-B0DA1224BE38}" type="slidenum">
              <a:rPr lang="en-US" smtClean="0"/>
              <a:t>9</a:t>
            </a:fld>
            <a:endParaRPr lang="en-US"/>
          </a:p>
        </p:txBody>
      </p:sp>
    </p:spTree>
    <p:extLst>
      <p:ext uri="{BB962C8B-B14F-4D97-AF65-F5344CB8AC3E}">
        <p14:creationId xmlns:p14="http://schemas.microsoft.com/office/powerpoint/2010/main" val="293536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E0389-8FD1-6CED-3652-62F8A99A0A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4DBA09-88B0-8A93-EE37-14698036C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23F41E-3F5E-B7CA-8637-D70E8679A0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9ED3B6-E3F2-3DF9-E313-D5332F373BB4}"/>
              </a:ext>
            </a:extLst>
          </p:cNvPr>
          <p:cNvSpPr>
            <a:spLocks noGrp="1"/>
          </p:cNvSpPr>
          <p:nvPr>
            <p:ph type="sldNum" sz="quarter" idx="5"/>
          </p:nvPr>
        </p:nvSpPr>
        <p:spPr/>
        <p:txBody>
          <a:bodyPr/>
          <a:lstStyle/>
          <a:p>
            <a:fld id="{F6598F2F-C6CB-4C1C-A0C5-B0DA1224BE38}" type="slidenum">
              <a:rPr lang="en-US" smtClean="0"/>
              <a:t>10</a:t>
            </a:fld>
            <a:endParaRPr lang="en-US"/>
          </a:p>
        </p:txBody>
      </p:sp>
    </p:spTree>
    <p:extLst>
      <p:ext uri="{BB962C8B-B14F-4D97-AF65-F5344CB8AC3E}">
        <p14:creationId xmlns:p14="http://schemas.microsoft.com/office/powerpoint/2010/main" val="4084999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2287BF-D089-462B-B4DC-74C5493352DD}"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91238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287BF-D089-462B-B4DC-74C5493352DD}"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3999403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2287BF-D089-462B-B4DC-74C5493352DD}" type="datetimeFigureOut">
              <a:rPr lang="en-US" smtClean="0"/>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2652079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2287BF-D089-462B-B4DC-74C5493352DD}" type="datetimeFigureOut">
              <a:rPr lang="en-US" smtClean="0"/>
              <a:t>5/4/2026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480288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2287BF-D089-462B-B4DC-74C5493352DD}" type="datetimeFigureOut">
              <a:rPr lang="en-US" smtClean="0"/>
              <a:t>5/4/2026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43573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287BF-D089-462B-B4DC-74C5493352DD}" type="datetimeFigureOut">
              <a:rPr lang="en-US" smtClean="0"/>
              <a:t>5/4/2026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2290843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2287BF-D089-462B-B4DC-74C5493352DD}"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1007611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2287BF-D089-462B-B4DC-74C5493352DD}"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3120236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287BF-D089-462B-B4DC-74C5493352DD}"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1846822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2287BF-D089-462B-B4DC-74C5493352DD}" type="datetimeFigureOut">
              <a:rPr lang="en-US" smtClean="0"/>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2168809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2287BF-D089-462B-B4DC-74C5493352DD}" type="datetimeFigureOut">
              <a:rPr lang="en-US" smtClean="0"/>
              <a:t>5/4/2026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57390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2287BF-D089-462B-B4DC-74C5493352DD}"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2952257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2287BF-D089-462B-B4DC-74C5493352DD}" type="datetimeFigureOut">
              <a:rPr lang="en-US" smtClean="0"/>
              <a:t>5/4/2026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920029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287BF-D089-462B-B4DC-74C5493352DD}" type="datetimeFigureOut">
              <a:rPr lang="en-US" smtClean="0"/>
              <a:t>5/4/2026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2817051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2287BF-D089-462B-B4DC-74C5493352DD}"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3206582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2287BF-D089-462B-B4DC-74C5493352DD}"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4214212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287BF-D089-462B-B4DC-74C5493352DD}"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2747646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2287BF-D089-462B-B4DC-74C5493352DD}" type="datetimeFigureOut">
              <a:rPr lang="en-US" smtClean="0"/>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2467833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2287BF-D089-462B-B4DC-74C5493352DD}" type="datetimeFigureOut">
              <a:rPr lang="en-US" smtClean="0"/>
              <a:t>5/4/2026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7750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2287BF-D089-462B-B4DC-74C5493352DD}" type="datetimeFigureOut">
              <a:rPr lang="en-US" smtClean="0"/>
              <a:t>5/4/2026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305949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287BF-D089-462B-B4DC-74C5493352DD}" type="datetimeFigureOut">
              <a:rPr lang="en-US" smtClean="0"/>
              <a:t>5/4/2026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2509334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2287BF-D089-462B-B4DC-74C5493352DD}"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866613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287BF-D089-462B-B4DC-74C5493352DD}"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3206772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2287BF-D089-462B-B4DC-74C5493352DD}"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39466981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287BF-D089-462B-B4DC-74C5493352DD}"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3972322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2287BF-D089-462B-B4DC-74C5493352DD}" type="datetimeFigureOut">
              <a:rPr lang="en-US" smtClean="0"/>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332070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2287BF-D089-462B-B4DC-74C5493352DD}" type="datetimeFigureOut">
              <a:rPr lang="en-US" smtClean="0"/>
              <a:t>5/4/2026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11900492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2287BF-D089-462B-B4DC-74C5493352DD}" type="datetimeFigureOut">
              <a:rPr lang="en-US" smtClean="0"/>
              <a:t>5/4/2026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8283330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287BF-D089-462B-B4DC-74C5493352DD}" type="datetimeFigureOut">
              <a:rPr lang="en-US" smtClean="0"/>
              <a:t>5/4/2026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13103536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2287BF-D089-462B-B4DC-74C5493352DD}"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3690439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2287BF-D089-462B-B4DC-74C5493352DD}"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18601216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287BF-D089-462B-B4DC-74C5493352DD}"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37597592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2287BF-D089-462B-B4DC-74C5493352DD}" type="datetimeFigureOut">
              <a:rPr lang="en-US" smtClean="0"/>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370300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2287BF-D089-462B-B4DC-74C5493352DD}" type="datetimeFigureOut">
              <a:rPr lang="en-US" smtClean="0"/>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3369951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2287BF-D089-462B-B4DC-74C5493352DD}" type="datetimeFigureOut">
              <a:rPr lang="en-US" smtClean="0"/>
              <a:t>5/4/2026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26406954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2287BF-D089-462B-B4DC-74C5493352DD}" type="datetimeFigureOut">
              <a:rPr lang="en-US" smtClean="0"/>
              <a:t>5/4/2026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2059627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287BF-D089-462B-B4DC-74C5493352DD}" type="datetimeFigureOut">
              <a:rPr lang="en-US" smtClean="0"/>
              <a:t>5/4/2026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231225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2287BF-D089-462B-B4DC-74C5493352DD}" type="datetimeFigureOut">
              <a:rPr lang="en-US" smtClean="0"/>
              <a:t>5/4/2026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1466961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2287BF-D089-462B-B4DC-74C5493352DD}" type="datetimeFigureOut">
              <a:rPr lang="en-US" smtClean="0"/>
              <a:t>5/4/2026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649551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287BF-D089-462B-B4DC-74C5493352DD}" type="datetimeFigureOut">
              <a:rPr lang="en-US" smtClean="0"/>
              <a:t>5/4/2026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249264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2287BF-D089-462B-B4DC-74C5493352DD}"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408864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2287BF-D089-462B-B4DC-74C5493352DD}"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C5396-1F49-4F0C-A33E-A7A0B5360F5D}" type="slidenum">
              <a:rPr lang="en-US" smtClean="0"/>
              <a:t>‹#›</a:t>
            </a:fld>
            <a:endParaRPr lang="en-US"/>
          </a:p>
        </p:txBody>
      </p:sp>
    </p:spTree>
    <p:extLst>
      <p:ext uri="{BB962C8B-B14F-4D97-AF65-F5344CB8AC3E}">
        <p14:creationId xmlns:p14="http://schemas.microsoft.com/office/powerpoint/2010/main" val="2223685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4.png"/><Relationship Id="rId4" Type="http://schemas.openxmlformats.org/officeDocument/2006/relationships/slideLayout" Target="../slideLayouts/slideLayout32.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14F1F"/>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0" y="0"/>
            <a:ext cx="12192000" cy="6858000"/>
            <a:chOff x="0" y="0"/>
            <a:chExt cx="12192000" cy="6858000"/>
          </a:xfrm>
        </p:grpSpPr>
        <p:sp>
          <p:nvSpPr>
            <p:cNvPr id="8" name="Rectangle 7"/>
            <p:cNvSpPr/>
            <p:nvPr userDrawn="1"/>
          </p:nvSpPr>
          <p:spPr>
            <a:xfrm>
              <a:off x="0" y="5838825"/>
              <a:ext cx="12192000" cy="1019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9">
              <a:extLst>
                <a:ext uri="{28A0092B-C50C-407E-A947-70E740481C1C}">
                  <a14:useLocalDpi xmlns:a14="http://schemas.microsoft.com/office/drawing/2010/main" val="0"/>
                </a:ext>
              </a:extLst>
            </a:blip>
            <a:srcRect l="521" r="728" b="695"/>
            <a:stretch/>
          </p:blipFill>
          <p:spPr>
            <a:xfrm>
              <a:off x="1571625" y="0"/>
              <a:ext cx="9029700" cy="6810375"/>
            </a:xfrm>
            <a:prstGeom prst="rect">
              <a:avLst/>
            </a:prstGeom>
          </p:spPr>
        </p:pic>
      </p:gr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287BF-D089-462B-B4DC-74C5493352DD}" type="datetimeFigureOut">
              <a:rPr lang="en-US" smtClean="0"/>
              <a:t>5/4/2026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C5396-1F49-4F0C-A33E-A7A0B5360F5D}" type="slidenum">
              <a:rPr lang="en-US" smtClean="0"/>
              <a:t>‹#›</a:t>
            </a:fld>
            <a:endParaRPr lang="en-US"/>
          </a:p>
        </p:txBody>
      </p:sp>
    </p:spTree>
    <p:extLst>
      <p:ext uri="{BB962C8B-B14F-4D97-AF65-F5344CB8AC3E}">
        <p14:creationId xmlns:p14="http://schemas.microsoft.com/office/powerpoint/2010/main" val="1582793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4F1F"/>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0" y="0"/>
            <a:ext cx="12192000" cy="6858000"/>
            <a:chOff x="0" y="0"/>
            <a:chExt cx="12192000" cy="6858000"/>
          </a:xfrm>
        </p:grpSpPr>
        <p:sp>
          <p:nvSpPr>
            <p:cNvPr id="8" name="Rectangle 7"/>
            <p:cNvSpPr/>
            <p:nvPr userDrawn="1"/>
          </p:nvSpPr>
          <p:spPr>
            <a:xfrm>
              <a:off x="0" y="5838825"/>
              <a:ext cx="12192000" cy="1019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9">
              <a:extLst>
                <a:ext uri="{28A0092B-C50C-407E-A947-70E740481C1C}">
                  <a14:useLocalDpi xmlns:a14="http://schemas.microsoft.com/office/drawing/2010/main" val="0"/>
                </a:ext>
              </a:extLst>
            </a:blip>
            <a:srcRect l="521" r="728" b="695"/>
            <a:stretch/>
          </p:blipFill>
          <p:spPr>
            <a:xfrm>
              <a:off x="1571625" y="0"/>
              <a:ext cx="9029700" cy="6810375"/>
            </a:xfrm>
            <a:prstGeom prst="rect">
              <a:avLst/>
            </a:prstGeom>
          </p:spPr>
        </p:pic>
      </p:gr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287BF-D089-462B-B4DC-74C5493352DD}" type="datetimeFigureOut">
              <a:rPr lang="en-US" smtClean="0"/>
              <a:t>5/4/2026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C5396-1F49-4F0C-A33E-A7A0B5360F5D}" type="slidenum">
              <a:rPr lang="en-US" smtClean="0"/>
              <a:t>‹#›</a:t>
            </a:fld>
            <a:endParaRPr lang="en-US"/>
          </a:p>
        </p:txBody>
      </p:sp>
    </p:spTree>
    <p:extLst>
      <p:ext uri="{BB962C8B-B14F-4D97-AF65-F5344CB8AC3E}">
        <p14:creationId xmlns:p14="http://schemas.microsoft.com/office/powerpoint/2010/main" val="201070897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14F1F"/>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0" y="5838825"/>
            <a:ext cx="12172950" cy="1019175"/>
            <a:chOff x="0" y="5838825"/>
            <a:chExt cx="12172950" cy="1019175"/>
          </a:xfrm>
        </p:grpSpPr>
        <p:sp>
          <p:nvSpPr>
            <p:cNvPr id="11" name="Rectangle 10"/>
            <p:cNvSpPr/>
            <p:nvPr userDrawn="1"/>
          </p:nvSpPr>
          <p:spPr>
            <a:xfrm>
              <a:off x="0" y="5838825"/>
              <a:ext cx="12172950" cy="1019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624309" y="5953663"/>
              <a:ext cx="6929265" cy="716820"/>
            </a:xfrm>
            <a:prstGeom prst="rect">
              <a:avLst/>
            </a:prstGeom>
          </p:spPr>
        </p:pic>
      </p:gr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287BF-D089-462B-B4DC-74C5493352DD}" type="datetimeFigureOut">
              <a:rPr lang="en-US" smtClean="0"/>
              <a:t>5/4/2026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C5396-1F49-4F0C-A33E-A7A0B5360F5D}" type="slidenum">
              <a:rPr lang="en-US" smtClean="0"/>
              <a:t>‹#›</a:t>
            </a:fld>
            <a:endParaRPr lang="en-US"/>
          </a:p>
        </p:txBody>
      </p:sp>
    </p:spTree>
    <p:extLst>
      <p:ext uri="{BB962C8B-B14F-4D97-AF65-F5344CB8AC3E}">
        <p14:creationId xmlns:p14="http://schemas.microsoft.com/office/powerpoint/2010/main" val="1932477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14F1F"/>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0" y="5838825"/>
            <a:ext cx="12172950" cy="1019175"/>
            <a:chOff x="0" y="5838825"/>
            <a:chExt cx="12172950" cy="1019175"/>
          </a:xfrm>
        </p:grpSpPr>
        <p:sp>
          <p:nvSpPr>
            <p:cNvPr id="11" name="Rectangle 10"/>
            <p:cNvSpPr/>
            <p:nvPr userDrawn="1"/>
          </p:nvSpPr>
          <p:spPr>
            <a:xfrm>
              <a:off x="0" y="5838825"/>
              <a:ext cx="12172950" cy="1019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624309" y="5953663"/>
              <a:ext cx="6929265" cy="716820"/>
            </a:xfrm>
            <a:prstGeom prst="rect">
              <a:avLst/>
            </a:prstGeom>
          </p:spPr>
        </p:pic>
      </p:gr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287BF-D089-462B-B4DC-74C5493352DD}" type="datetimeFigureOut">
              <a:rPr lang="en-US" smtClean="0"/>
              <a:t>5/4/2026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C5396-1F49-4F0C-A33E-A7A0B5360F5D}" type="slidenum">
              <a:rPr lang="en-US" smtClean="0"/>
              <a:t>‹#›</a:t>
            </a:fld>
            <a:endParaRPr lang="en-US"/>
          </a:p>
        </p:txBody>
      </p:sp>
    </p:spTree>
    <p:extLst>
      <p:ext uri="{BB962C8B-B14F-4D97-AF65-F5344CB8AC3E}">
        <p14:creationId xmlns:p14="http://schemas.microsoft.com/office/powerpoint/2010/main" val="305208170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alphaModFix amt="10000"/>
            <a:lum/>
          </a:blip>
          <a:srcRect/>
          <a:stretch>
            <a:fillRect/>
          </a:stretch>
        </a:blipFill>
        <a:effectLst/>
      </p:bgPr>
    </p:bg>
    <p:spTree>
      <p:nvGrpSpPr>
        <p:cNvPr id="1" name=""/>
        <p:cNvGrpSpPr/>
        <p:nvPr/>
      </p:nvGrpSpPr>
      <p:grpSpPr>
        <a:xfrm>
          <a:off x="0" y="0"/>
          <a:ext cx="0" cy="0"/>
          <a:chOff x="0" y="0"/>
          <a:chExt cx="0" cy="0"/>
        </a:xfrm>
      </p:grpSpPr>
      <p:grpSp>
        <p:nvGrpSpPr>
          <p:cNvPr id="16" name="Group 15"/>
          <p:cNvGrpSpPr/>
          <p:nvPr userDrawn="1"/>
        </p:nvGrpSpPr>
        <p:grpSpPr>
          <a:xfrm>
            <a:off x="0" y="5842000"/>
            <a:ext cx="12192000" cy="1016000"/>
            <a:chOff x="0" y="5842000"/>
            <a:chExt cx="12192000" cy="1016000"/>
          </a:xfrm>
        </p:grpSpPr>
        <p:sp>
          <p:nvSpPr>
            <p:cNvPr id="17" name="Rectangle 16"/>
            <p:cNvSpPr/>
            <p:nvPr userDrawn="1"/>
          </p:nvSpPr>
          <p:spPr>
            <a:xfrm>
              <a:off x="0" y="5842000"/>
              <a:ext cx="12192000" cy="1016000"/>
            </a:xfrm>
            <a:prstGeom prst="rect">
              <a:avLst/>
            </a:prstGeom>
            <a:solidFill>
              <a:srgbClr val="D14F1F"/>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n>
                  <a:noFill/>
                </a:ln>
                <a:solidFill>
                  <a:srgbClr val="D14F1F"/>
                </a:solidFill>
              </a:endParaRPr>
            </a:p>
          </p:txBody>
        </p:sp>
        <p:pic>
          <p:nvPicPr>
            <p:cNvPr id="18" name="Picture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641594" y="5969468"/>
              <a:ext cx="6874939" cy="670306"/>
            </a:xfrm>
            <a:prstGeom prst="rect">
              <a:avLst/>
            </a:prstGeom>
          </p:spPr>
        </p:pic>
      </p:gr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287BF-D089-462B-B4DC-74C5493352DD}" type="datetimeFigureOut">
              <a:rPr lang="en-US" smtClean="0"/>
              <a:t>5/4/2026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C5396-1F49-4F0C-A33E-A7A0B5360F5D}" type="slidenum">
              <a:rPr lang="en-US" smtClean="0"/>
              <a:t>‹#›</a:t>
            </a:fld>
            <a:endParaRPr lang="en-US"/>
          </a:p>
        </p:txBody>
      </p:sp>
    </p:spTree>
    <p:extLst>
      <p:ext uri="{BB962C8B-B14F-4D97-AF65-F5344CB8AC3E}">
        <p14:creationId xmlns:p14="http://schemas.microsoft.com/office/powerpoint/2010/main" val="31170441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0" y="5842000"/>
            <a:ext cx="12192000" cy="1016000"/>
            <a:chOff x="0" y="5842000"/>
            <a:chExt cx="12192000" cy="1016000"/>
          </a:xfrm>
        </p:grpSpPr>
        <p:sp>
          <p:nvSpPr>
            <p:cNvPr id="17" name="Rectangle 16"/>
            <p:cNvSpPr/>
            <p:nvPr userDrawn="1"/>
          </p:nvSpPr>
          <p:spPr>
            <a:xfrm>
              <a:off x="0" y="5842000"/>
              <a:ext cx="12192000" cy="1016000"/>
            </a:xfrm>
            <a:prstGeom prst="rect">
              <a:avLst/>
            </a:prstGeom>
            <a:solidFill>
              <a:srgbClr val="D14F1F"/>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n>
                  <a:noFill/>
                </a:ln>
                <a:solidFill>
                  <a:srgbClr val="D14F1F"/>
                </a:solidFill>
              </a:endParaRPr>
            </a:p>
          </p:txBody>
        </p:sp>
        <p:pic>
          <p:nvPicPr>
            <p:cNvPr id="18" name="Picture 1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641594" y="5969468"/>
              <a:ext cx="6874939" cy="670306"/>
            </a:xfrm>
            <a:prstGeom prst="rect">
              <a:avLst/>
            </a:prstGeom>
          </p:spPr>
        </p:pic>
      </p:gr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287BF-D089-462B-B4DC-74C5493352DD}" type="datetimeFigureOut">
              <a:rPr lang="en-US" smtClean="0"/>
              <a:t>5/4/2026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C5396-1F49-4F0C-A33E-A7A0B5360F5D}" type="slidenum">
              <a:rPr lang="en-US" smtClean="0"/>
              <a:t>‹#›</a:t>
            </a:fld>
            <a:endParaRPr lang="en-US"/>
          </a:p>
        </p:txBody>
      </p:sp>
    </p:spTree>
    <p:extLst>
      <p:ext uri="{BB962C8B-B14F-4D97-AF65-F5344CB8AC3E}">
        <p14:creationId xmlns:p14="http://schemas.microsoft.com/office/powerpoint/2010/main" val="47580729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hyperlink" Target="https://stock.adobe.com/video/a-character-is-seen-walking-through-a-maze-demonstrating-the-complexity-of-the-human-mind-and-how-it-can-be-difficult-to-navigate/674213113"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stock.adobe.com/video/highly-complex-data-spreadsheet-with-decimal-numbers-colorful-digital-animation-of-data-lines/328230840" TargetMode="External"/><Relationship Id="rId7" Type="http://schemas.openxmlformats.org/officeDocument/2006/relationships/hyperlink" Target="https://stock.adobe.com/video/footage-of-cd-disk-shine/674497944"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stock.adobe.com/video/compass-pointing-to-leadership/79529716" TargetMode="Externa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s://stock.adobe.com/video/close-up-macro-shot-of-a-tungsten-lightbulb-turning-on-and-off/25566976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stock.adobe.com/video/digital-financial-institution-structure/1463093385"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6DA96-7254-5800-6221-4C65DED35433}"/>
              </a:ext>
            </a:extLst>
          </p:cNvPr>
          <p:cNvSpPr>
            <a:spLocks noGrp="1"/>
          </p:cNvSpPr>
          <p:nvPr>
            <p:ph type="ctrTitle"/>
          </p:nvPr>
        </p:nvSpPr>
        <p:spPr>
          <a:xfrm>
            <a:off x="626533" y="243840"/>
            <a:ext cx="10938933" cy="1203643"/>
          </a:xfrm>
        </p:spPr>
        <p:txBody>
          <a:bodyPr>
            <a:noAutofit/>
          </a:bodyPr>
          <a:lstStyle/>
          <a:p>
            <a:r>
              <a:rPr lang="en-US" sz="3600" b="1" dirty="0"/>
              <a:t>SUNY CIO Leadership Academy</a:t>
            </a:r>
            <a:br>
              <a:rPr lang="en-US" sz="3600" b="1" dirty="0"/>
            </a:br>
            <a:r>
              <a:rPr lang="en-US" sz="3600" b="1" dirty="0"/>
              <a:t> Applied Learning Project</a:t>
            </a:r>
          </a:p>
        </p:txBody>
      </p:sp>
      <p:sp>
        <p:nvSpPr>
          <p:cNvPr id="3" name="Subtitle 2">
            <a:extLst>
              <a:ext uri="{FF2B5EF4-FFF2-40B4-BE49-F238E27FC236}">
                <a16:creationId xmlns:a16="http://schemas.microsoft.com/office/drawing/2014/main" id="{1E192009-DF28-4B8D-3D02-33D7F8B94945}"/>
              </a:ext>
            </a:extLst>
          </p:cNvPr>
          <p:cNvSpPr>
            <a:spLocks noGrp="1"/>
          </p:cNvSpPr>
          <p:nvPr>
            <p:ph type="subTitle" idx="1"/>
          </p:nvPr>
        </p:nvSpPr>
        <p:spPr>
          <a:xfrm>
            <a:off x="1523999" y="3683159"/>
            <a:ext cx="9144000" cy="1655762"/>
          </a:xfrm>
        </p:spPr>
        <p:txBody>
          <a:bodyPr>
            <a:normAutofit fontScale="92500" lnSpcReduction="10000"/>
          </a:bodyPr>
          <a:lstStyle/>
          <a:p>
            <a:r>
              <a:rPr lang="en-US" dirty="0"/>
              <a:t>Kari D’Amico</a:t>
            </a:r>
          </a:p>
          <a:p>
            <a:r>
              <a:rPr lang="en-US" i="1" dirty="0"/>
              <a:t>IT Project and Contract Manager</a:t>
            </a:r>
          </a:p>
          <a:p>
            <a:r>
              <a:rPr lang="en-US" dirty="0"/>
              <a:t>Buffalo State University</a:t>
            </a:r>
          </a:p>
          <a:p>
            <a:r>
              <a:rPr lang="en-US" dirty="0"/>
              <a:t>May 2026</a:t>
            </a:r>
          </a:p>
        </p:txBody>
      </p:sp>
      <p:sp>
        <p:nvSpPr>
          <p:cNvPr id="4" name="Title 1">
            <a:extLst>
              <a:ext uri="{FF2B5EF4-FFF2-40B4-BE49-F238E27FC236}">
                <a16:creationId xmlns:a16="http://schemas.microsoft.com/office/drawing/2014/main" id="{0152D476-CB51-A933-F306-88C4D953EE5C}"/>
              </a:ext>
            </a:extLst>
          </p:cNvPr>
          <p:cNvSpPr txBox="1">
            <a:spLocks/>
          </p:cNvSpPr>
          <p:nvPr/>
        </p:nvSpPr>
        <p:spPr>
          <a:xfrm>
            <a:off x="880533" y="552793"/>
            <a:ext cx="10017760" cy="395824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sz="3200" dirty="0"/>
              <a:t>Defining an Invisible System; Proposing Digital Governance</a:t>
            </a:r>
          </a:p>
          <a:p>
            <a:r>
              <a:rPr lang="en-US" sz="2900" i="1" dirty="0"/>
              <a:t>Recognizing strengths, aligning opportunity.</a:t>
            </a:r>
            <a:endParaRPr lang="en-US" sz="2900" dirty="0"/>
          </a:p>
        </p:txBody>
      </p:sp>
    </p:spTree>
    <p:extLst>
      <p:ext uri="{BB962C8B-B14F-4D97-AF65-F5344CB8AC3E}">
        <p14:creationId xmlns:p14="http://schemas.microsoft.com/office/powerpoint/2010/main" val="1014305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A7BA9-559B-F1D4-E9D3-FEFE86851C23}"/>
            </a:ext>
          </a:extLst>
        </p:cNvPr>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6" y="4189204"/>
            <a:ext cx="2215351" cy="775846"/>
          </a:xfrm>
          <a:prstGeom prst="rect">
            <a:avLst/>
          </a:prstGeom>
        </p:spPr>
      </p:pic>
      <p:pic>
        <p:nvPicPr>
          <p:cNvPr id="6148" name="Picture 4" descr="Thank You!!">
            <a:extLst>
              <a:ext uri="{FF2B5EF4-FFF2-40B4-BE49-F238E27FC236}">
                <a16:creationId xmlns:a16="http://schemas.microsoft.com/office/drawing/2014/main" id="{48B855B8-76FF-3A79-36AE-266E1BC879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0047" y="4132069"/>
            <a:ext cx="2389876" cy="1593251"/>
          </a:xfrm>
          <a:prstGeom prst="rect">
            <a:avLst/>
          </a:prstGeom>
          <a:noFill/>
        </p:spPr>
      </p:pic>
      <p:pic>
        <p:nvPicPr>
          <p:cNvPr id="8" name="Picture 7" descr="2026 CIO Leadership Cohort">
            <a:extLst>
              <a:ext uri="{FF2B5EF4-FFF2-40B4-BE49-F238E27FC236}">
                <a16:creationId xmlns:a16="http://schemas.microsoft.com/office/drawing/2014/main" id="{1711CEF8-8717-FDE7-6408-7EC31B6203CB}"/>
              </a:ext>
            </a:extLst>
          </p:cNvPr>
          <p:cNvPicPr>
            <a:picLocks noGrp="1" noChangeAspect="1"/>
          </p:cNvPicPr>
          <p:nvPr isPhoto="1"/>
        </p:nvPicPr>
        <p:blipFill>
          <a:blip r:embed="rId5">
            <a:lum bright="12000"/>
            <a:extLst>
              <a:ext uri="{28A0092B-C50C-407E-A947-70E740481C1C}">
                <a14:useLocalDpi xmlns:a14="http://schemas.microsoft.com/office/drawing/2010/main" val="0"/>
              </a:ext>
            </a:extLst>
          </a:blip>
          <a:stretch>
            <a:fillRect/>
          </a:stretch>
        </p:blipFill>
        <p:spPr>
          <a:xfrm>
            <a:off x="657922" y="241614"/>
            <a:ext cx="10465420" cy="3790475"/>
          </a:xfrm>
          <a:prstGeom prst="rect">
            <a:avLst/>
          </a:prstGeom>
        </p:spPr>
      </p:pic>
    </p:spTree>
    <p:extLst>
      <p:ext uri="{BB962C8B-B14F-4D97-AF65-F5344CB8AC3E}">
        <p14:creationId xmlns:p14="http://schemas.microsoft.com/office/powerpoint/2010/main" val="379168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1AFA07-EF44-348C-D225-4FF2EDF6577E}"/>
              </a:ext>
            </a:extLst>
          </p:cNvPr>
          <p:cNvSpPr txBox="1">
            <a:spLocks noGrp="1"/>
          </p:cNvSpPr>
          <p:nvPr>
            <p:ph type="title" idx="4294967295"/>
          </p:nvPr>
        </p:nvSpPr>
        <p:spPr>
          <a:xfrm>
            <a:off x="230063" y="219670"/>
            <a:ext cx="7158038"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n-lt"/>
                <a:ea typeface="+mn-ea"/>
                <a:cs typeface="+mn-cs"/>
              </a:rPr>
              <a:t>SETTING THE STAGE</a:t>
            </a:r>
          </a:p>
        </p:txBody>
      </p:sp>
      <p:pic>
        <p:nvPicPr>
          <p:cNvPr id="3074" name="Picture 2" descr="Glowing, vibrant LED spheres illuminate a dark space">
            <a:extLst>
              <a:ext uri="{FF2B5EF4-FFF2-40B4-BE49-F238E27FC236}">
                <a16:creationId xmlns:a16="http://schemas.microsoft.com/office/drawing/2014/main" id="{24171887-E49C-CFA3-F2D7-7A1650269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601" y="1456492"/>
            <a:ext cx="4948237" cy="32988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character is seen walking through a maze, demonstrating the complexity of the human mind and how it can be difficult to navigate. ">
            <a:hlinkClick r:id="rId3"/>
            <a:extLst>
              <a:ext uri="{FF2B5EF4-FFF2-40B4-BE49-F238E27FC236}">
                <a16:creationId xmlns:a16="http://schemas.microsoft.com/office/drawing/2014/main" id="{5C188C6E-CEDF-7C5B-75A3-EFDD78BB50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8101" y="611055"/>
            <a:ext cx="4056382" cy="228528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目が疲れている若い女性">
            <a:extLst>
              <a:ext uri="{FF2B5EF4-FFF2-40B4-BE49-F238E27FC236}">
                <a16:creationId xmlns:a16="http://schemas.microsoft.com/office/drawing/2014/main" id="{6662DA22-C59D-5ED4-A9A2-97E62D79C4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6399" y="3429000"/>
            <a:ext cx="3429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Smart black woman raising finger up, new creative idea, scientific discovery">
            <a:extLst>
              <a:ext uri="{FF2B5EF4-FFF2-40B4-BE49-F238E27FC236}">
                <a16:creationId xmlns:a16="http://schemas.microsoft.com/office/drawing/2014/main" id="{D6B3325F-18C8-C1A6-893A-EE8C2DFB52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698" y="3574187"/>
            <a:ext cx="2981280" cy="167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279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A9922-B815-8F40-5500-03E62CCF27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4F2BC6-6092-EA60-2D6C-40EF534E70C2}"/>
              </a:ext>
            </a:extLst>
          </p:cNvPr>
          <p:cNvSpPr txBox="1">
            <a:spLocks noGrp="1"/>
          </p:cNvSpPr>
          <p:nvPr>
            <p:ph type="title" idx="4294967295"/>
          </p:nvPr>
        </p:nvSpPr>
        <p:spPr>
          <a:xfrm>
            <a:off x="430157" y="179321"/>
            <a:ext cx="6194122"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n-lt"/>
                <a:ea typeface="+mn-ea"/>
                <a:cs typeface="+mn-cs"/>
              </a:rPr>
              <a:t>THE FOUNDATION</a:t>
            </a:r>
          </a:p>
        </p:txBody>
      </p:sp>
      <p:pic>
        <p:nvPicPr>
          <p:cNvPr id="4110" name="Picture 14" descr="Highly complex data spreadsheet with decimal numbers. Colorful digital animation of data lines.">
            <a:hlinkClick r:id="rId3"/>
            <a:extLst>
              <a:ext uri="{FF2B5EF4-FFF2-40B4-BE49-F238E27FC236}">
                <a16:creationId xmlns:a16="http://schemas.microsoft.com/office/drawing/2014/main" id="{46A1C8D1-B844-D51C-A26D-8A47567D2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343" y="3908811"/>
            <a:ext cx="3011736" cy="16941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Open Metal Filing Cabinet Drawer with Yellow Manila Folders and Warm Light">
            <a:extLst>
              <a:ext uri="{FF2B5EF4-FFF2-40B4-BE49-F238E27FC236}">
                <a16:creationId xmlns:a16="http://schemas.microsoft.com/office/drawing/2014/main" id="{CCD203E4-243C-2E44-A592-B9D4EE7792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52" y="2367322"/>
            <a:ext cx="3156364" cy="176169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Floppy Discs as Background">
            <a:extLst>
              <a:ext uri="{FF2B5EF4-FFF2-40B4-BE49-F238E27FC236}">
                <a16:creationId xmlns:a16="http://schemas.microsoft.com/office/drawing/2014/main" id="{1C26DDF2-2E97-8876-7E95-8E621AD1EF9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27343" y="1275455"/>
            <a:ext cx="1756261" cy="98635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footage of cd disk shine">
            <a:hlinkClick r:id="rId7"/>
            <a:extLst>
              <a:ext uri="{FF2B5EF4-FFF2-40B4-BE49-F238E27FC236}">
                <a16:creationId xmlns:a16="http://schemas.microsoft.com/office/drawing/2014/main" id="{ACEB5289-5011-5ABD-C55B-417A534616C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17961" y="1980956"/>
            <a:ext cx="1371600" cy="772732"/>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descr="arrow to the right">
            <a:extLst>
              <a:ext uri="{FF2B5EF4-FFF2-40B4-BE49-F238E27FC236}">
                <a16:creationId xmlns:a16="http://schemas.microsoft.com/office/drawing/2014/main" id="{1BEE4AB0-6F8E-B79E-B46E-133EAB4D5D3D}"/>
              </a:ext>
              <a:ext uri="{C183D7F6-B498-43B3-948B-1728B52AA6E4}">
                <adec:decorative xmlns:adec="http://schemas.microsoft.com/office/drawing/2017/decorative" val="0"/>
              </a:ext>
            </a:extLst>
          </p:cNvPr>
          <p:cNvSpPr/>
          <p:nvPr/>
        </p:nvSpPr>
        <p:spPr>
          <a:xfrm>
            <a:off x="4953000" y="2444094"/>
            <a:ext cx="1143000" cy="13839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low chart  it workflow stock pictures, royalty-free photos &amp; images">
            <a:extLst>
              <a:ext uri="{FF2B5EF4-FFF2-40B4-BE49-F238E27FC236}">
                <a16:creationId xmlns:a16="http://schemas.microsoft.com/office/drawing/2014/main" id="{2D45CA58-CF8A-F4B0-9644-922711A677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1356" y="1409076"/>
            <a:ext cx="4657909" cy="3493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520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1C6C4-CD3E-9C40-C857-ED566547A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DAFB53-311D-CCDF-AA3D-D83C322EF474}"/>
              </a:ext>
            </a:extLst>
          </p:cNvPr>
          <p:cNvSpPr txBox="1">
            <a:spLocks noGrp="1"/>
          </p:cNvSpPr>
          <p:nvPr>
            <p:ph type="title" idx="4294967295"/>
          </p:nvPr>
        </p:nvSpPr>
        <p:spPr>
          <a:xfrm>
            <a:off x="179079" y="349567"/>
            <a:ext cx="68580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n-lt"/>
                <a:ea typeface="+mn-ea"/>
                <a:cs typeface="+mn-cs"/>
              </a:rPr>
              <a:t>THE OPPORTUNITY</a:t>
            </a:r>
          </a:p>
        </p:txBody>
      </p:sp>
      <p:pic>
        <p:nvPicPr>
          <p:cNvPr id="3" name="Picture 2" descr="Random Flow Chart Colored arrows and people in a seemingly chaotic flowing network. workflow chaos stock illustrations">
            <a:extLst>
              <a:ext uri="{FF2B5EF4-FFF2-40B4-BE49-F238E27FC236}">
                <a16:creationId xmlns:a16="http://schemas.microsoft.com/office/drawing/2014/main" id="{9D6E2B94-8F9A-EE72-88AC-4D09E8AC3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60" y="1633078"/>
            <a:ext cx="5511987" cy="35395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echnical Solution and Repair Process Animation This 2D animation uses a strong visual metaphor for technical support, repair, and problem-solving. The animation shows chaotic, tangled lines, representing a broken or inefficient system, being organized into straight, functional arrows by a gear icon holding a wrench. This concept effectively illustrates the process of fixing issues, performing maintenance, and implementing technical solutions. It is ideal for presentations on engineering, customer support, and IT services. workflow chaos stock pictures, royalty-free photos &amp; images">
            <a:extLst>
              <a:ext uri="{FF2B5EF4-FFF2-40B4-BE49-F238E27FC236}">
                <a16:creationId xmlns:a16="http://schemas.microsoft.com/office/drawing/2014/main" id="{0D769B8C-B4E7-C68A-FBBA-DBE192C0D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8171" y="1807250"/>
            <a:ext cx="5453769" cy="3047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870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DA8C3-6377-F0F6-7E1F-2FAFB03A803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7B3E1A9-BDBB-8351-1FDC-3DB7A03AF4FD}"/>
              </a:ext>
            </a:extLst>
          </p:cNvPr>
          <p:cNvSpPr txBox="1">
            <a:spLocks noGrp="1"/>
          </p:cNvSpPr>
          <p:nvPr>
            <p:ph type="title" idx="4294967295"/>
          </p:nvPr>
        </p:nvSpPr>
        <p:spPr>
          <a:xfrm>
            <a:off x="279400" y="372533"/>
            <a:ext cx="60198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n-lt"/>
                <a:ea typeface="+mn-ea"/>
                <a:cs typeface="+mn-cs"/>
              </a:rPr>
              <a:t>CAPSTONE PROJECT</a:t>
            </a:r>
          </a:p>
        </p:txBody>
      </p:sp>
      <p:pic>
        <p:nvPicPr>
          <p:cNvPr id="8194" name="Picture 2" descr="Open Doorway in a Field at Sunset with Golden Light.">
            <a:extLst>
              <a:ext uri="{FF2B5EF4-FFF2-40B4-BE49-F238E27FC236}">
                <a16:creationId xmlns:a16="http://schemas.microsoft.com/office/drawing/2014/main" id="{DA63CD03-ACC7-0F2D-0960-8B51CF81C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567" y="1532466"/>
            <a:ext cx="6953956" cy="379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28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B9F58-7D3F-D77F-3AD5-9C274498D545}"/>
            </a:ext>
          </a:extLst>
        </p:cNvPr>
        <p:cNvGrpSpPr/>
        <p:nvPr/>
      </p:nvGrpSpPr>
      <p:grpSpPr>
        <a:xfrm>
          <a:off x="0" y="0"/>
          <a:ext cx="0" cy="0"/>
          <a:chOff x="0" y="0"/>
          <a:chExt cx="0" cy="0"/>
        </a:xfrm>
      </p:grpSpPr>
      <p:pic>
        <p:nvPicPr>
          <p:cNvPr id="9245" name="Picture 29" descr="Compass pointing to leadership">
            <a:hlinkClick r:id="rId2"/>
            <a:extLst>
              <a:ext uri="{FF2B5EF4-FFF2-40B4-BE49-F238E27FC236}">
                <a16:creationId xmlns:a16="http://schemas.microsoft.com/office/drawing/2014/main" id="{6B8034E1-5EEC-1161-1031-AA6414974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997" y="1503002"/>
            <a:ext cx="6366933" cy="3581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lose-up macro shot of a tungsten lightbulb turning on and off">
            <a:hlinkClick r:id="rId4"/>
            <a:extLst>
              <a:ext uri="{FF2B5EF4-FFF2-40B4-BE49-F238E27FC236}">
                <a16:creationId xmlns:a16="http://schemas.microsoft.com/office/drawing/2014/main" id="{A7CA8688-ECF6-B0B7-B059-6E979F4A18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2918" y="614169"/>
            <a:ext cx="3601259" cy="220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338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811B-FBC8-98DF-DD0C-52F5EEC5F310}"/>
              </a:ext>
            </a:extLst>
          </p:cNvPr>
          <p:cNvSpPr txBox="1">
            <a:spLocks noGrp="1"/>
          </p:cNvSpPr>
          <p:nvPr>
            <p:ph type="title" idx="4294967295"/>
          </p:nvPr>
        </p:nvSpPr>
        <p:spPr>
          <a:xfrm>
            <a:off x="443364" y="269694"/>
            <a:ext cx="60198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n-lt"/>
                <a:ea typeface="+mn-ea"/>
                <a:cs typeface="+mn-cs"/>
              </a:rPr>
              <a:t>WHY NOW?</a:t>
            </a:r>
          </a:p>
        </p:txBody>
      </p:sp>
      <p:pic>
        <p:nvPicPr>
          <p:cNvPr id="3076" name="Picture 4" descr="Print Businessman with many hands in a suit. Works simultaneously with several objects. multitasking work and time management concept. effeciencies stock illustrations">
            <a:extLst>
              <a:ext uri="{FF2B5EF4-FFF2-40B4-BE49-F238E27FC236}">
                <a16:creationId xmlns:a16="http://schemas.microsoft.com/office/drawing/2014/main" id="{3B686EC4-A3FC-D6FF-7764-673539AAE4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448" y="1601459"/>
            <a:ext cx="4803521" cy="32023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onnection together puzzle pieces. Connection together puzzle pieces. Concept of business strategy, success solution, business logic, problem solving, business collaborate, business collaborate and partner collaborate. it as a partner stock pictures, royalty-free photos &amp; images">
            <a:extLst>
              <a:ext uri="{FF2B5EF4-FFF2-40B4-BE49-F238E27FC236}">
                <a16:creationId xmlns:a16="http://schemas.microsoft.com/office/drawing/2014/main" id="{939830C9-7210-EEFE-A494-6FFCC1958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032" y="1601459"/>
            <a:ext cx="4680856" cy="312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102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7692E-8B2A-6304-7DDE-D2FD9BC5B88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F01BCB-D6FA-7C4B-E2F7-C2B8C4E8B4C9}"/>
              </a:ext>
            </a:extLst>
          </p:cNvPr>
          <p:cNvSpPr txBox="1">
            <a:spLocks noGrp="1"/>
          </p:cNvSpPr>
          <p:nvPr>
            <p:ph type="title" idx="4294967295"/>
          </p:nvPr>
        </p:nvSpPr>
        <p:spPr>
          <a:xfrm>
            <a:off x="476250" y="414866"/>
            <a:ext cx="63246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n-lt"/>
                <a:ea typeface="+mn-ea"/>
                <a:cs typeface="+mn-cs"/>
              </a:rPr>
              <a:t>OBSTACLES</a:t>
            </a:r>
          </a:p>
        </p:txBody>
      </p:sp>
      <p:pic>
        <p:nvPicPr>
          <p:cNvPr id="10242" name="Picture 2" descr="Digital financial institution structure">
            <a:hlinkClick r:id="rId3"/>
            <a:extLst>
              <a:ext uri="{FF2B5EF4-FFF2-40B4-BE49-F238E27FC236}">
                <a16:creationId xmlns:a16="http://schemas.microsoft.com/office/drawing/2014/main" id="{DDD87635-E569-7C82-6353-E390C5D512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783697"/>
            <a:ext cx="4597165" cy="25818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05AA3C8-C621-A2F0-7D21-185168A4D9B0}"/>
              </a:ext>
            </a:extLst>
          </p:cNvPr>
          <p:cNvSpPr/>
          <p:nvPr/>
        </p:nvSpPr>
        <p:spPr>
          <a:xfrm>
            <a:off x="7594600" y="988368"/>
            <a:ext cx="2895600" cy="33998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i="1" dirty="0"/>
              <a:t>me</a:t>
            </a:r>
            <a:endParaRPr lang="en-US" b="1" i="1" dirty="0"/>
          </a:p>
        </p:txBody>
      </p:sp>
    </p:spTree>
    <p:extLst>
      <p:ext uri="{BB962C8B-B14F-4D97-AF65-F5344CB8AC3E}">
        <p14:creationId xmlns:p14="http://schemas.microsoft.com/office/powerpoint/2010/main" val="3937062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3E013-6AD9-0733-E842-8E51B32166DA}"/>
            </a:ext>
          </a:extLst>
        </p:cNvPr>
        <p:cNvGrpSpPr/>
        <p:nvPr/>
      </p:nvGrpSpPr>
      <p:grpSpPr>
        <a:xfrm>
          <a:off x="0" y="0"/>
          <a:ext cx="0" cy="0"/>
          <a:chOff x="0" y="0"/>
          <a:chExt cx="0" cy="0"/>
        </a:xfrm>
      </p:grpSpPr>
      <p:pic>
        <p:nvPicPr>
          <p:cNvPr id="1026" name="Picture 2" descr="Monarch Butterfly Monarch Butterfly isolated on white. butterfly soaring stock pictures, royalty-free photos &amp; images">
            <a:extLst>
              <a:ext uri="{FF2B5EF4-FFF2-40B4-BE49-F238E27FC236}">
                <a16:creationId xmlns:a16="http://schemas.microsoft.com/office/drawing/2014/main" id="{4A2BAE0D-4921-A458-067B-0E3708E1D1BD}"/>
              </a:ext>
            </a:extLst>
          </p:cNvPr>
          <p:cNvPicPr>
            <a:picLocks noChangeAspect="1" noChangeArrowheads="1"/>
          </p:cNvPicPr>
          <p:nvPr/>
        </p:nvPicPr>
        <p:blipFill>
          <a:blip r:embed="rId3">
            <a:alphaModFix amt="69000"/>
            <a:extLst>
              <a:ext uri="{28A0092B-C50C-407E-A947-70E740481C1C}">
                <a14:useLocalDpi xmlns:a14="http://schemas.microsoft.com/office/drawing/2010/main" val="0"/>
              </a:ext>
            </a:extLst>
          </a:blip>
          <a:srcRect/>
          <a:stretch>
            <a:fillRect/>
          </a:stretch>
        </p:blipFill>
        <p:spPr bwMode="auto">
          <a:xfrm>
            <a:off x="61239" y="293366"/>
            <a:ext cx="7335392" cy="48902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EEC406C-BC81-6537-C275-2A784FD2DD49}"/>
              </a:ext>
            </a:extLst>
          </p:cNvPr>
          <p:cNvSpPr txBox="1">
            <a:spLocks noGrp="1"/>
          </p:cNvSpPr>
          <p:nvPr>
            <p:ph type="title" idx="4294967295"/>
          </p:nvPr>
        </p:nvSpPr>
        <p:spPr>
          <a:xfrm>
            <a:off x="256695" y="427182"/>
            <a:ext cx="6553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n-lt"/>
                <a:ea typeface="+mn-ea"/>
                <a:cs typeface="+mn-cs"/>
              </a:rPr>
              <a:t>REFLECTIONS</a:t>
            </a:r>
          </a:p>
        </p:txBody>
      </p:sp>
      <p:pic>
        <p:nvPicPr>
          <p:cNvPr id="1028" name="Picture 4" descr="Successful digital target with arrow hitting bullseye, symbolizing precision, focus, and achievement technology and business">
            <a:extLst>
              <a:ext uri="{FF2B5EF4-FFF2-40B4-BE49-F238E27FC236}">
                <a16:creationId xmlns:a16="http://schemas.microsoft.com/office/drawing/2014/main" id="{A0672E45-7673-1613-B16F-DE090B8AA7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0098" y="559168"/>
            <a:ext cx="5317533" cy="21164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lowing, vibrant LED spheres illuminate a dark space">
            <a:extLst>
              <a:ext uri="{FF2B5EF4-FFF2-40B4-BE49-F238E27FC236}">
                <a16:creationId xmlns:a16="http://schemas.microsoft.com/office/drawing/2014/main" id="{B8F6F8A2-57F6-649B-146D-3073BF53D8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9895" y="2941400"/>
            <a:ext cx="4144472" cy="2762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31639"/>
      </p:ext>
    </p:extLst>
  </p:cSld>
  <p:clrMapOvr>
    <a:masterClrMapping/>
  </p:clrMapOvr>
</p:sld>
</file>

<file path=ppt/theme/theme1.xml><?xml version="1.0" encoding="utf-8"?>
<a:theme xmlns:a="http://schemas.openxmlformats.org/drawingml/2006/main" name="Orange Logo black tex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ange Logo white tex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ange blank black tex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range blank white tex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hite Logo black tex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White blank black tex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C74EB00F121C4F85D66C1F1BBEC959" ma:contentTypeVersion="15" ma:contentTypeDescription="Create a new document." ma:contentTypeScope="" ma:versionID="ec85510f7209d744cee2c0c94fdd5a50">
  <xsd:schema xmlns:xsd="http://www.w3.org/2001/XMLSchema" xmlns:xs="http://www.w3.org/2001/XMLSchema" xmlns:p="http://schemas.microsoft.com/office/2006/metadata/properties" xmlns:ns3="ddac01b9-eaab-4597-9d1a-ecdfbea68695" xmlns:ns4="ead24d37-10d2-4a4a-9af1-08a7c1e7f848" targetNamespace="http://schemas.microsoft.com/office/2006/metadata/properties" ma:root="true" ma:fieldsID="01e14bb98da53dacb2c688b60baeedf8" ns3:_="" ns4:_="">
    <xsd:import namespace="ddac01b9-eaab-4597-9d1a-ecdfbea68695"/>
    <xsd:import namespace="ead24d37-10d2-4a4a-9af1-08a7c1e7f848"/>
    <xsd:element name="properties">
      <xsd:complexType>
        <xsd:sequence>
          <xsd:element name="documentManagement">
            <xsd:complexType>
              <xsd:all>
                <xsd:element ref="ns3:SharedWithUsers" minOccurs="0"/>
                <xsd:element ref="ns3:SharedWithDetails" minOccurs="0"/>
                <xsd:element ref="ns3:SharingHintHash" minOccurs="0"/>
                <xsd:element ref="ns3:LastSharedByTime" minOccurs="0"/>
                <xsd:element ref="ns3:LastSharedByUser"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c01b9-eaab-4597-9d1a-ecdfbea6869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Time" ma:index="11" nillable="true" ma:displayName="Last Shared By Time" ma:internalName="LastSharedByTime" ma:readOnly="true">
      <xsd:simpleType>
        <xsd:restriction base="dms:DateTime"/>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d24d37-10d2-4a4a-9af1-08a7c1e7f84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1B8B54-62A6-4F2A-AB8F-0FF877ECD314}">
  <ds:schemaRefs>
    <ds:schemaRef ds:uri="ddac01b9-eaab-4597-9d1a-ecdfbea68695"/>
    <ds:schemaRef ds:uri="http://purl.org/dc/elements/1.1/"/>
    <ds:schemaRef ds:uri="http://www.w3.org/XML/1998/namespace"/>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ead24d37-10d2-4a4a-9af1-08a7c1e7f848"/>
    <ds:schemaRef ds:uri="http://purl.org/dc/dcmitype/"/>
  </ds:schemaRefs>
</ds:datastoreItem>
</file>

<file path=customXml/itemProps2.xml><?xml version="1.0" encoding="utf-8"?>
<ds:datastoreItem xmlns:ds="http://schemas.openxmlformats.org/officeDocument/2006/customXml" ds:itemID="{C0651FC4-DEBB-4547-AF82-D7AFFE1EF68E}">
  <ds:schemaRefs>
    <ds:schemaRef ds:uri="http://schemas.microsoft.com/sharepoint/v3/contenttype/forms"/>
  </ds:schemaRefs>
</ds:datastoreItem>
</file>

<file path=customXml/itemProps3.xml><?xml version="1.0" encoding="utf-8"?>
<ds:datastoreItem xmlns:ds="http://schemas.openxmlformats.org/officeDocument/2006/customXml" ds:itemID="{D9A711B7-4955-4A6B-BD63-95B0DE7FBB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c01b9-eaab-4597-9d1a-ecdfbea68695"/>
    <ds:schemaRef ds:uri="ead24d37-10d2-4a4a-9af1-08a7c1e7f8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1530</TotalTime>
  <Words>55</Words>
  <Application>Microsoft Office PowerPoint</Application>
  <PresentationFormat>Widescreen</PresentationFormat>
  <Paragraphs>20</Paragraphs>
  <Slides>10</Slides>
  <Notes>5</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10</vt:i4>
      </vt:variant>
    </vt:vector>
  </HeadingPairs>
  <TitlesOfParts>
    <vt:vector size="19" baseType="lpstr">
      <vt:lpstr>Aptos</vt:lpstr>
      <vt:lpstr>Arial</vt:lpstr>
      <vt:lpstr>Calibri</vt:lpstr>
      <vt:lpstr>Orange Logo black text</vt:lpstr>
      <vt:lpstr>Orange Logo white text</vt:lpstr>
      <vt:lpstr>Orange blank black text</vt:lpstr>
      <vt:lpstr>Orange blank white text</vt:lpstr>
      <vt:lpstr>White Logo black text</vt:lpstr>
      <vt:lpstr>White blank black text</vt:lpstr>
      <vt:lpstr>SUNY CIO Leadership Academy  Applied Learning Project</vt:lpstr>
      <vt:lpstr>SETTING THE STAGE</vt:lpstr>
      <vt:lpstr>THE FOUNDATION</vt:lpstr>
      <vt:lpstr>THE OPPORTUNITY</vt:lpstr>
      <vt:lpstr>CAPSTONE PROJECT</vt:lpstr>
      <vt:lpstr>PowerPoint Presentation</vt:lpstr>
      <vt:lpstr>WHY NOW?</vt:lpstr>
      <vt:lpstr>OBSTACLES</vt:lpstr>
      <vt:lpstr>REFLECTIONS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D'Amico, Kari</cp:lastModifiedBy>
  <cp:revision>40</cp:revision>
  <dcterms:created xsi:type="dcterms:W3CDTF">2020-04-24T20:29:19Z</dcterms:created>
  <dcterms:modified xsi:type="dcterms:W3CDTF">2026-05-04T17:22:34Z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0x0101001EC74EB00F121C4F85D66C1F1BBEC959</vt:lpwstr>
  </property>
</Properties>
</file>