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322" r:id="rId5"/>
    <p:sldId id="335" r:id="rId6"/>
    <p:sldId id="352" r:id="rId7"/>
    <p:sldId id="337" r:id="rId8"/>
    <p:sldId id="351" r:id="rId9"/>
    <p:sldId id="349" r:id="rId10"/>
    <p:sldId id="35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24F0C94-C71B-475E-8215-C05D8380DCF4}">
          <p14:sldIdLst>
            <p14:sldId id="322"/>
            <p14:sldId id="335"/>
            <p14:sldId id="352"/>
            <p14:sldId id="337"/>
            <p14:sldId id="351"/>
            <p14:sldId id="349"/>
            <p14:sldId id="35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7C74B4-67C0-42CE-AAEC-0E4FE725F84D}" v="2" dt="2026-05-04T15:31:41.4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30" autoAdjust="0"/>
    <p:restoredTop sz="75573" autoAdjust="0"/>
  </p:normalViewPr>
  <p:slideViewPr>
    <p:cSldViewPr snapToGrid="0">
      <p:cViewPr varScale="1">
        <p:scale>
          <a:sx n="120" d="100"/>
          <a:sy n="120" d="100"/>
        </p:scale>
        <p:origin x="15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rett, Christine" userId="95d08d4a-30f9-46c4-b405-eee9453ee343" providerId="ADAL" clId="{367C74B4-67C0-42CE-AAEC-0E4FE725F84D}"/>
    <pc:docChg chg="undo custSel addSld delSld modSld sldOrd modSection">
      <pc:chgData name="Barrett, Christine" userId="95d08d4a-30f9-46c4-b405-eee9453ee343" providerId="ADAL" clId="{367C74B4-67C0-42CE-AAEC-0E4FE725F84D}" dt="2026-05-04T23:48:38.128" v="3026"/>
      <pc:docMkLst>
        <pc:docMk/>
      </pc:docMkLst>
      <pc:sldChg chg="modSp mod">
        <pc:chgData name="Barrett, Christine" userId="95d08d4a-30f9-46c4-b405-eee9453ee343" providerId="ADAL" clId="{367C74B4-67C0-42CE-AAEC-0E4FE725F84D}" dt="2026-05-04T12:35:47.780" v="2183" actId="20577"/>
        <pc:sldMkLst>
          <pc:docMk/>
          <pc:sldMk cId="2521721610" sldId="322"/>
        </pc:sldMkLst>
        <pc:spChg chg="mod">
          <ac:chgData name="Barrett, Christine" userId="95d08d4a-30f9-46c4-b405-eee9453ee343" providerId="ADAL" clId="{367C74B4-67C0-42CE-AAEC-0E4FE725F84D}" dt="2026-05-04T12:35:47.780" v="2183" actId="20577"/>
          <ac:spMkLst>
            <pc:docMk/>
            <pc:sldMk cId="2521721610" sldId="322"/>
            <ac:spMk id="7" creationId="{00000000-0000-0000-0000-000000000000}"/>
          </ac:spMkLst>
        </pc:spChg>
      </pc:sldChg>
      <pc:sldChg chg="modSp del mod">
        <pc:chgData name="Barrett, Christine" userId="95d08d4a-30f9-46c4-b405-eee9453ee343" providerId="ADAL" clId="{367C74B4-67C0-42CE-AAEC-0E4FE725F84D}" dt="2026-04-29T17:19:19.857" v="130" actId="2696"/>
        <pc:sldMkLst>
          <pc:docMk/>
          <pc:sldMk cId="828609006" sldId="326"/>
        </pc:sldMkLst>
        <pc:spChg chg="mod">
          <ac:chgData name="Barrett, Christine" userId="95d08d4a-30f9-46c4-b405-eee9453ee343" providerId="ADAL" clId="{367C74B4-67C0-42CE-AAEC-0E4FE725F84D}" dt="2026-04-29T17:16:26.711" v="15" actId="20577"/>
          <ac:spMkLst>
            <pc:docMk/>
            <pc:sldMk cId="828609006" sldId="326"/>
            <ac:spMk id="5" creationId="{00000000-0000-0000-0000-000000000000}"/>
          </ac:spMkLst>
        </pc:spChg>
      </pc:sldChg>
      <pc:sldChg chg="addSp delSp modSp mod">
        <pc:chgData name="Barrett, Christine" userId="95d08d4a-30f9-46c4-b405-eee9453ee343" providerId="ADAL" clId="{367C74B4-67C0-42CE-AAEC-0E4FE725F84D}" dt="2026-05-04T23:45:46.092" v="2970" actId="20577"/>
        <pc:sldMkLst>
          <pc:docMk/>
          <pc:sldMk cId="3519981813" sldId="335"/>
        </pc:sldMkLst>
        <pc:spChg chg="add del">
          <ac:chgData name="Barrett, Christine" userId="95d08d4a-30f9-46c4-b405-eee9453ee343" providerId="ADAL" clId="{367C74B4-67C0-42CE-AAEC-0E4FE725F84D}" dt="2026-05-03T00:01:32.905" v="1008" actId="478"/>
          <ac:spMkLst>
            <pc:docMk/>
            <pc:sldMk cId="3519981813" sldId="335"/>
            <ac:spMk id="3" creationId="{658540DC-4839-C56C-BF7E-697574F3E35B}"/>
          </ac:spMkLst>
        </pc:spChg>
        <pc:spChg chg="mod">
          <ac:chgData name="Barrett, Christine" userId="95d08d4a-30f9-46c4-b405-eee9453ee343" providerId="ADAL" clId="{367C74B4-67C0-42CE-AAEC-0E4FE725F84D}" dt="2026-05-04T23:45:46.092" v="2970" actId="20577"/>
          <ac:spMkLst>
            <pc:docMk/>
            <pc:sldMk cId="3519981813" sldId="335"/>
            <ac:spMk id="5" creationId="{00000000-0000-0000-0000-000000000000}"/>
          </ac:spMkLst>
        </pc:spChg>
        <pc:spChg chg="add del mod">
          <ac:chgData name="Barrett, Christine" userId="95d08d4a-30f9-46c4-b405-eee9453ee343" providerId="ADAL" clId="{367C74B4-67C0-42CE-AAEC-0E4FE725F84D}" dt="2026-05-03T00:01:35.275" v="1009" actId="478"/>
          <ac:spMkLst>
            <pc:docMk/>
            <pc:sldMk cId="3519981813" sldId="335"/>
            <ac:spMk id="6" creationId="{BAC0602A-348F-6157-AF2A-740AE4793B76}"/>
          </ac:spMkLst>
        </pc:spChg>
        <pc:picChg chg="mod">
          <ac:chgData name="Barrett, Christine" userId="95d08d4a-30f9-46c4-b405-eee9453ee343" providerId="ADAL" clId="{367C74B4-67C0-42CE-AAEC-0E4FE725F84D}" dt="2026-05-03T00:06:28.276" v="1054" actId="1076"/>
          <ac:picMkLst>
            <pc:docMk/>
            <pc:sldMk cId="3519981813" sldId="335"/>
            <ac:picMk id="4" creationId="{00000000-0000-0000-0000-000000000000}"/>
          </ac:picMkLst>
        </pc:picChg>
      </pc:sldChg>
      <pc:sldChg chg="del">
        <pc:chgData name="Barrett, Christine" userId="95d08d4a-30f9-46c4-b405-eee9453ee343" providerId="ADAL" clId="{367C74B4-67C0-42CE-AAEC-0E4FE725F84D}" dt="2026-04-29T17:17:17.471" v="72" actId="2696"/>
        <pc:sldMkLst>
          <pc:docMk/>
          <pc:sldMk cId="1228987076" sldId="336"/>
        </pc:sldMkLst>
      </pc:sldChg>
      <pc:sldChg chg="modSp mod ord">
        <pc:chgData name="Barrett, Christine" userId="95d08d4a-30f9-46c4-b405-eee9453ee343" providerId="ADAL" clId="{367C74B4-67C0-42CE-AAEC-0E4FE725F84D}" dt="2026-05-04T23:46:59.112" v="3001" actId="6549"/>
        <pc:sldMkLst>
          <pc:docMk/>
          <pc:sldMk cId="2650655349" sldId="337"/>
        </pc:sldMkLst>
        <pc:spChg chg="mod">
          <ac:chgData name="Barrett, Christine" userId="95d08d4a-30f9-46c4-b405-eee9453ee343" providerId="ADAL" clId="{367C74B4-67C0-42CE-AAEC-0E4FE725F84D}" dt="2026-05-04T23:46:59.112" v="3001" actId="6549"/>
          <ac:spMkLst>
            <pc:docMk/>
            <pc:sldMk cId="2650655349" sldId="337"/>
            <ac:spMk id="5" creationId="{00000000-0000-0000-0000-000000000000}"/>
          </ac:spMkLst>
        </pc:spChg>
      </pc:sldChg>
      <pc:sldChg chg="del">
        <pc:chgData name="Barrett, Christine" userId="95d08d4a-30f9-46c4-b405-eee9453ee343" providerId="ADAL" clId="{367C74B4-67C0-42CE-AAEC-0E4FE725F84D}" dt="2026-04-29T17:25:37.205" v="507" actId="2696"/>
        <pc:sldMkLst>
          <pc:docMk/>
          <pc:sldMk cId="1684278997" sldId="338"/>
        </pc:sldMkLst>
      </pc:sldChg>
      <pc:sldChg chg="del">
        <pc:chgData name="Barrett, Christine" userId="95d08d4a-30f9-46c4-b405-eee9453ee343" providerId="ADAL" clId="{367C74B4-67C0-42CE-AAEC-0E4FE725F84D}" dt="2026-04-29T17:24:38.155" v="501" actId="2696"/>
        <pc:sldMkLst>
          <pc:docMk/>
          <pc:sldMk cId="3210070217" sldId="339"/>
        </pc:sldMkLst>
      </pc:sldChg>
      <pc:sldChg chg="del">
        <pc:chgData name="Barrett, Christine" userId="95d08d4a-30f9-46c4-b405-eee9453ee343" providerId="ADAL" clId="{367C74B4-67C0-42CE-AAEC-0E4FE725F84D}" dt="2026-04-29T17:24:41.805" v="502" actId="2696"/>
        <pc:sldMkLst>
          <pc:docMk/>
          <pc:sldMk cId="504305725" sldId="340"/>
        </pc:sldMkLst>
      </pc:sldChg>
      <pc:sldChg chg="del">
        <pc:chgData name="Barrett, Christine" userId="95d08d4a-30f9-46c4-b405-eee9453ee343" providerId="ADAL" clId="{367C74B4-67C0-42CE-AAEC-0E4FE725F84D}" dt="2026-04-29T17:24:46.155" v="503" actId="2696"/>
        <pc:sldMkLst>
          <pc:docMk/>
          <pc:sldMk cId="2642588517" sldId="341"/>
        </pc:sldMkLst>
      </pc:sldChg>
      <pc:sldChg chg="del">
        <pc:chgData name="Barrett, Christine" userId="95d08d4a-30f9-46c4-b405-eee9453ee343" providerId="ADAL" clId="{367C74B4-67C0-42CE-AAEC-0E4FE725F84D}" dt="2026-04-29T17:24:49.007" v="504" actId="2696"/>
        <pc:sldMkLst>
          <pc:docMk/>
          <pc:sldMk cId="1266295411" sldId="342"/>
        </pc:sldMkLst>
      </pc:sldChg>
      <pc:sldChg chg="del">
        <pc:chgData name="Barrett, Christine" userId="95d08d4a-30f9-46c4-b405-eee9453ee343" providerId="ADAL" clId="{367C74B4-67C0-42CE-AAEC-0E4FE725F84D}" dt="2026-04-29T17:24:52.022" v="505" actId="2696"/>
        <pc:sldMkLst>
          <pc:docMk/>
          <pc:sldMk cId="1728454963" sldId="343"/>
        </pc:sldMkLst>
      </pc:sldChg>
      <pc:sldChg chg="del">
        <pc:chgData name="Barrett, Christine" userId="95d08d4a-30f9-46c4-b405-eee9453ee343" providerId="ADAL" clId="{367C74B4-67C0-42CE-AAEC-0E4FE725F84D}" dt="2026-04-29T17:24:59.343" v="506" actId="2696"/>
        <pc:sldMkLst>
          <pc:docMk/>
          <pc:sldMk cId="858701836" sldId="344"/>
        </pc:sldMkLst>
      </pc:sldChg>
      <pc:sldChg chg="del">
        <pc:chgData name="Barrett, Christine" userId="95d08d4a-30f9-46c4-b405-eee9453ee343" providerId="ADAL" clId="{367C74B4-67C0-42CE-AAEC-0E4FE725F84D}" dt="2026-04-29T17:24:20.526" v="500" actId="2696"/>
        <pc:sldMkLst>
          <pc:docMk/>
          <pc:sldMk cId="2090347120" sldId="345"/>
        </pc:sldMkLst>
      </pc:sldChg>
      <pc:sldChg chg="del">
        <pc:chgData name="Barrett, Christine" userId="95d08d4a-30f9-46c4-b405-eee9453ee343" providerId="ADAL" clId="{367C74B4-67C0-42CE-AAEC-0E4FE725F84D}" dt="2026-04-29T17:24:17.494" v="499" actId="2696"/>
        <pc:sldMkLst>
          <pc:docMk/>
          <pc:sldMk cId="3562536827" sldId="346"/>
        </pc:sldMkLst>
      </pc:sldChg>
      <pc:sldChg chg="del">
        <pc:chgData name="Barrett, Christine" userId="95d08d4a-30f9-46c4-b405-eee9453ee343" providerId="ADAL" clId="{367C74B4-67C0-42CE-AAEC-0E4FE725F84D}" dt="2026-04-29T17:24:14.481" v="498" actId="2696"/>
        <pc:sldMkLst>
          <pc:docMk/>
          <pc:sldMk cId="3123786271" sldId="347"/>
        </pc:sldMkLst>
      </pc:sldChg>
      <pc:sldChg chg="del">
        <pc:chgData name="Barrett, Christine" userId="95d08d4a-30f9-46c4-b405-eee9453ee343" providerId="ADAL" clId="{367C74B4-67C0-42CE-AAEC-0E4FE725F84D}" dt="2026-04-29T17:24:11.746" v="497" actId="2696"/>
        <pc:sldMkLst>
          <pc:docMk/>
          <pc:sldMk cId="3880298942" sldId="348"/>
        </pc:sldMkLst>
      </pc:sldChg>
      <pc:sldChg chg="modSp mod">
        <pc:chgData name="Barrett, Christine" userId="95d08d4a-30f9-46c4-b405-eee9453ee343" providerId="ADAL" clId="{367C74B4-67C0-42CE-AAEC-0E4FE725F84D}" dt="2026-05-04T17:41:59.235" v="2896" actId="6549"/>
        <pc:sldMkLst>
          <pc:docMk/>
          <pc:sldMk cId="2249295" sldId="349"/>
        </pc:sldMkLst>
        <pc:spChg chg="mod">
          <ac:chgData name="Barrett, Christine" userId="95d08d4a-30f9-46c4-b405-eee9453ee343" providerId="ADAL" clId="{367C74B4-67C0-42CE-AAEC-0E4FE725F84D}" dt="2026-05-04T17:41:59.235" v="2896" actId="6549"/>
          <ac:spMkLst>
            <pc:docMk/>
            <pc:sldMk cId="2249295" sldId="349"/>
            <ac:spMk id="5" creationId="{00000000-0000-0000-0000-000000000000}"/>
          </ac:spMkLst>
        </pc:spChg>
        <pc:picChg chg="mod">
          <ac:chgData name="Barrett, Christine" userId="95d08d4a-30f9-46c4-b405-eee9453ee343" providerId="ADAL" clId="{367C74B4-67C0-42CE-AAEC-0E4FE725F84D}" dt="2026-05-04T17:37:45.591" v="2841" actId="1076"/>
          <ac:picMkLst>
            <pc:docMk/>
            <pc:sldMk cId="2249295" sldId="349"/>
            <ac:picMk id="4" creationId="{00000000-0000-0000-0000-000000000000}"/>
          </ac:picMkLst>
        </pc:picChg>
      </pc:sldChg>
      <pc:sldChg chg="del">
        <pc:chgData name="Barrett, Christine" userId="95d08d4a-30f9-46c4-b405-eee9453ee343" providerId="ADAL" clId="{367C74B4-67C0-42CE-AAEC-0E4FE725F84D}" dt="2026-04-29T17:24:08.241" v="496" actId="2696"/>
        <pc:sldMkLst>
          <pc:docMk/>
          <pc:sldMk cId="978477634" sldId="350"/>
        </pc:sldMkLst>
      </pc:sldChg>
      <pc:sldChg chg="modSp mod ord">
        <pc:chgData name="Barrett, Christine" userId="95d08d4a-30f9-46c4-b405-eee9453ee343" providerId="ADAL" clId="{367C74B4-67C0-42CE-AAEC-0E4FE725F84D}" dt="2026-05-04T23:48:38.128" v="3026"/>
        <pc:sldMkLst>
          <pc:docMk/>
          <pc:sldMk cId="1450664897" sldId="351"/>
        </pc:sldMkLst>
        <pc:spChg chg="mod">
          <ac:chgData name="Barrett, Christine" userId="95d08d4a-30f9-46c4-b405-eee9453ee343" providerId="ADAL" clId="{367C74B4-67C0-42CE-AAEC-0E4FE725F84D}" dt="2026-05-04T23:47:48.651" v="3024" actId="6549"/>
          <ac:spMkLst>
            <pc:docMk/>
            <pc:sldMk cId="1450664897" sldId="351"/>
            <ac:spMk id="5" creationId="{00000000-0000-0000-0000-000000000000}"/>
          </ac:spMkLst>
        </pc:spChg>
      </pc:sldChg>
      <pc:sldChg chg="modSp add mod">
        <pc:chgData name="Barrett, Christine" userId="95d08d4a-30f9-46c4-b405-eee9453ee343" providerId="ADAL" clId="{367C74B4-67C0-42CE-AAEC-0E4FE725F84D}" dt="2026-05-04T18:11:41.386" v="2936" actId="20577"/>
        <pc:sldMkLst>
          <pc:docMk/>
          <pc:sldMk cId="885048365" sldId="352"/>
        </pc:sldMkLst>
        <pc:spChg chg="mod">
          <ac:chgData name="Barrett, Christine" userId="95d08d4a-30f9-46c4-b405-eee9453ee343" providerId="ADAL" clId="{367C74B4-67C0-42CE-AAEC-0E4FE725F84D}" dt="2026-05-04T18:11:41.386" v="2936" actId="20577"/>
          <ac:spMkLst>
            <pc:docMk/>
            <pc:sldMk cId="885048365" sldId="352"/>
            <ac:spMk id="5" creationId="{00000000-0000-0000-0000-000000000000}"/>
          </ac:spMkLst>
        </pc:spChg>
      </pc:sldChg>
      <pc:sldChg chg="modSp add del mod">
        <pc:chgData name="Barrett, Christine" userId="95d08d4a-30f9-46c4-b405-eee9453ee343" providerId="ADAL" clId="{367C74B4-67C0-42CE-AAEC-0E4FE725F84D}" dt="2026-04-29T17:28:05.854" v="668" actId="2696"/>
        <pc:sldMkLst>
          <pc:docMk/>
          <pc:sldMk cId="1072919062" sldId="352"/>
        </pc:sldMkLst>
        <pc:spChg chg="mod">
          <ac:chgData name="Barrett, Christine" userId="95d08d4a-30f9-46c4-b405-eee9453ee343" providerId="ADAL" clId="{367C74B4-67C0-42CE-AAEC-0E4FE725F84D}" dt="2026-04-29T17:27:23.626" v="661" actId="20577"/>
          <ac:spMkLst>
            <pc:docMk/>
            <pc:sldMk cId="1072919062" sldId="352"/>
            <ac:spMk id="5" creationId="{00000000-0000-0000-0000-000000000000}"/>
          </ac:spMkLst>
        </pc:spChg>
        <pc:picChg chg="mod">
          <ac:chgData name="Barrett, Christine" userId="95d08d4a-30f9-46c4-b405-eee9453ee343" providerId="ADAL" clId="{367C74B4-67C0-42CE-AAEC-0E4FE725F84D}" dt="2026-04-29T17:28:02.582" v="667" actId="1076"/>
          <ac:picMkLst>
            <pc:docMk/>
            <pc:sldMk cId="1072919062" sldId="352"/>
            <ac:picMk id="4" creationId="{00000000-0000-0000-0000-000000000000}"/>
          </ac:picMkLst>
        </pc:picChg>
      </pc:sldChg>
      <pc:sldChg chg="modSp add del mod ord">
        <pc:chgData name="Barrett, Christine" userId="95d08d4a-30f9-46c4-b405-eee9453ee343" providerId="ADAL" clId="{367C74B4-67C0-42CE-AAEC-0E4FE725F84D}" dt="2026-05-04T15:30:24.742" v="2199" actId="2696"/>
        <pc:sldMkLst>
          <pc:docMk/>
          <pc:sldMk cId="2153401761" sldId="353"/>
        </pc:sldMkLst>
        <pc:spChg chg="mod">
          <ac:chgData name="Barrett, Christine" userId="95d08d4a-30f9-46c4-b405-eee9453ee343" providerId="ADAL" clId="{367C74B4-67C0-42CE-AAEC-0E4FE725F84D}" dt="2026-05-04T15:28:14.886" v="2190" actId="6549"/>
          <ac:spMkLst>
            <pc:docMk/>
            <pc:sldMk cId="2153401761" sldId="353"/>
            <ac:spMk id="5" creationId="{00000000-0000-0000-0000-000000000000}"/>
          </ac:spMkLst>
        </pc:spChg>
        <pc:picChg chg="mod">
          <ac:chgData name="Barrett, Christine" userId="95d08d4a-30f9-46c4-b405-eee9453ee343" providerId="ADAL" clId="{367C74B4-67C0-42CE-AAEC-0E4FE725F84D}" dt="2026-05-04T15:29:53.552" v="2198" actId="1076"/>
          <ac:picMkLst>
            <pc:docMk/>
            <pc:sldMk cId="2153401761" sldId="353"/>
            <ac:picMk id="4" creationId="{00000000-0000-0000-0000-000000000000}"/>
          </ac:picMkLst>
        </pc:picChg>
      </pc:sldChg>
      <pc:sldChg chg="add">
        <pc:chgData name="Barrett, Christine" userId="95d08d4a-30f9-46c4-b405-eee9453ee343" providerId="ADAL" clId="{367C74B4-67C0-42CE-AAEC-0E4FE725F84D}" dt="2026-05-04T15:30:40.771" v="2202" actId="2890"/>
        <pc:sldMkLst>
          <pc:docMk/>
          <pc:sldMk cId="2402435603" sldId="353"/>
        </pc:sldMkLst>
      </pc:sldChg>
      <pc:sldChg chg="new del">
        <pc:chgData name="Barrett, Christine" userId="95d08d4a-30f9-46c4-b405-eee9453ee343" providerId="ADAL" clId="{367C74B4-67C0-42CE-AAEC-0E4FE725F84D}" dt="2026-05-04T15:27:52.240" v="2186" actId="680"/>
        <pc:sldMkLst>
          <pc:docMk/>
          <pc:sldMk cId="3093619530" sldId="353"/>
        </pc:sldMkLst>
      </pc:sldChg>
      <pc:sldChg chg="new del">
        <pc:chgData name="Barrett, Christine" userId="95d08d4a-30f9-46c4-b405-eee9453ee343" providerId="ADAL" clId="{367C74B4-67C0-42CE-AAEC-0E4FE725F84D}" dt="2026-05-04T15:30:36.063" v="2201" actId="680"/>
        <pc:sldMkLst>
          <pc:docMk/>
          <pc:sldMk cId="3736591603" sldId="35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DD9E2-113E-4AE1-B456-FE163EC30770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B7EF02-CA00-4995-B068-30F9CBBA35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75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INTRODUCTION- Background 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2A6502-EEF5-4ABE-8183-4E59069798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2520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2A6502-EEF5-4ABE-8183-4E59069798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557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2A6502-EEF5-4ABE-8183-4E59069798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4742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2A6502-EEF5-4ABE-8183-4E59069798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9724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2A6502-EEF5-4ABE-8183-4E59069798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7198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2A6502-EEF5-4ABE-8183-4E59069798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7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2A6502-EEF5-4ABE-8183-4E590697986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1542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34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325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36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72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09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97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89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8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54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84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5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7581C-DD5F-488F-A447-CF188CD9D603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1563E-322C-433D-AA2F-A8B214287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42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OLD LOGO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920" y="1823589"/>
            <a:ext cx="8677840" cy="3029763"/>
          </a:xfrm>
          <a:prstGeom prst="rect">
            <a:avLst/>
          </a:prstGeom>
        </p:spPr>
      </p:pic>
      <p:pic>
        <p:nvPicPr>
          <p:cNvPr id="2" name="Picture 1" descr="Background 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53647" y="1823589"/>
            <a:ext cx="6243746" cy="315917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800" b="0" i="0" u="none" strike="noStrike" kern="1200" cap="none" spc="0" normalizeH="0" baseline="3000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r>
              <a:rPr kumimoji="0" lang="en-US" sz="48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Christine Barrett: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r>
              <a:rPr kumimoji="0" lang="en-US" sz="48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Strategic Project Intake &amp; Alignment Framework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lang="en-US" sz="4000" baseline="30000" dirty="0">
              <a:solidFill>
                <a:prstClr val="white"/>
              </a:solidFill>
              <a:latin typeface="Arial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CIO Leadership Academy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Applied Learning Project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r>
              <a:rPr lang="en-US" sz="4000" baseline="30000" dirty="0">
                <a:solidFill>
                  <a:prstClr val="white"/>
                </a:solidFill>
                <a:latin typeface="Arial"/>
                <a:cs typeface="Arial"/>
              </a:rPr>
              <a:t>Spring 2026</a:t>
            </a:r>
            <a:endParaRPr kumimoji="0" lang="en-US" sz="4000" b="0" i="0" u="none" strike="noStrike" kern="1200" cap="none" spc="0" normalizeH="0" baseline="3000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7393" y="2747132"/>
            <a:ext cx="5005860" cy="1650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721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Inconsistent project intake causes: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00529B"/>
                </a:solidFill>
                <a:latin typeface="Calibri" panose="020F0502020204030204"/>
              </a:rPr>
              <a:t>	</a:t>
            </a:r>
            <a:endParaRPr lang="en-US" sz="3200" b="1" dirty="0">
              <a:solidFill>
                <a:srgbClr val="00529B"/>
              </a:solidFill>
              <a:latin typeface="Calibri" panose="020F0502020204030204"/>
            </a:endParaRPr>
          </a:p>
          <a:p>
            <a:pPr marL="1943100" lvl="3" indent="-571500">
              <a:buFont typeface="Arial" panose="020B0604020202020204" pitchFamily="34" charset="0"/>
              <a:buChar char="•"/>
              <a:defRPr/>
            </a:pPr>
            <a:r>
              <a:rPr kumimoji="0" lang="en-US" sz="320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 Misalignment</a:t>
            </a:r>
          </a:p>
          <a:p>
            <a:pPr marL="1943100" lvl="3" indent="-5715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529B"/>
                </a:solidFill>
                <a:latin typeface="Calibri" panose="020F0502020204030204"/>
              </a:rPr>
              <a:t>Misallocated Resources</a:t>
            </a:r>
          </a:p>
          <a:p>
            <a:pPr marL="1943100" lvl="3" indent="-57150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srgbClr val="00529B"/>
                </a:solidFill>
                <a:latin typeface="Calibri" panose="020F0502020204030204"/>
              </a:rPr>
              <a:t>Inefficient Prioritization 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400" b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00529B"/>
                </a:solidFill>
                <a:latin typeface="Calibri" panose="020F0502020204030204"/>
              </a:rPr>
              <a:t>			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	</a:t>
            </a:r>
          </a:p>
        </p:txBody>
      </p:sp>
      <p:sp>
        <p:nvSpPr>
          <p:cNvPr id="8" name="Rectangle 7"/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9981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3"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Why does this matter? </a:t>
            </a:r>
          </a:p>
          <a:p>
            <a:pPr lvl="3">
              <a:defRPr/>
            </a:pPr>
            <a:endParaRPr lang="en-US" sz="4400" dirty="0">
              <a:solidFill>
                <a:srgbClr val="00529B"/>
              </a:solidFill>
              <a:latin typeface="Calibri" panose="020F0502020204030204"/>
            </a:endParaRPr>
          </a:p>
          <a:p>
            <a:pPr lvl="3"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Delivering business value </a:t>
            </a: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 critical </a:t>
            </a:r>
          </a:p>
          <a:p>
            <a:pPr lvl="3">
              <a:defRPr/>
            </a:pPr>
            <a:r>
              <a: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project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management.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5048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4000" b="1" i="1" dirty="0">
              <a:solidFill>
                <a:srgbClr val="00529B"/>
              </a:solidFill>
              <a:latin typeface="Calibri" panose="020F050202020403020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1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Arial"/>
              </a:rPr>
              <a:t>	</a:t>
            </a:r>
            <a:r>
              <a:rPr kumimoji="0" lang="en-US" sz="3600" b="1" i="0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Benefits of Strategic Project Intake:  </a:t>
            </a:r>
            <a:endParaRPr lang="en-US" sz="3600" baseline="30000" dirty="0">
              <a:solidFill>
                <a:srgbClr val="00529B"/>
              </a:solidFill>
              <a:latin typeface="Arial"/>
              <a:cs typeface="Arial"/>
            </a:endParaRP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3600" baseline="30000" dirty="0">
                <a:solidFill>
                  <a:srgbClr val="00529B"/>
                </a:solidFill>
                <a:latin typeface="Arial"/>
                <a:cs typeface="Arial"/>
              </a:rPr>
              <a:t>Strategic/Portfolio Alignment &amp; Visibility 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3600" baseline="30000" dirty="0">
                <a:solidFill>
                  <a:srgbClr val="00529B"/>
                </a:solidFill>
                <a:latin typeface="Arial"/>
                <a:cs typeface="Arial"/>
              </a:rPr>
              <a:t>Enhanced Governance &amp; Compliance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3600" baseline="30000" dirty="0">
                <a:solidFill>
                  <a:srgbClr val="00529B"/>
                </a:solidFill>
                <a:latin typeface="Arial"/>
                <a:cs typeface="Arial"/>
              </a:rPr>
              <a:t>Executive-Level Financial &amp; Talent Mapping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3600" baseline="30000" dirty="0">
                <a:solidFill>
                  <a:srgbClr val="00529B"/>
                </a:solidFill>
                <a:latin typeface="Arial"/>
                <a:cs typeface="Arial"/>
              </a:rPr>
              <a:t>Communications, Norms for High-Performing Teams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3600" baseline="30000" dirty="0">
                <a:solidFill>
                  <a:srgbClr val="00529B"/>
                </a:solidFill>
                <a:latin typeface="Arial"/>
                <a:cs typeface="Arial"/>
              </a:rPr>
              <a:t>Transparency &amp; Collaboration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3600" baseline="30000" dirty="0">
                <a:solidFill>
                  <a:srgbClr val="00529B"/>
                </a:solidFill>
                <a:latin typeface="Arial"/>
                <a:cs typeface="Arial"/>
              </a:rPr>
              <a:t>Bridges the Gap: Technical vs. Non-Technical Communication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3600" baseline="30000" dirty="0">
                <a:solidFill>
                  <a:srgbClr val="00529B"/>
                </a:solidFill>
                <a:latin typeface="Arial"/>
                <a:cs typeface="Arial"/>
              </a:rPr>
              <a:t>Know Your Team: Institution, Context, Students 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3600" baseline="30000" dirty="0">
                <a:solidFill>
                  <a:srgbClr val="00529B"/>
                </a:solidFill>
                <a:latin typeface="Arial"/>
                <a:cs typeface="Arial"/>
              </a:rPr>
              <a:t>Get Facts vs. Stories 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600" baseline="30000" dirty="0">
              <a:solidFill>
                <a:srgbClr val="00529B"/>
              </a:solidFill>
              <a:latin typeface="Arial"/>
              <a:cs typeface="Arial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600" baseline="30000" dirty="0">
              <a:solidFill>
                <a:srgbClr val="00529B"/>
              </a:solidFill>
              <a:latin typeface="Arial"/>
              <a:cs typeface="Arial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600" baseline="30000" dirty="0">
                <a:solidFill>
                  <a:srgbClr val="00529B"/>
                </a:solidFill>
                <a:latin typeface="Arial"/>
                <a:cs typeface="Arial"/>
              </a:rPr>
              <a:t>	</a:t>
            </a:r>
            <a:r>
              <a:rPr kumimoji="0" lang="en-US" sz="3600" b="0" i="0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	</a:t>
            </a:r>
          </a:p>
        </p:txBody>
      </p:sp>
      <p:sp>
        <p:nvSpPr>
          <p:cNvPr id="8" name="Rectangle 7"/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75" y="5686273"/>
            <a:ext cx="3081011" cy="101597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0655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 IT Demand Governance Framework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aimed at reducing institutional risk and improving portfolio alignment </a:t>
            </a:r>
            <a:endParaRPr lang="en-US" sz="4000" b="1" i="1" dirty="0">
              <a:solidFill>
                <a:srgbClr val="00529B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lvl="1">
              <a:defRPr/>
            </a:pPr>
            <a:r>
              <a:rPr lang="en-US" sz="5400" b="1" baseline="30000" dirty="0">
                <a:solidFill>
                  <a:srgbClr val="00529B"/>
                </a:solidFill>
                <a:latin typeface="Arial"/>
                <a:cs typeface="Arial"/>
              </a:rPr>
              <a:t>Stakeholders who benefit:</a:t>
            </a:r>
          </a:p>
          <a:p>
            <a:pPr marL="1771650" lvl="2" indent="-857250">
              <a:buFont typeface="Arial" panose="020B0604020202020204" pitchFamily="34" charset="0"/>
              <a:buChar char="•"/>
              <a:defRPr/>
            </a:pP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Executive-Level Stakeholders</a:t>
            </a:r>
          </a:p>
          <a:p>
            <a:pPr marL="1771650" lvl="2" indent="-857250">
              <a:buFont typeface="Arial" panose="020B0604020202020204" pitchFamily="34" charset="0"/>
              <a:buChar char="•"/>
              <a:defRPr/>
            </a:pP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Information Technology</a:t>
            </a:r>
          </a:p>
          <a:p>
            <a:pPr marL="1771650" lvl="2" indent="-857250">
              <a:buFont typeface="Arial" panose="020B0604020202020204" pitchFamily="34" charset="0"/>
              <a:buChar char="•"/>
              <a:defRPr/>
            </a:pPr>
            <a:r>
              <a:rPr lang="en-US" sz="4000" baseline="30000" dirty="0">
                <a:solidFill>
                  <a:srgbClr val="00529B"/>
                </a:solidFill>
                <a:latin typeface="Arial"/>
                <a:cs typeface="Arial"/>
              </a:rPr>
              <a:t>Business Offices</a:t>
            </a:r>
          </a:p>
          <a:p>
            <a:pPr marL="1771650" lvl="2" indent="-857250">
              <a:buFont typeface="Arial" panose="020B0604020202020204" pitchFamily="34" charset="0"/>
              <a:buChar char="•"/>
              <a:defRPr/>
            </a:pP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Procurement</a:t>
            </a:r>
          </a:p>
          <a:p>
            <a:pPr marL="1771650" lvl="2" indent="-857250">
              <a:buFont typeface="Arial" panose="020B0604020202020204" pitchFamily="34" charset="0"/>
              <a:buChar char="•"/>
              <a:defRPr/>
            </a:pPr>
            <a:r>
              <a:rPr lang="en-US" sz="4000" baseline="30000" dirty="0">
                <a:solidFill>
                  <a:srgbClr val="00529B"/>
                </a:solidFill>
                <a:latin typeface="Arial"/>
                <a:cs typeface="Arial"/>
              </a:rPr>
              <a:t>Finance &amp; Budget </a:t>
            </a:r>
            <a:endParaRPr kumimoji="0" lang="en-US" sz="4000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0664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>
              <a:defRPr/>
            </a:pPr>
            <a:r>
              <a:rPr lang="en-US" sz="4400" b="1" dirty="0">
                <a:solidFill>
                  <a:srgbClr val="00529B"/>
                </a:solidFill>
              </a:rPr>
              <a:t>	</a:t>
            </a:r>
            <a:r>
              <a:rPr lang="en-US" sz="6600" b="1" dirty="0">
                <a:solidFill>
                  <a:srgbClr val="00529B"/>
                </a:solidFill>
              </a:rPr>
              <a:t>Final Thoughts:</a:t>
            </a:r>
          </a:p>
          <a:p>
            <a:pPr>
              <a:defRPr/>
            </a:pPr>
            <a:endParaRPr lang="en-US" sz="3200" b="1" dirty="0">
              <a:solidFill>
                <a:srgbClr val="00529B"/>
              </a:solidFill>
            </a:endParaRPr>
          </a:p>
          <a:p>
            <a:pPr marL="1485900" lvl="2" indent="-571500">
              <a:buFont typeface="Wingdings" panose="05000000000000000000" pitchFamily="2" charset="2"/>
              <a:buChar char="Ø"/>
              <a:defRPr/>
            </a:pPr>
            <a:r>
              <a:rPr lang="en-US" sz="3200" b="1" dirty="0">
                <a:solidFill>
                  <a:srgbClr val="00529B"/>
                </a:solidFill>
              </a:rPr>
              <a:t>Communication &amp; Trust </a:t>
            </a:r>
          </a:p>
          <a:p>
            <a:pPr>
              <a:defRPr/>
            </a:pPr>
            <a:r>
              <a:rPr lang="en-US" sz="3200" b="1" dirty="0">
                <a:solidFill>
                  <a:srgbClr val="00529B"/>
                </a:solidFill>
              </a:rPr>
              <a:t>	</a:t>
            </a:r>
          </a:p>
          <a:p>
            <a:pPr marL="1371600" lvl="2" indent="-457200">
              <a:buFont typeface="Wingdings" panose="05000000000000000000" pitchFamily="2" charset="2"/>
              <a:buChar char="Ø"/>
              <a:defRPr/>
            </a:pPr>
            <a:r>
              <a:rPr lang="en-US" sz="3200" b="1" dirty="0">
                <a:solidFill>
                  <a:srgbClr val="00529B"/>
                </a:solidFill>
              </a:rPr>
              <a:t>Lean into strengths</a:t>
            </a:r>
          </a:p>
          <a:p>
            <a:pPr>
              <a:defRPr/>
            </a:pPr>
            <a:endParaRPr lang="en-US" sz="3200" b="1" dirty="0">
              <a:solidFill>
                <a:srgbClr val="00529B"/>
              </a:solidFill>
            </a:endParaRPr>
          </a:p>
          <a:p>
            <a:pPr marL="1371600" lvl="2" indent="-457200">
              <a:buFont typeface="Wingdings" panose="05000000000000000000" pitchFamily="2" charset="2"/>
              <a:buChar char="Ø"/>
              <a:defRPr/>
            </a:pPr>
            <a:r>
              <a:rPr lang="en-US" sz="3200" b="1" dirty="0">
                <a:solidFill>
                  <a:srgbClr val="00529B"/>
                </a:solidFill>
              </a:rPr>
              <a:t>Continuous professional development </a:t>
            </a:r>
          </a:p>
          <a:p>
            <a:pPr>
              <a:defRPr/>
            </a:pPr>
            <a:r>
              <a:rPr lang="en-US" sz="3200" b="1" dirty="0">
                <a:solidFill>
                  <a:srgbClr val="00529B"/>
                </a:solidFill>
              </a:rPr>
              <a:t>	</a:t>
            </a:r>
            <a:endParaRPr lang="en-US" sz="4400" b="1" dirty="0">
              <a:solidFill>
                <a:srgbClr val="00529B"/>
              </a:solidFill>
            </a:endParaRPr>
          </a:p>
          <a:p>
            <a:pPr>
              <a:defRPr/>
            </a:pPr>
            <a:r>
              <a:rPr lang="en-US" sz="4400" b="1" dirty="0">
                <a:solidFill>
                  <a:srgbClr val="00529B"/>
                </a:solidFill>
              </a:rPr>
              <a:t>		 </a:t>
            </a:r>
            <a:endParaRPr lang="en-US" sz="4400" baseline="30000" dirty="0">
              <a:solidFill>
                <a:srgbClr val="00529B"/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en-US" sz="7200" b="1" dirty="0">
              <a:solidFill>
                <a:srgbClr val="00529B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9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7200" b="1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u="none" strike="noStrike" kern="120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Questions? </a:t>
            </a:r>
            <a:endParaRPr kumimoji="0" lang="en-US" sz="6600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17038" y="1881648"/>
            <a:ext cx="5269577" cy="120398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533" b="0" i="0" u="none" strike="noStrike" kern="120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0830" y="1429568"/>
            <a:ext cx="8550341" cy="43927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79035" algn="l"/>
              </a:tabLst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2435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E4D3165A5BB840B2499A65744FABDF" ma:contentTypeVersion="13" ma:contentTypeDescription="Create a new document." ma:contentTypeScope="" ma:versionID="7f8627cf2da6d4abdfd7a4c39af4fd58">
  <xsd:schema xmlns:xsd="http://www.w3.org/2001/XMLSchema" xmlns:xs="http://www.w3.org/2001/XMLSchema" xmlns:p="http://schemas.microsoft.com/office/2006/metadata/properties" xmlns:ns3="7026c271-1313-452e-a57f-90a875a43503" xmlns:ns4="488285d6-3875-4509-b2fb-703f10ffbcf1" targetNamespace="http://schemas.microsoft.com/office/2006/metadata/properties" ma:root="true" ma:fieldsID="671e098b0e68fde34a86993191eaa243" ns3:_="" ns4:_="">
    <xsd:import namespace="7026c271-1313-452e-a57f-90a875a43503"/>
    <xsd:import namespace="488285d6-3875-4509-b2fb-703f10ffbcf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26c271-1313-452e-a57f-90a875a435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285d6-3875-4509-b2fb-703f10ffbcf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A19448-B7BF-4AD8-A82B-CB4D0162A5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2D335A-66B0-465F-93A8-0849327A7E3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7C3FFA5-83EF-4536-9467-56ED3AD2B4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26c271-1313-452e-a57f-90a875a43503"/>
    <ds:schemaRef ds:uri="488285d6-3875-4509-b2fb-703f10ffbc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3091</TotalTime>
  <Words>166</Words>
  <Application>Microsoft Office PowerPoint</Application>
  <PresentationFormat>Widescreen</PresentationFormat>
  <Paragraphs>62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SUNY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McKasty, Merissa</dc:creator>
  <cp:lastModifiedBy>Barrett, Christine</cp:lastModifiedBy>
  <cp:revision>155</cp:revision>
  <dcterms:created xsi:type="dcterms:W3CDTF">2019-03-28T13:59:09Z</dcterms:created>
  <dcterms:modified xsi:type="dcterms:W3CDTF">2026-05-04T23:48:40Z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0x010100E5E4D3165A5BB840B2499A65744FABDF</vt:lpwstr>
  </property>
</Properties>
</file>