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0" r:id="rId4"/>
    <p:sldId id="259" r:id="rId5"/>
    <p:sldId id="276" r:id="rId6"/>
    <p:sldId id="277" r:id="rId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046586-1AF6-45C8-B971-1D31239DD814}" v="102" dt="2026-05-06T16:54:13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04" autoAdjust="0"/>
  </p:normalViewPr>
  <p:slideViewPr>
    <p:cSldViewPr>
      <p:cViewPr>
        <p:scale>
          <a:sx n="60" d="100"/>
          <a:sy n="60" d="100"/>
        </p:scale>
        <p:origin x="120" y="-3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6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ken, Katherine" userId="787a22ea-ca7e-4171-be92-1017d8975e54" providerId="ADAL" clId="{24046586-1AF6-45C8-B971-1D31239DD814}"/>
    <pc:docChg chg="undo custSel addSld delSld modSld">
      <pc:chgData name="Aiken, Katherine" userId="787a22ea-ca7e-4171-be92-1017d8975e54" providerId="ADAL" clId="{24046586-1AF6-45C8-B971-1D31239DD814}" dt="2026-05-06T17:01:45.341" v="369" actId="14100"/>
      <pc:docMkLst>
        <pc:docMk/>
      </pc:docMkLst>
      <pc:sldChg chg="modSp mod modNotesTx">
        <pc:chgData name="Aiken, Katherine" userId="787a22ea-ca7e-4171-be92-1017d8975e54" providerId="ADAL" clId="{24046586-1AF6-45C8-B971-1D31239DD814}" dt="2026-05-06T17:01:45.341" v="369" actId="14100"/>
        <pc:sldMkLst>
          <pc:docMk/>
          <pc:sldMk cId="0" sldId="256"/>
        </pc:sldMkLst>
        <pc:picChg chg="mod modCrop">
          <ac:chgData name="Aiken, Katherine" userId="787a22ea-ca7e-4171-be92-1017d8975e54" providerId="ADAL" clId="{24046586-1AF6-45C8-B971-1D31239DD814}" dt="2026-05-06T17:01:45.341" v="369" actId="14100"/>
          <ac:picMkLst>
            <pc:docMk/>
            <pc:sldMk cId="0" sldId="256"/>
            <ac:picMk id="2" creationId="{00000000-0000-0000-0000-000000000000}"/>
          </ac:picMkLst>
        </pc:picChg>
      </pc:sldChg>
      <pc:sldChg chg="modSp mod modNotesTx">
        <pc:chgData name="Aiken, Katherine" userId="787a22ea-ca7e-4171-be92-1017d8975e54" providerId="ADAL" clId="{24046586-1AF6-45C8-B971-1D31239DD814}" dt="2026-05-06T17:00:45.987" v="364" actId="14100"/>
        <pc:sldMkLst>
          <pc:docMk/>
          <pc:sldMk cId="0" sldId="257"/>
        </pc:sldMkLst>
        <pc:picChg chg="mod modCrop">
          <ac:chgData name="Aiken, Katherine" userId="787a22ea-ca7e-4171-be92-1017d8975e54" providerId="ADAL" clId="{24046586-1AF6-45C8-B971-1D31239DD814}" dt="2026-05-06T17:00:45.987" v="364" actId="14100"/>
          <ac:picMkLst>
            <pc:docMk/>
            <pc:sldMk cId="0" sldId="257"/>
            <ac:picMk id="2" creationId="{00000000-0000-0000-0000-000000000000}"/>
          </ac:picMkLst>
        </pc:picChg>
      </pc:sldChg>
      <pc:sldChg chg="modSp mod modNotesTx">
        <pc:chgData name="Aiken, Katherine" userId="787a22ea-ca7e-4171-be92-1017d8975e54" providerId="ADAL" clId="{24046586-1AF6-45C8-B971-1D31239DD814}" dt="2026-05-06T17:01:09.953" v="366" actId="14100"/>
        <pc:sldMkLst>
          <pc:docMk/>
          <pc:sldMk cId="0" sldId="259"/>
        </pc:sldMkLst>
        <pc:picChg chg="mod modCrop">
          <ac:chgData name="Aiken, Katherine" userId="787a22ea-ca7e-4171-be92-1017d8975e54" providerId="ADAL" clId="{24046586-1AF6-45C8-B971-1D31239DD814}" dt="2026-05-06T17:01:09.953" v="366" actId="14100"/>
          <ac:picMkLst>
            <pc:docMk/>
            <pc:sldMk cId="0" sldId="259"/>
            <ac:picMk id="2" creationId="{00000000-0000-0000-0000-000000000000}"/>
          </ac:picMkLst>
        </pc:picChg>
      </pc:sldChg>
      <pc:sldChg chg="del">
        <pc:chgData name="Aiken, Katherine" userId="787a22ea-ca7e-4171-be92-1017d8975e54" providerId="ADAL" clId="{24046586-1AF6-45C8-B971-1D31239DD814}" dt="2026-05-04T22:13:28.912" v="9" actId="47"/>
        <pc:sldMkLst>
          <pc:docMk/>
          <pc:sldMk cId="0" sldId="268"/>
        </pc:sldMkLst>
      </pc:sldChg>
      <pc:sldChg chg="modNotesTx">
        <pc:chgData name="Aiken, Katherine" userId="787a22ea-ca7e-4171-be92-1017d8975e54" providerId="ADAL" clId="{24046586-1AF6-45C8-B971-1D31239DD814}" dt="2026-05-06T16:30:41.241" v="89" actId="20577"/>
        <pc:sldMkLst>
          <pc:docMk/>
          <pc:sldMk cId="632479579" sldId="270"/>
        </pc:sldMkLst>
      </pc:sldChg>
      <pc:sldChg chg="del">
        <pc:chgData name="Aiken, Katherine" userId="787a22ea-ca7e-4171-be92-1017d8975e54" providerId="ADAL" clId="{24046586-1AF6-45C8-B971-1D31239DD814}" dt="2026-05-04T22:13:08.612" v="0" actId="47"/>
        <pc:sldMkLst>
          <pc:docMk/>
          <pc:sldMk cId="0" sldId="272"/>
        </pc:sldMkLst>
      </pc:sldChg>
      <pc:sldChg chg="modSp add del mod modNotesTx">
        <pc:chgData name="Aiken, Katherine" userId="787a22ea-ca7e-4171-be92-1017d8975e54" providerId="ADAL" clId="{24046586-1AF6-45C8-B971-1D31239DD814}" dt="2026-05-06T17:01:26.801" v="368" actId="14100"/>
        <pc:sldMkLst>
          <pc:docMk/>
          <pc:sldMk cId="0" sldId="276"/>
        </pc:sldMkLst>
        <pc:picChg chg="mod modCrop">
          <ac:chgData name="Aiken, Katherine" userId="787a22ea-ca7e-4171-be92-1017d8975e54" providerId="ADAL" clId="{24046586-1AF6-45C8-B971-1D31239DD814}" dt="2026-05-06T17:01:26.801" v="368" actId="14100"/>
          <ac:picMkLst>
            <pc:docMk/>
            <pc:sldMk cId="0" sldId="276"/>
            <ac:picMk id="2" creationId="{00000000-0000-0000-0000-000000000000}"/>
          </ac:picMkLst>
        </pc:picChg>
      </pc:sldChg>
      <pc:sldChg chg="add del">
        <pc:chgData name="Aiken, Katherine" userId="787a22ea-ca7e-4171-be92-1017d8975e54" providerId="ADAL" clId="{24046586-1AF6-45C8-B971-1D31239DD814}" dt="2026-05-04T22:13:27.256" v="8" actId="47"/>
        <pc:sldMkLst>
          <pc:docMk/>
          <pc:sldMk cId="0" sldId="277"/>
        </pc:sldMkLst>
      </pc:sldChg>
      <pc:sldChg chg="new del modNotesTx">
        <pc:chgData name="Aiken, Katherine" userId="787a22ea-ca7e-4171-be92-1017d8975e54" providerId="ADAL" clId="{24046586-1AF6-45C8-B971-1D31239DD814}" dt="2026-05-06T16:41:29.767" v="144" actId="2696"/>
        <pc:sldMkLst>
          <pc:docMk/>
          <pc:sldMk cId="2211352541" sldId="277"/>
        </pc:sldMkLst>
      </pc:sldChg>
      <pc:sldChg chg="addSp delSp modSp new mod setBg modNotesTx">
        <pc:chgData name="Aiken, Katherine" userId="787a22ea-ca7e-4171-be92-1017d8975e54" providerId="ADAL" clId="{24046586-1AF6-45C8-B971-1D31239DD814}" dt="2026-05-06T16:54:12.686" v="354" actId="20577"/>
        <pc:sldMkLst>
          <pc:docMk/>
          <pc:sldMk cId="2648617703" sldId="277"/>
        </pc:sldMkLst>
        <pc:spChg chg="mod">
          <ac:chgData name="Aiken, Katherine" userId="787a22ea-ca7e-4171-be92-1017d8975e54" providerId="ADAL" clId="{24046586-1AF6-45C8-B971-1D31239DD814}" dt="2026-05-06T16:51:12.212" v="330" actId="26606"/>
          <ac:spMkLst>
            <pc:docMk/>
            <pc:sldMk cId="2648617703" sldId="277"/>
            <ac:spMk id="2" creationId="{FA3BF0B5-5B96-F806-0FC1-D27BC6822E9E}"/>
          </ac:spMkLst>
        </pc:spChg>
        <pc:spChg chg="add del">
          <ac:chgData name="Aiken, Katherine" userId="787a22ea-ca7e-4171-be92-1017d8975e54" providerId="ADAL" clId="{24046586-1AF6-45C8-B971-1D31239DD814}" dt="2026-05-06T16:41:49.493" v="148" actId="26606"/>
          <ac:spMkLst>
            <pc:docMk/>
            <pc:sldMk cId="2648617703" sldId="277"/>
            <ac:spMk id="3" creationId="{0D2EE435-3B46-B296-9EDB-03D592CF6236}"/>
          </ac:spMkLst>
        </pc:spChg>
        <pc:spChg chg="add del mod">
          <ac:chgData name="Aiken, Katherine" userId="787a22ea-ca7e-4171-be92-1017d8975e54" providerId="ADAL" clId="{24046586-1AF6-45C8-B971-1D31239DD814}" dt="2026-05-06T16:42:49.359" v="199"/>
          <ac:spMkLst>
            <pc:docMk/>
            <pc:sldMk cId="2648617703" sldId="277"/>
            <ac:spMk id="8" creationId="{A593BDBE-DD32-138F-84E6-AA0C56FDBC07}"/>
          </ac:spMkLst>
        </pc:spChg>
        <pc:spChg chg="add del">
          <ac:chgData name="Aiken, Katherine" userId="787a22ea-ca7e-4171-be92-1017d8975e54" providerId="ADAL" clId="{24046586-1AF6-45C8-B971-1D31239DD814}" dt="2026-05-06T16:51:12.212" v="330" actId="26606"/>
          <ac:spMkLst>
            <pc:docMk/>
            <pc:sldMk cId="2648617703" sldId="277"/>
            <ac:spMk id="9" creationId="{081EA652-8C6A-4E69-BEB9-170809474553}"/>
          </ac:spMkLst>
        </pc:spChg>
        <pc:spChg chg="add del">
          <ac:chgData name="Aiken, Katherine" userId="787a22ea-ca7e-4171-be92-1017d8975e54" providerId="ADAL" clId="{24046586-1AF6-45C8-B971-1D31239DD814}" dt="2026-05-06T16:51:12.212" v="330" actId="26606"/>
          <ac:spMkLst>
            <pc:docMk/>
            <pc:sldMk cId="2648617703" sldId="277"/>
            <ac:spMk id="11" creationId="{5298780A-33B9-4EA2-8F67-DE68AD62841B}"/>
          </ac:spMkLst>
        </pc:spChg>
        <pc:spChg chg="add del">
          <ac:chgData name="Aiken, Katherine" userId="787a22ea-ca7e-4171-be92-1017d8975e54" providerId="ADAL" clId="{24046586-1AF6-45C8-B971-1D31239DD814}" dt="2026-05-06T16:51:12.212" v="330" actId="26606"/>
          <ac:spMkLst>
            <pc:docMk/>
            <pc:sldMk cId="2648617703" sldId="277"/>
            <ac:spMk id="13" creationId="{7F488E8B-4E1E-4402-8935-D4E6C02615C7}"/>
          </ac:spMkLst>
        </pc:spChg>
        <pc:spChg chg="add del mod">
          <ac:chgData name="Aiken, Katherine" userId="787a22ea-ca7e-4171-be92-1017d8975e54" providerId="ADAL" clId="{24046586-1AF6-45C8-B971-1D31239DD814}" dt="2026-05-06T16:45:05.310" v="242" actId="26606"/>
          <ac:spMkLst>
            <pc:docMk/>
            <pc:sldMk cId="2648617703" sldId="277"/>
            <ac:spMk id="14" creationId="{D6ED2B97-6E65-D5EC-37D8-E8F758F1507F}"/>
          </ac:spMkLst>
        </pc:spChg>
        <pc:spChg chg="add">
          <ac:chgData name="Aiken, Katherine" userId="787a22ea-ca7e-4171-be92-1017d8975e54" providerId="ADAL" clId="{24046586-1AF6-45C8-B971-1D31239DD814}" dt="2026-05-06T16:51:12.212" v="330" actId="26606"/>
          <ac:spMkLst>
            <pc:docMk/>
            <pc:sldMk cId="2648617703" sldId="277"/>
            <ac:spMk id="21" creationId="{955A2079-FA98-4876-80F0-72364A7D2EA4}"/>
          </ac:spMkLst>
        </pc:spChg>
        <pc:graphicFrameChg chg="add mod">
          <ac:chgData name="Aiken, Katherine" userId="787a22ea-ca7e-4171-be92-1017d8975e54" providerId="ADAL" clId="{24046586-1AF6-45C8-B971-1D31239DD814}" dt="2026-05-06T16:41:49.070" v="147"/>
          <ac:graphicFrameMkLst>
            <pc:docMk/>
            <pc:sldMk cId="2648617703" sldId="277"/>
            <ac:graphicFrameMk id="4" creationId="{7744C5D2-83F4-781D-FBE3-B99B9ADCD16D}"/>
          </ac:graphicFrameMkLst>
        </pc:graphicFrameChg>
        <pc:graphicFrameChg chg="add del mod">
          <ac:chgData name="Aiken, Katherine" userId="787a22ea-ca7e-4171-be92-1017d8975e54" providerId="ADAL" clId="{24046586-1AF6-45C8-B971-1D31239DD814}" dt="2026-05-06T16:42:12.466" v="192" actId="478"/>
          <ac:graphicFrameMkLst>
            <pc:docMk/>
            <pc:sldMk cId="2648617703" sldId="277"/>
            <ac:graphicFrameMk id="5" creationId="{7E88C221-2732-A8F6-7510-0EF8D2EA5409}"/>
          </ac:graphicFrameMkLst>
        </pc:graphicFrameChg>
        <pc:graphicFrameChg chg="add del mod">
          <ac:chgData name="Aiken, Katherine" userId="787a22ea-ca7e-4171-be92-1017d8975e54" providerId="ADAL" clId="{24046586-1AF6-45C8-B971-1D31239DD814}" dt="2026-05-06T16:42:44.565" v="197" actId="478"/>
          <ac:graphicFrameMkLst>
            <pc:docMk/>
            <pc:sldMk cId="2648617703" sldId="277"/>
            <ac:graphicFrameMk id="6" creationId="{7744C5D2-83F4-781D-FBE3-B99B9ADCD16D}"/>
          </ac:graphicFrameMkLst>
        </pc:graphicFrameChg>
        <pc:graphicFrameChg chg="add del mod modGraphic">
          <ac:chgData name="Aiken, Katherine" userId="787a22ea-ca7e-4171-be92-1017d8975e54" providerId="ADAL" clId="{24046586-1AF6-45C8-B971-1D31239DD814}" dt="2026-05-06T16:43:51.242" v="211" actId="478"/>
          <ac:graphicFrameMkLst>
            <pc:docMk/>
            <pc:sldMk cId="2648617703" sldId="277"/>
            <ac:graphicFrameMk id="10" creationId="{D8FF561B-14A1-D052-AE70-8FE77F49FFC3}"/>
          </ac:graphicFrameMkLst>
        </pc:graphicFrameChg>
        <pc:graphicFrameChg chg="add mod">
          <ac:chgData name="Aiken, Katherine" userId="787a22ea-ca7e-4171-be92-1017d8975e54" providerId="ADAL" clId="{24046586-1AF6-45C8-B971-1D31239DD814}" dt="2026-05-06T16:43:58.563" v="213"/>
          <ac:graphicFrameMkLst>
            <pc:docMk/>
            <pc:sldMk cId="2648617703" sldId="277"/>
            <ac:graphicFrameMk id="15" creationId="{B74AB028-8E17-708C-BA86-763A3F3185E8}"/>
          </ac:graphicFrameMkLst>
        </pc:graphicFrameChg>
        <pc:graphicFrameChg chg="add mod modGraphic">
          <ac:chgData name="Aiken, Katherine" userId="787a22ea-ca7e-4171-be92-1017d8975e54" providerId="ADAL" clId="{24046586-1AF6-45C8-B971-1D31239DD814}" dt="2026-05-06T16:51:36.093" v="333" actId="403"/>
          <ac:graphicFrameMkLst>
            <pc:docMk/>
            <pc:sldMk cId="2648617703" sldId="277"/>
            <ac:graphicFrameMk id="16" creationId="{C4B3A042-4323-CF0E-D759-53192D64C1D7}"/>
          </ac:graphicFrameMkLst>
        </pc:graphicFrameChg>
      </pc:sldChg>
      <pc:sldChg chg="del">
        <pc:chgData name="Aiken, Katherine" userId="787a22ea-ca7e-4171-be92-1017d8975e54" providerId="ADAL" clId="{24046586-1AF6-45C8-B971-1D31239DD814}" dt="2026-05-04T22:13:11.007" v="1" actId="47"/>
        <pc:sldMkLst>
          <pc:docMk/>
          <pc:sldMk cId="0" sldId="278"/>
        </pc:sldMkLst>
      </pc:sldChg>
      <pc:sldChg chg="del">
        <pc:chgData name="Aiken, Katherine" userId="787a22ea-ca7e-4171-be92-1017d8975e54" providerId="ADAL" clId="{24046586-1AF6-45C8-B971-1D31239DD814}" dt="2026-05-04T22:13:11.852" v="2" actId="47"/>
        <pc:sldMkLst>
          <pc:docMk/>
          <pc:sldMk cId="0" sldId="280"/>
        </pc:sldMkLst>
      </pc:sldChg>
      <pc:sldChg chg="del">
        <pc:chgData name="Aiken, Katherine" userId="787a22ea-ca7e-4171-be92-1017d8975e54" providerId="ADAL" clId="{24046586-1AF6-45C8-B971-1D31239DD814}" dt="2026-05-04T22:13:12.654" v="3" actId="47"/>
        <pc:sldMkLst>
          <pc:docMk/>
          <pc:sldMk cId="0" sldId="28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B667B-7630-4EFF-A68B-CEA078B3BCC9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CE46E9BD-E91E-4D73-892F-E1EF149CE4CD}">
      <dgm:prSet/>
      <dgm:spPr/>
      <dgm:t>
        <a:bodyPr/>
        <a:lstStyle/>
        <a:p>
          <a:pPr>
            <a:defRPr b="1"/>
          </a:pPr>
          <a:r>
            <a:rPr lang="en-US"/>
            <a:t>Self-Awareness</a:t>
          </a:r>
        </a:p>
      </dgm:t>
    </dgm:pt>
    <dgm:pt modelId="{4281B0CB-ABEA-4F0D-A1A3-FD4135F65B05}" type="parTrans" cxnId="{4B9E1599-8F90-455E-87EA-2E822285766E}">
      <dgm:prSet/>
      <dgm:spPr/>
      <dgm:t>
        <a:bodyPr/>
        <a:lstStyle/>
        <a:p>
          <a:endParaRPr lang="en-US" sz="2000"/>
        </a:p>
      </dgm:t>
    </dgm:pt>
    <dgm:pt modelId="{6411B346-E67B-46EF-9B31-D8095D6148D6}" type="sibTrans" cxnId="{4B9E1599-8F90-455E-87EA-2E822285766E}">
      <dgm:prSet/>
      <dgm:spPr/>
      <dgm:t>
        <a:bodyPr/>
        <a:lstStyle/>
        <a:p>
          <a:endParaRPr lang="en-US"/>
        </a:p>
      </dgm:t>
    </dgm:pt>
    <dgm:pt modelId="{3595BAE9-E8AE-479E-AAE5-8007CAA82274}">
      <dgm:prSet custT="1"/>
      <dgm:spPr/>
      <dgm:t>
        <a:bodyPr/>
        <a:lstStyle/>
        <a:p>
          <a:r>
            <a:rPr lang="en-US" sz="1800" dirty="0"/>
            <a:t>Greater awareness of my leadership tendencies</a:t>
          </a:r>
        </a:p>
      </dgm:t>
    </dgm:pt>
    <dgm:pt modelId="{80BB22F4-182F-4601-8947-67CE3314DB90}" type="parTrans" cxnId="{26D81B56-3A32-4075-A0D2-48FDF4FAED23}">
      <dgm:prSet/>
      <dgm:spPr/>
      <dgm:t>
        <a:bodyPr/>
        <a:lstStyle/>
        <a:p>
          <a:endParaRPr lang="en-US" sz="2000"/>
        </a:p>
      </dgm:t>
    </dgm:pt>
    <dgm:pt modelId="{AC3B373E-D5AF-4F5A-B1D5-FE018F3D4961}" type="sibTrans" cxnId="{26D81B56-3A32-4075-A0D2-48FDF4FAED23}">
      <dgm:prSet/>
      <dgm:spPr/>
      <dgm:t>
        <a:bodyPr/>
        <a:lstStyle/>
        <a:p>
          <a:endParaRPr lang="en-US"/>
        </a:p>
      </dgm:t>
    </dgm:pt>
    <dgm:pt modelId="{CDABD7EF-3674-4807-B4AE-EA2C7CDE664A}">
      <dgm:prSet custT="1"/>
      <dgm:spPr/>
      <dgm:t>
        <a:bodyPr/>
        <a:lstStyle/>
        <a:p>
          <a:r>
            <a:rPr lang="en-US" sz="1800"/>
            <a:t>Recognition of patterns that impact team effectiveness</a:t>
          </a:r>
        </a:p>
      </dgm:t>
    </dgm:pt>
    <dgm:pt modelId="{B224BB46-DC49-482A-AE71-CDDA37AF79D9}" type="parTrans" cxnId="{9EC730F7-920A-41A4-9413-1A736B21A483}">
      <dgm:prSet/>
      <dgm:spPr/>
      <dgm:t>
        <a:bodyPr/>
        <a:lstStyle/>
        <a:p>
          <a:endParaRPr lang="en-US" sz="2000"/>
        </a:p>
      </dgm:t>
    </dgm:pt>
    <dgm:pt modelId="{6BC61087-7C67-4C19-8486-07F09FA7AFEE}" type="sibTrans" cxnId="{9EC730F7-920A-41A4-9413-1A736B21A483}">
      <dgm:prSet/>
      <dgm:spPr/>
      <dgm:t>
        <a:bodyPr/>
        <a:lstStyle/>
        <a:p>
          <a:endParaRPr lang="en-US"/>
        </a:p>
      </dgm:t>
    </dgm:pt>
    <dgm:pt modelId="{2C40ED29-550F-4CEC-8FD7-0B098A2E4BF4}">
      <dgm:prSet/>
      <dgm:spPr/>
      <dgm:t>
        <a:bodyPr/>
        <a:lstStyle/>
        <a:p>
          <a:pPr>
            <a:defRPr b="1"/>
          </a:pPr>
          <a:r>
            <a:rPr lang="en-US"/>
            <a:t>Key Growth Areas </a:t>
          </a:r>
        </a:p>
      </dgm:t>
    </dgm:pt>
    <dgm:pt modelId="{73BB51CE-2CA5-4847-AC00-E228022796E0}" type="parTrans" cxnId="{03606684-0CE1-48D3-B087-A909AC1D5C5B}">
      <dgm:prSet/>
      <dgm:spPr/>
      <dgm:t>
        <a:bodyPr/>
        <a:lstStyle/>
        <a:p>
          <a:endParaRPr lang="en-US" sz="2000"/>
        </a:p>
      </dgm:t>
    </dgm:pt>
    <dgm:pt modelId="{EED1BFAE-1BDB-416B-8D08-DCA94A1C4F4B}" type="sibTrans" cxnId="{03606684-0CE1-48D3-B087-A909AC1D5C5B}">
      <dgm:prSet/>
      <dgm:spPr/>
      <dgm:t>
        <a:bodyPr/>
        <a:lstStyle/>
        <a:p>
          <a:endParaRPr lang="en-US"/>
        </a:p>
      </dgm:t>
    </dgm:pt>
    <dgm:pt modelId="{A1DA995E-FFA9-4C54-836D-B6F89EEDA4CF}">
      <dgm:prSet custT="1"/>
      <dgm:spPr/>
      <dgm:t>
        <a:bodyPr/>
        <a:lstStyle/>
        <a:p>
          <a:r>
            <a:rPr lang="en-US" sz="1800" dirty="0"/>
            <a:t>Identified tendency to become overly analytical or detached</a:t>
          </a:r>
        </a:p>
      </dgm:t>
    </dgm:pt>
    <dgm:pt modelId="{DF4A985E-8D88-4C20-BFEC-D9C210D516A7}" type="parTrans" cxnId="{EC450CF5-DB7C-49D0-839F-D99FF789AF2D}">
      <dgm:prSet/>
      <dgm:spPr/>
      <dgm:t>
        <a:bodyPr/>
        <a:lstStyle/>
        <a:p>
          <a:endParaRPr lang="en-US" sz="2000"/>
        </a:p>
      </dgm:t>
    </dgm:pt>
    <dgm:pt modelId="{DF39D2DA-C13B-4F79-874D-2470586CCB03}" type="sibTrans" cxnId="{EC450CF5-DB7C-49D0-839F-D99FF789AF2D}">
      <dgm:prSet/>
      <dgm:spPr/>
      <dgm:t>
        <a:bodyPr/>
        <a:lstStyle/>
        <a:p>
          <a:endParaRPr lang="en-US"/>
        </a:p>
      </dgm:t>
    </dgm:pt>
    <dgm:pt modelId="{8218C2BB-6C59-45C6-8539-609F15D79181}">
      <dgm:prSet custT="1"/>
      <dgm:spPr/>
      <dgm:t>
        <a:bodyPr/>
        <a:lstStyle/>
        <a:p>
          <a:r>
            <a:rPr lang="en-US" sz="1800"/>
            <a:t>Need to strengthen strategic follow‑through and clarity of action</a:t>
          </a:r>
        </a:p>
      </dgm:t>
    </dgm:pt>
    <dgm:pt modelId="{FEFA8433-62A1-42B0-92A7-FDCC7B5CDADC}" type="parTrans" cxnId="{410539C4-6FB6-449E-89FA-222C31ACB5E3}">
      <dgm:prSet/>
      <dgm:spPr/>
      <dgm:t>
        <a:bodyPr/>
        <a:lstStyle/>
        <a:p>
          <a:endParaRPr lang="en-US" sz="2000"/>
        </a:p>
      </dgm:t>
    </dgm:pt>
    <dgm:pt modelId="{9B2605C4-6675-4BFE-B35C-5AEA387F5DF1}" type="sibTrans" cxnId="{410539C4-6FB6-449E-89FA-222C31ACB5E3}">
      <dgm:prSet/>
      <dgm:spPr/>
      <dgm:t>
        <a:bodyPr/>
        <a:lstStyle/>
        <a:p>
          <a:endParaRPr lang="en-US"/>
        </a:p>
      </dgm:t>
    </dgm:pt>
    <dgm:pt modelId="{912D97E5-EAAB-49FF-9E85-E9D15E72795B}">
      <dgm:prSet custT="1"/>
      <dgm:spPr/>
      <dgm:t>
        <a:bodyPr/>
        <a:lstStyle/>
        <a:p>
          <a:r>
            <a:rPr lang="en-US" sz="1800"/>
            <a:t>Balancing independence with stronger engagement and alignment</a:t>
          </a:r>
        </a:p>
      </dgm:t>
    </dgm:pt>
    <dgm:pt modelId="{60E16FDE-46CE-4542-BB2E-3AAA0851A3CD}" type="parTrans" cxnId="{D40D02DF-DA00-477F-AE7C-AA4BDF56D128}">
      <dgm:prSet/>
      <dgm:spPr/>
      <dgm:t>
        <a:bodyPr/>
        <a:lstStyle/>
        <a:p>
          <a:endParaRPr lang="en-US" sz="2000"/>
        </a:p>
      </dgm:t>
    </dgm:pt>
    <dgm:pt modelId="{CDF2E333-1ABF-4B11-9A52-5C557B5338F8}" type="sibTrans" cxnId="{D40D02DF-DA00-477F-AE7C-AA4BDF56D128}">
      <dgm:prSet/>
      <dgm:spPr/>
      <dgm:t>
        <a:bodyPr/>
        <a:lstStyle/>
        <a:p>
          <a:endParaRPr lang="en-US"/>
        </a:p>
      </dgm:t>
    </dgm:pt>
    <dgm:pt modelId="{B0CA6F16-ECC7-4192-A264-0FF2EF00D762}">
      <dgm:prSet/>
      <dgm:spPr/>
      <dgm:t>
        <a:bodyPr/>
        <a:lstStyle/>
        <a:p>
          <a:pPr>
            <a:defRPr b="1"/>
          </a:pPr>
          <a:r>
            <a:rPr lang="en-US"/>
            <a:t>Leadership Shift</a:t>
          </a:r>
        </a:p>
      </dgm:t>
    </dgm:pt>
    <dgm:pt modelId="{3D92525E-D18F-483F-BD40-160FC07A4876}" type="parTrans" cxnId="{9A13E467-DB55-4B14-B3C1-42C5D19FD55A}">
      <dgm:prSet/>
      <dgm:spPr/>
      <dgm:t>
        <a:bodyPr/>
        <a:lstStyle/>
        <a:p>
          <a:endParaRPr lang="en-US" sz="2000"/>
        </a:p>
      </dgm:t>
    </dgm:pt>
    <dgm:pt modelId="{5335B080-EC8F-4003-998A-C347CC913073}" type="sibTrans" cxnId="{9A13E467-DB55-4B14-B3C1-42C5D19FD55A}">
      <dgm:prSet/>
      <dgm:spPr/>
      <dgm:t>
        <a:bodyPr/>
        <a:lstStyle/>
        <a:p>
          <a:endParaRPr lang="en-US"/>
        </a:p>
      </dgm:t>
    </dgm:pt>
    <dgm:pt modelId="{A037594E-ECAD-4F5A-AE65-1EF1C48BECB9}">
      <dgm:prSet custT="1"/>
      <dgm:spPr/>
      <dgm:t>
        <a:bodyPr/>
        <a:lstStyle/>
        <a:p>
          <a:r>
            <a:rPr lang="en-US" sz="2000" dirty="0"/>
            <a:t>From “leading through logic” → to “leading with awareness and impact”</a:t>
          </a:r>
        </a:p>
      </dgm:t>
    </dgm:pt>
    <dgm:pt modelId="{B9AB18BB-EC0B-4C02-9E3D-4D9AE2B06DC2}" type="parTrans" cxnId="{06CF5A83-5D0B-4B06-8699-A011562A189E}">
      <dgm:prSet/>
      <dgm:spPr/>
      <dgm:t>
        <a:bodyPr/>
        <a:lstStyle/>
        <a:p>
          <a:endParaRPr lang="en-US" sz="2000"/>
        </a:p>
      </dgm:t>
    </dgm:pt>
    <dgm:pt modelId="{259EE28F-C7D0-4C96-80E7-16175AD5389B}" type="sibTrans" cxnId="{06CF5A83-5D0B-4B06-8699-A011562A189E}">
      <dgm:prSet/>
      <dgm:spPr/>
      <dgm:t>
        <a:bodyPr/>
        <a:lstStyle/>
        <a:p>
          <a:endParaRPr lang="en-US"/>
        </a:p>
      </dgm:t>
    </dgm:pt>
    <dgm:pt modelId="{DD6D8262-F1D8-4B79-9841-F55201B905EE}">
      <dgm:prSet custT="1"/>
      <dgm:spPr/>
      <dgm:t>
        <a:bodyPr/>
        <a:lstStyle/>
        <a:p>
          <a:r>
            <a:rPr lang="en-US" sz="2000"/>
            <a:t>From reacting quickly → to intentional, structured decision-making</a:t>
          </a:r>
        </a:p>
      </dgm:t>
    </dgm:pt>
    <dgm:pt modelId="{8100DFCA-30A8-424D-AD52-92C624932CF8}" type="parTrans" cxnId="{D6BDAB40-BF58-45B5-A218-7DD745DFAD52}">
      <dgm:prSet/>
      <dgm:spPr/>
      <dgm:t>
        <a:bodyPr/>
        <a:lstStyle/>
        <a:p>
          <a:endParaRPr lang="en-US" sz="2000"/>
        </a:p>
      </dgm:t>
    </dgm:pt>
    <dgm:pt modelId="{3C39B6BF-D201-45B5-86FB-113D088E1401}" type="sibTrans" cxnId="{D6BDAB40-BF58-45B5-A218-7DD745DFAD52}">
      <dgm:prSet/>
      <dgm:spPr/>
      <dgm:t>
        <a:bodyPr/>
        <a:lstStyle/>
        <a:p>
          <a:endParaRPr lang="en-US"/>
        </a:p>
      </dgm:t>
    </dgm:pt>
    <dgm:pt modelId="{73A466F5-C954-419B-B15E-D8E076830D31}" type="pres">
      <dgm:prSet presAssocID="{B97B667B-7630-4EFF-A68B-CEA078B3BCC9}" presName="root" presStyleCnt="0">
        <dgm:presLayoutVars>
          <dgm:dir/>
          <dgm:resizeHandles val="exact"/>
        </dgm:presLayoutVars>
      </dgm:prSet>
      <dgm:spPr/>
    </dgm:pt>
    <dgm:pt modelId="{E68E8AC7-8166-4F42-AA26-9BFEA20C0260}" type="pres">
      <dgm:prSet presAssocID="{CE46E9BD-E91E-4D73-892F-E1EF149CE4CD}" presName="compNode" presStyleCnt="0"/>
      <dgm:spPr/>
    </dgm:pt>
    <dgm:pt modelId="{747D3BC7-3FB3-44AB-A229-773CF8AD85AE}" type="pres">
      <dgm:prSet presAssocID="{CE46E9BD-E91E-4D73-892F-E1EF149CE4CD}" presName="iconRect" presStyleLbl="node1" presStyleIdx="0" presStyleCnt="3" custLinFactNeighborX="84705" custLinFactNeighborY="-3208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F50FB9C6-1D3A-4822-B373-70EA5CEC9F8B}" type="pres">
      <dgm:prSet presAssocID="{CE46E9BD-E91E-4D73-892F-E1EF149CE4CD}" presName="iconSpace" presStyleCnt="0"/>
      <dgm:spPr/>
    </dgm:pt>
    <dgm:pt modelId="{0D8EBE11-264A-4D8F-8DCA-5B5DDE342583}" type="pres">
      <dgm:prSet presAssocID="{CE46E9BD-E91E-4D73-892F-E1EF149CE4CD}" presName="parTx" presStyleLbl="revTx" presStyleIdx="0" presStyleCnt="6" custLinFactNeighborX="3744" custLinFactNeighborY="-16182">
        <dgm:presLayoutVars>
          <dgm:chMax val="0"/>
          <dgm:chPref val="0"/>
        </dgm:presLayoutVars>
      </dgm:prSet>
      <dgm:spPr/>
    </dgm:pt>
    <dgm:pt modelId="{A9FC3010-1A48-4DC8-8CDE-9A4A4E05D50C}" type="pres">
      <dgm:prSet presAssocID="{CE46E9BD-E91E-4D73-892F-E1EF149CE4CD}" presName="txSpace" presStyleCnt="0"/>
      <dgm:spPr/>
    </dgm:pt>
    <dgm:pt modelId="{E9259103-18C1-4686-BDE8-B645B272F403}" type="pres">
      <dgm:prSet presAssocID="{CE46E9BD-E91E-4D73-892F-E1EF149CE4CD}" presName="desTx" presStyleLbl="revTx" presStyleIdx="1" presStyleCnt="6" custLinFactNeighborX="3184" custLinFactNeighborY="475">
        <dgm:presLayoutVars/>
      </dgm:prSet>
      <dgm:spPr/>
    </dgm:pt>
    <dgm:pt modelId="{CD806113-8963-4C66-9D2F-F3A01C953CA7}" type="pres">
      <dgm:prSet presAssocID="{6411B346-E67B-46EF-9B31-D8095D6148D6}" presName="sibTrans" presStyleCnt="0"/>
      <dgm:spPr/>
    </dgm:pt>
    <dgm:pt modelId="{903892B1-0494-413C-A551-30E94D7678EB}" type="pres">
      <dgm:prSet presAssocID="{2C40ED29-550F-4CEC-8FD7-0B098A2E4BF4}" presName="compNode" presStyleCnt="0"/>
      <dgm:spPr/>
    </dgm:pt>
    <dgm:pt modelId="{FD85DE48-795B-4226-98CA-D2926EA34680}" type="pres">
      <dgm:prSet presAssocID="{2C40ED29-550F-4CEC-8FD7-0B098A2E4BF4}" presName="iconRect" presStyleLbl="node1" presStyleIdx="1" presStyleCnt="3" custLinFactNeighborX="98673" custLinFactNeighborY="-1665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181DCB6-F629-4C31-96E6-33EF86562D66}" type="pres">
      <dgm:prSet presAssocID="{2C40ED29-550F-4CEC-8FD7-0B098A2E4BF4}" presName="iconSpace" presStyleCnt="0"/>
      <dgm:spPr/>
    </dgm:pt>
    <dgm:pt modelId="{F5EAB07F-23FB-43C5-80B4-C2C749A33962}" type="pres">
      <dgm:prSet presAssocID="{2C40ED29-550F-4CEC-8FD7-0B098A2E4BF4}" presName="parTx" presStyleLbl="revTx" presStyleIdx="2" presStyleCnt="6" custScaleX="124607" custLinFactNeighborX="2805" custLinFactNeighborY="-15610">
        <dgm:presLayoutVars>
          <dgm:chMax val="0"/>
          <dgm:chPref val="0"/>
        </dgm:presLayoutVars>
      </dgm:prSet>
      <dgm:spPr/>
    </dgm:pt>
    <dgm:pt modelId="{0F251CAE-503B-46FF-B395-8DC7F86274B6}" type="pres">
      <dgm:prSet presAssocID="{2C40ED29-550F-4CEC-8FD7-0B098A2E4BF4}" presName="txSpace" presStyleCnt="0"/>
      <dgm:spPr/>
    </dgm:pt>
    <dgm:pt modelId="{87FCCB9D-9102-437C-8965-DC53EAEE1450}" type="pres">
      <dgm:prSet presAssocID="{2C40ED29-550F-4CEC-8FD7-0B098A2E4BF4}" presName="desTx" presStyleLbl="revTx" presStyleIdx="3" presStyleCnt="6" custScaleY="101296" custLinFactNeighborX="-7578" custLinFactNeighborY="1447">
        <dgm:presLayoutVars/>
      </dgm:prSet>
      <dgm:spPr/>
    </dgm:pt>
    <dgm:pt modelId="{23B70BD1-FAD4-4E16-BCF0-CFD77805B002}" type="pres">
      <dgm:prSet presAssocID="{EED1BFAE-1BDB-416B-8D08-DCA94A1C4F4B}" presName="sibTrans" presStyleCnt="0"/>
      <dgm:spPr/>
    </dgm:pt>
    <dgm:pt modelId="{3508A899-8A7B-4EC5-A2DB-D7BAF09AB978}" type="pres">
      <dgm:prSet presAssocID="{B0CA6F16-ECC7-4192-A264-0FF2EF00D762}" presName="compNode" presStyleCnt="0"/>
      <dgm:spPr/>
    </dgm:pt>
    <dgm:pt modelId="{7AFF61F5-A44E-4538-BFD8-0889ACC23C8D}" type="pres">
      <dgm:prSet presAssocID="{B0CA6F16-ECC7-4192-A264-0FF2EF00D762}" presName="iconRect" presStyleLbl="node1" presStyleIdx="2" presStyleCnt="3" custLinFactNeighborX="43453" custLinFactNeighborY="-3468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AE3C191-9B99-4E69-B634-BB95099E7A88}" type="pres">
      <dgm:prSet presAssocID="{B0CA6F16-ECC7-4192-A264-0FF2EF00D762}" presName="iconSpace" presStyleCnt="0"/>
      <dgm:spPr/>
    </dgm:pt>
    <dgm:pt modelId="{C4904818-02A2-4E2E-865D-167AF4955A33}" type="pres">
      <dgm:prSet presAssocID="{B0CA6F16-ECC7-4192-A264-0FF2EF00D762}" presName="parTx" presStyleLbl="revTx" presStyleIdx="4" presStyleCnt="6" custLinFactNeighborX="-4609" custLinFactNeighborY="-16182">
        <dgm:presLayoutVars>
          <dgm:chMax val="0"/>
          <dgm:chPref val="0"/>
        </dgm:presLayoutVars>
      </dgm:prSet>
      <dgm:spPr/>
    </dgm:pt>
    <dgm:pt modelId="{CD665861-EB0B-4BAC-9816-A83A79963177}" type="pres">
      <dgm:prSet presAssocID="{B0CA6F16-ECC7-4192-A264-0FF2EF00D762}" presName="txSpace" presStyleCnt="0"/>
      <dgm:spPr/>
    </dgm:pt>
    <dgm:pt modelId="{29116899-6D1E-4D5C-9F7C-63EEF86842BE}" type="pres">
      <dgm:prSet presAssocID="{B0CA6F16-ECC7-4192-A264-0FF2EF00D762}" presName="desTx" presStyleLbl="revTx" presStyleIdx="5" presStyleCnt="6" custLinFactNeighborX="-4936" custLinFactNeighborY="475">
        <dgm:presLayoutVars/>
      </dgm:prSet>
      <dgm:spPr/>
    </dgm:pt>
  </dgm:ptLst>
  <dgm:cxnLst>
    <dgm:cxn modelId="{D5996214-CB07-4C50-AF17-7911118BADC5}" type="presOf" srcId="{A037594E-ECAD-4F5A-AE65-1EF1C48BECB9}" destId="{29116899-6D1E-4D5C-9F7C-63EEF86842BE}" srcOrd="0" destOrd="0" presId="urn:microsoft.com/office/officeart/2018/2/layout/IconLabelDescriptionList"/>
    <dgm:cxn modelId="{612B6416-3FBE-4970-BD53-FC51F06850D5}" type="presOf" srcId="{A1DA995E-FFA9-4C54-836D-B6F89EEDA4CF}" destId="{87FCCB9D-9102-437C-8965-DC53EAEE1450}" srcOrd="0" destOrd="0" presId="urn:microsoft.com/office/officeart/2018/2/layout/IconLabelDescriptionList"/>
    <dgm:cxn modelId="{31348E23-A9D5-4A58-B7D4-4EE2C918C0DB}" type="presOf" srcId="{B97B667B-7630-4EFF-A68B-CEA078B3BCC9}" destId="{73A466F5-C954-419B-B15E-D8E076830D31}" srcOrd="0" destOrd="0" presId="urn:microsoft.com/office/officeart/2018/2/layout/IconLabelDescriptionList"/>
    <dgm:cxn modelId="{D6BDAB40-BF58-45B5-A218-7DD745DFAD52}" srcId="{B0CA6F16-ECC7-4192-A264-0FF2EF00D762}" destId="{DD6D8262-F1D8-4B79-9841-F55201B905EE}" srcOrd="1" destOrd="0" parTransId="{8100DFCA-30A8-424D-AD52-92C624932CF8}" sibTransId="{3C39B6BF-D201-45B5-86FB-113D088E1401}"/>
    <dgm:cxn modelId="{DADE2C62-2CF2-4229-9ED2-4C53436DAE93}" type="presOf" srcId="{DD6D8262-F1D8-4B79-9841-F55201B905EE}" destId="{29116899-6D1E-4D5C-9F7C-63EEF86842BE}" srcOrd="0" destOrd="1" presId="urn:microsoft.com/office/officeart/2018/2/layout/IconLabelDescriptionList"/>
    <dgm:cxn modelId="{5C1A4542-1989-4CA6-A199-723C0BCBB33B}" type="presOf" srcId="{3595BAE9-E8AE-479E-AAE5-8007CAA82274}" destId="{E9259103-18C1-4686-BDE8-B645B272F403}" srcOrd="0" destOrd="0" presId="urn:microsoft.com/office/officeart/2018/2/layout/IconLabelDescriptionList"/>
    <dgm:cxn modelId="{3C886D66-366A-4771-87AF-26A099BC06A6}" type="presOf" srcId="{CDABD7EF-3674-4807-B4AE-EA2C7CDE664A}" destId="{E9259103-18C1-4686-BDE8-B645B272F403}" srcOrd="0" destOrd="1" presId="urn:microsoft.com/office/officeart/2018/2/layout/IconLabelDescriptionList"/>
    <dgm:cxn modelId="{9A13E467-DB55-4B14-B3C1-42C5D19FD55A}" srcId="{B97B667B-7630-4EFF-A68B-CEA078B3BCC9}" destId="{B0CA6F16-ECC7-4192-A264-0FF2EF00D762}" srcOrd="2" destOrd="0" parTransId="{3D92525E-D18F-483F-BD40-160FC07A4876}" sibTransId="{5335B080-EC8F-4003-998A-C347CC913073}"/>
    <dgm:cxn modelId="{5999196A-EF47-4B82-A86C-E6DB4F92F63D}" type="presOf" srcId="{CE46E9BD-E91E-4D73-892F-E1EF149CE4CD}" destId="{0D8EBE11-264A-4D8F-8DCA-5B5DDE342583}" srcOrd="0" destOrd="0" presId="urn:microsoft.com/office/officeart/2018/2/layout/IconLabelDescriptionList"/>
    <dgm:cxn modelId="{26D81B56-3A32-4075-A0D2-48FDF4FAED23}" srcId="{CE46E9BD-E91E-4D73-892F-E1EF149CE4CD}" destId="{3595BAE9-E8AE-479E-AAE5-8007CAA82274}" srcOrd="0" destOrd="0" parTransId="{80BB22F4-182F-4601-8947-67CE3314DB90}" sibTransId="{AC3B373E-D5AF-4F5A-B1D5-FE018F3D4961}"/>
    <dgm:cxn modelId="{06CF5A83-5D0B-4B06-8699-A011562A189E}" srcId="{B0CA6F16-ECC7-4192-A264-0FF2EF00D762}" destId="{A037594E-ECAD-4F5A-AE65-1EF1C48BECB9}" srcOrd="0" destOrd="0" parTransId="{B9AB18BB-EC0B-4C02-9E3D-4D9AE2B06DC2}" sibTransId="{259EE28F-C7D0-4C96-80E7-16175AD5389B}"/>
    <dgm:cxn modelId="{03606684-0CE1-48D3-B087-A909AC1D5C5B}" srcId="{B97B667B-7630-4EFF-A68B-CEA078B3BCC9}" destId="{2C40ED29-550F-4CEC-8FD7-0B098A2E4BF4}" srcOrd="1" destOrd="0" parTransId="{73BB51CE-2CA5-4847-AC00-E228022796E0}" sibTransId="{EED1BFAE-1BDB-416B-8D08-DCA94A1C4F4B}"/>
    <dgm:cxn modelId="{D0F0658E-FA09-4595-AAB1-26053C0CDBFB}" type="presOf" srcId="{912D97E5-EAAB-49FF-9E85-E9D15E72795B}" destId="{87FCCB9D-9102-437C-8965-DC53EAEE1450}" srcOrd="0" destOrd="2" presId="urn:microsoft.com/office/officeart/2018/2/layout/IconLabelDescriptionList"/>
    <dgm:cxn modelId="{74568995-5113-4637-83F5-D508D94030CA}" type="presOf" srcId="{8218C2BB-6C59-45C6-8539-609F15D79181}" destId="{87FCCB9D-9102-437C-8965-DC53EAEE1450}" srcOrd="0" destOrd="1" presId="urn:microsoft.com/office/officeart/2018/2/layout/IconLabelDescriptionList"/>
    <dgm:cxn modelId="{4B9E1599-8F90-455E-87EA-2E822285766E}" srcId="{B97B667B-7630-4EFF-A68B-CEA078B3BCC9}" destId="{CE46E9BD-E91E-4D73-892F-E1EF149CE4CD}" srcOrd="0" destOrd="0" parTransId="{4281B0CB-ABEA-4F0D-A1A3-FD4135F65B05}" sibTransId="{6411B346-E67B-46EF-9B31-D8095D6148D6}"/>
    <dgm:cxn modelId="{B58D199B-C732-4A3C-9838-38143CC1AF8E}" type="presOf" srcId="{B0CA6F16-ECC7-4192-A264-0FF2EF00D762}" destId="{C4904818-02A2-4E2E-865D-167AF4955A33}" srcOrd="0" destOrd="0" presId="urn:microsoft.com/office/officeart/2018/2/layout/IconLabelDescriptionList"/>
    <dgm:cxn modelId="{410539C4-6FB6-449E-89FA-222C31ACB5E3}" srcId="{2C40ED29-550F-4CEC-8FD7-0B098A2E4BF4}" destId="{8218C2BB-6C59-45C6-8539-609F15D79181}" srcOrd="1" destOrd="0" parTransId="{FEFA8433-62A1-42B0-92A7-FDCC7B5CDADC}" sibTransId="{9B2605C4-6675-4BFE-B35C-5AEA387F5DF1}"/>
    <dgm:cxn modelId="{50B3FECA-9523-47DE-A145-9E2EDBD9F9FD}" type="presOf" srcId="{2C40ED29-550F-4CEC-8FD7-0B098A2E4BF4}" destId="{F5EAB07F-23FB-43C5-80B4-C2C749A33962}" srcOrd="0" destOrd="0" presId="urn:microsoft.com/office/officeart/2018/2/layout/IconLabelDescriptionList"/>
    <dgm:cxn modelId="{D40D02DF-DA00-477F-AE7C-AA4BDF56D128}" srcId="{2C40ED29-550F-4CEC-8FD7-0B098A2E4BF4}" destId="{912D97E5-EAAB-49FF-9E85-E9D15E72795B}" srcOrd="2" destOrd="0" parTransId="{60E16FDE-46CE-4542-BB2E-3AAA0851A3CD}" sibTransId="{CDF2E333-1ABF-4B11-9A52-5C557B5338F8}"/>
    <dgm:cxn modelId="{EC450CF5-DB7C-49D0-839F-D99FF789AF2D}" srcId="{2C40ED29-550F-4CEC-8FD7-0B098A2E4BF4}" destId="{A1DA995E-FFA9-4C54-836D-B6F89EEDA4CF}" srcOrd="0" destOrd="0" parTransId="{DF4A985E-8D88-4C20-BFEC-D9C210D516A7}" sibTransId="{DF39D2DA-C13B-4F79-874D-2470586CCB03}"/>
    <dgm:cxn modelId="{9EC730F7-920A-41A4-9413-1A736B21A483}" srcId="{CE46E9BD-E91E-4D73-892F-E1EF149CE4CD}" destId="{CDABD7EF-3674-4807-B4AE-EA2C7CDE664A}" srcOrd="1" destOrd="0" parTransId="{B224BB46-DC49-482A-AE71-CDDA37AF79D9}" sibTransId="{6BC61087-7C67-4C19-8486-07F09FA7AFEE}"/>
    <dgm:cxn modelId="{C447FB25-DEB0-4DEE-9387-9C3C168B9B35}" type="presParOf" srcId="{73A466F5-C954-419B-B15E-D8E076830D31}" destId="{E68E8AC7-8166-4F42-AA26-9BFEA20C0260}" srcOrd="0" destOrd="0" presId="urn:microsoft.com/office/officeart/2018/2/layout/IconLabelDescriptionList"/>
    <dgm:cxn modelId="{1CB1C6E5-7D2B-466A-BBA0-EC2E00AF7832}" type="presParOf" srcId="{E68E8AC7-8166-4F42-AA26-9BFEA20C0260}" destId="{747D3BC7-3FB3-44AB-A229-773CF8AD85AE}" srcOrd="0" destOrd="0" presId="urn:microsoft.com/office/officeart/2018/2/layout/IconLabelDescriptionList"/>
    <dgm:cxn modelId="{EAAC74B1-C081-4F68-AD3F-DD3B64ABCFC3}" type="presParOf" srcId="{E68E8AC7-8166-4F42-AA26-9BFEA20C0260}" destId="{F50FB9C6-1D3A-4822-B373-70EA5CEC9F8B}" srcOrd="1" destOrd="0" presId="urn:microsoft.com/office/officeart/2018/2/layout/IconLabelDescriptionList"/>
    <dgm:cxn modelId="{B9260DC1-3B13-4AC3-A7DE-8F86DB5B4757}" type="presParOf" srcId="{E68E8AC7-8166-4F42-AA26-9BFEA20C0260}" destId="{0D8EBE11-264A-4D8F-8DCA-5B5DDE342583}" srcOrd="2" destOrd="0" presId="urn:microsoft.com/office/officeart/2018/2/layout/IconLabelDescriptionList"/>
    <dgm:cxn modelId="{65FFC7A3-FC53-41DF-80F4-7ABC7F832266}" type="presParOf" srcId="{E68E8AC7-8166-4F42-AA26-9BFEA20C0260}" destId="{A9FC3010-1A48-4DC8-8CDE-9A4A4E05D50C}" srcOrd="3" destOrd="0" presId="urn:microsoft.com/office/officeart/2018/2/layout/IconLabelDescriptionList"/>
    <dgm:cxn modelId="{340DDA24-13EE-4D85-ADC5-2A2FF3B06A28}" type="presParOf" srcId="{E68E8AC7-8166-4F42-AA26-9BFEA20C0260}" destId="{E9259103-18C1-4686-BDE8-B645B272F403}" srcOrd="4" destOrd="0" presId="urn:microsoft.com/office/officeart/2018/2/layout/IconLabelDescriptionList"/>
    <dgm:cxn modelId="{09CC179B-1ABF-4F96-B2A9-ED2D9498B5A1}" type="presParOf" srcId="{73A466F5-C954-419B-B15E-D8E076830D31}" destId="{CD806113-8963-4C66-9D2F-F3A01C953CA7}" srcOrd="1" destOrd="0" presId="urn:microsoft.com/office/officeart/2018/2/layout/IconLabelDescriptionList"/>
    <dgm:cxn modelId="{70916157-2788-461B-9A8F-D7D4D79A56E9}" type="presParOf" srcId="{73A466F5-C954-419B-B15E-D8E076830D31}" destId="{903892B1-0494-413C-A551-30E94D7678EB}" srcOrd="2" destOrd="0" presId="urn:microsoft.com/office/officeart/2018/2/layout/IconLabelDescriptionList"/>
    <dgm:cxn modelId="{0AFA7BB3-6101-4F49-9DF6-74DC999CE95B}" type="presParOf" srcId="{903892B1-0494-413C-A551-30E94D7678EB}" destId="{FD85DE48-795B-4226-98CA-D2926EA34680}" srcOrd="0" destOrd="0" presId="urn:microsoft.com/office/officeart/2018/2/layout/IconLabelDescriptionList"/>
    <dgm:cxn modelId="{FD34A65F-8DF4-4442-8233-FF231178D25B}" type="presParOf" srcId="{903892B1-0494-413C-A551-30E94D7678EB}" destId="{9181DCB6-F629-4C31-96E6-33EF86562D66}" srcOrd="1" destOrd="0" presId="urn:microsoft.com/office/officeart/2018/2/layout/IconLabelDescriptionList"/>
    <dgm:cxn modelId="{4413F3DC-0A0A-40DB-9A40-8FCF84E9FF76}" type="presParOf" srcId="{903892B1-0494-413C-A551-30E94D7678EB}" destId="{F5EAB07F-23FB-43C5-80B4-C2C749A33962}" srcOrd="2" destOrd="0" presId="urn:microsoft.com/office/officeart/2018/2/layout/IconLabelDescriptionList"/>
    <dgm:cxn modelId="{0177EE1C-CB00-4912-AA2D-9DA6042D792D}" type="presParOf" srcId="{903892B1-0494-413C-A551-30E94D7678EB}" destId="{0F251CAE-503B-46FF-B395-8DC7F86274B6}" srcOrd="3" destOrd="0" presId="urn:microsoft.com/office/officeart/2018/2/layout/IconLabelDescriptionList"/>
    <dgm:cxn modelId="{BA6179F7-A16C-4DBF-A7B7-1112BCB3E8DD}" type="presParOf" srcId="{903892B1-0494-413C-A551-30E94D7678EB}" destId="{87FCCB9D-9102-437C-8965-DC53EAEE1450}" srcOrd="4" destOrd="0" presId="urn:microsoft.com/office/officeart/2018/2/layout/IconLabelDescriptionList"/>
    <dgm:cxn modelId="{07B78C93-E1D3-4F33-A8A5-4018CBA58E96}" type="presParOf" srcId="{73A466F5-C954-419B-B15E-D8E076830D31}" destId="{23B70BD1-FAD4-4E16-BCF0-CFD77805B002}" srcOrd="3" destOrd="0" presId="urn:microsoft.com/office/officeart/2018/2/layout/IconLabelDescriptionList"/>
    <dgm:cxn modelId="{BDD9AA07-ADC0-4891-9500-A514BCEE017A}" type="presParOf" srcId="{73A466F5-C954-419B-B15E-D8E076830D31}" destId="{3508A899-8A7B-4EC5-A2DB-D7BAF09AB978}" srcOrd="4" destOrd="0" presId="urn:microsoft.com/office/officeart/2018/2/layout/IconLabelDescriptionList"/>
    <dgm:cxn modelId="{1BF9BF87-AEBD-4A59-89A9-A5EA20A5E6E9}" type="presParOf" srcId="{3508A899-8A7B-4EC5-A2DB-D7BAF09AB978}" destId="{7AFF61F5-A44E-4538-BFD8-0889ACC23C8D}" srcOrd="0" destOrd="0" presId="urn:microsoft.com/office/officeart/2018/2/layout/IconLabelDescriptionList"/>
    <dgm:cxn modelId="{D7DF78E5-653B-418A-9BBA-C0011FAFF61E}" type="presParOf" srcId="{3508A899-8A7B-4EC5-A2DB-D7BAF09AB978}" destId="{0AE3C191-9B99-4E69-B634-BB95099E7A88}" srcOrd="1" destOrd="0" presId="urn:microsoft.com/office/officeart/2018/2/layout/IconLabelDescriptionList"/>
    <dgm:cxn modelId="{A0A97D98-2802-4855-8F9D-6D489BB7EBE5}" type="presParOf" srcId="{3508A899-8A7B-4EC5-A2DB-D7BAF09AB978}" destId="{C4904818-02A2-4E2E-865D-167AF4955A33}" srcOrd="2" destOrd="0" presId="urn:microsoft.com/office/officeart/2018/2/layout/IconLabelDescriptionList"/>
    <dgm:cxn modelId="{C5C0E38B-57CC-4CDD-BBA5-6499D97714E3}" type="presParOf" srcId="{3508A899-8A7B-4EC5-A2DB-D7BAF09AB978}" destId="{CD665861-EB0B-4BAC-9816-A83A79963177}" srcOrd="3" destOrd="0" presId="urn:microsoft.com/office/officeart/2018/2/layout/IconLabelDescriptionList"/>
    <dgm:cxn modelId="{CD4022CD-A68E-4717-AC0A-1823FA85C33F}" type="presParOf" srcId="{3508A899-8A7B-4EC5-A2DB-D7BAF09AB978}" destId="{29116899-6D1E-4D5C-9F7C-63EEF86842B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D3BC7-3FB3-44AB-A229-773CF8AD85AE}">
      <dsp:nvSpPr>
        <dsp:cNvPr id="0" name=""/>
        <dsp:cNvSpPr/>
      </dsp:nvSpPr>
      <dsp:spPr>
        <a:xfrm>
          <a:off x="1162818" y="618408"/>
          <a:ext cx="1363011" cy="13630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EBE11-264A-4D8F-8DCA-5B5DDE342583}">
      <dsp:nvSpPr>
        <dsp:cNvPr id="0" name=""/>
        <dsp:cNvSpPr/>
      </dsp:nvSpPr>
      <dsp:spPr>
        <a:xfrm>
          <a:off x="154082" y="2483025"/>
          <a:ext cx="3894318" cy="584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Self-Awareness</a:t>
          </a:r>
        </a:p>
      </dsp:txBody>
      <dsp:txXfrm>
        <a:off x="154082" y="2483025"/>
        <a:ext cx="3894318" cy="584147"/>
      </dsp:txXfrm>
    </dsp:sp>
    <dsp:sp modelId="{E9259103-18C1-4686-BDE8-B645B272F403}">
      <dsp:nvSpPr>
        <dsp:cNvPr id="0" name=""/>
        <dsp:cNvSpPr/>
      </dsp:nvSpPr>
      <dsp:spPr>
        <a:xfrm>
          <a:off x="132274" y="3242760"/>
          <a:ext cx="3894318" cy="1512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Greater awareness of my leadership tendencies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Recognition of patterns that impact team effectiveness</a:t>
          </a:r>
        </a:p>
      </dsp:txBody>
      <dsp:txXfrm>
        <a:off x="132274" y="3242760"/>
        <a:ext cx="3894318" cy="1512110"/>
      </dsp:txXfrm>
    </dsp:sp>
    <dsp:sp modelId="{FD85DE48-795B-4226-98CA-D2926EA34680}">
      <dsp:nvSpPr>
        <dsp:cNvPr id="0" name=""/>
        <dsp:cNvSpPr/>
      </dsp:nvSpPr>
      <dsp:spPr>
        <a:xfrm>
          <a:off x="6408165" y="823822"/>
          <a:ext cx="1363011" cy="13630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AB07F-23FB-43C5-80B4-C2C749A33962}">
      <dsp:nvSpPr>
        <dsp:cNvPr id="0" name=""/>
        <dsp:cNvSpPr/>
      </dsp:nvSpPr>
      <dsp:spPr>
        <a:xfrm>
          <a:off x="4693339" y="2481467"/>
          <a:ext cx="4852593" cy="584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Key Growth Areas </a:t>
          </a:r>
        </a:p>
      </dsp:txBody>
      <dsp:txXfrm>
        <a:off x="4693339" y="2481467"/>
        <a:ext cx="4852593" cy="584147"/>
      </dsp:txXfrm>
    </dsp:sp>
    <dsp:sp modelId="{87FCCB9D-9102-437C-8965-DC53EAEE1450}">
      <dsp:nvSpPr>
        <dsp:cNvPr id="0" name=""/>
        <dsp:cNvSpPr/>
      </dsp:nvSpPr>
      <dsp:spPr>
        <a:xfrm>
          <a:off x="4768129" y="3242760"/>
          <a:ext cx="3894318" cy="1531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Identified tendency to become overly analytical or detached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Need to strengthen strategic follow‑through and clarity of action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Balancing independence with stronger engagement and alignment</a:t>
          </a:r>
        </a:p>
      </dsp:txBody>
      <dsp:txXfrm>
        <a:off x="4768129" y="3242760"/>
        <a:ext cx="3894318" cy="1531707"/>
      </dsp:txXfrm>
    </dsp:sp>
    <dsp:sp modelId="{7AFF61F5-A44E-4538-BFD8-0889ACC23C8D}">
      <dsp:nvSpPr>
        <dsp:cNvPr id="0" name=""/>
        <dsp:cNvSpPr/>
      </dsp:nvSpPr>
      <dsp:spPr>
        <a:xfrm>
          <a:off x="10710471" y="582997"/>
          <a:ext cx="1363011" cy="13630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04818-02A2-4E2E-865D-167AF4955A33}">
      <dsp:nvSpPr>
        <dsp:cNvPr id="0" name=""/>
        <dsp:cNvSpPr/>
      </dsp:nvSpPr>
      <dsp:spPr>
        <a:xfrm>
          <a:off x="9938713" y="2483025"/>
          <a:ext cx="3894318" cy="584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Leadership Shift</a:t>
          </a:r>
        </a:p>
      </dsp:txBody>
      <dsp:txXfrm>
        <a:off x="9938713" y="2483025"/>
        <a:ext cx="3894318" cy="584147"/>
      </dsp:txXfrm>
    </dsp:sp>
    <dsp:sp modelId="{29116899-6D1E-4D5C-9F7C-63EEF86842BE}">
      <dsp:nvSpPr>
        <dsp:cNvPr id="0" name=""/>
        <dsp:cNvSpPr/>
      </dsp:nvSpPr>
      <dsp:spPr>
        <a:xfrm>
          <a:off x="9925978" y="3242760"/>
          <a:ext cx="3894318" cy="1512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From “leading through logic” → to “leading with awareness and impact”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From reacting quickly → to intentional, structured decision-making</a:t>
          </a:r>
        </a:p>
      </dsp:txBody>
      <dsp:txXfrm>
        <a:off x="9925978" y="3242760"/>
        <a:ext cx="3894318" cy="1512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32ECD-5869-4052-AAEE-172C76EB47A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D0EC4-6E65-4C41-8102-654F0CA2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2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reflects how I applied CIO Leadership Academy principles to being the processing of moving SUNY Erie from fragmented AI experimentation to a governed, ethical, and sustainable institutional strategy.</a:t>
            </a:r>
          </a:p>
          <a:p>
            <a:pPr fontAlgn="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start with why this work was necessary</a:t>
            </a:r>
          </a:p>
          <a:p>
            <a:pPr fontAlgn="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D0EC4-6E65-4C41-8102-654F0CA258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5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adoption was already happening across SUNY Erie—but it was uneven, inconsistent, and largely uncoordinated.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Faculty and staff weren’t asking if they could use AI—they were asking how to use it responsibly.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same time, the institution faced real risks around privacy, academic integrity, and equity.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created a clear leadership gap—and an opportunity.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instead of reacting to AI, I focused on building a structured, institutional response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was an effort to bring structure to that reality.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D0EC4-6E65-4C41-8102-654F0CA258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14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part of this project, I developed a draft institutional framework to guide this work.</a:t>
            </a:r>
          </a:p>
          <a:p>
            <a:pPr fontAlgn="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 and Assessment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—understanding what was actually happening</a:t>
            </a:r>
          </a:p>
          <a:p>
            <a:pPr fontAlgn="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 and Ethics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—creating guardrails without limiting innovation</a:t>
            </a:r>
          </a:p>
          <a:p>
            <a:pPr fontAlgn="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Third,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Empowerment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—building faculty and staff capacity</a:t>
            </a:r>
          </a:p>
          <a:p>
            <a:pPr fontAlgn="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fourth,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Measurable Outcomes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—ensuring this work is sustainable and accountable</a:t>
            </a:r>
          </a:p>
          <a:p>
            <a:pPr fontAlgn="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framework ensures we’re not chasing tools—we’re building institutional capability.</a:t>
            </a:r>
          </a:p>
          <a:p>
            <a:pPr fontAlgn="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 started this work intentionally—with listening</a:t>
            </a:r>
          </a:p>
          <a:p>
            <a:pPr fontAlgn="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A2A31-2DEB-48B1-9017-82A9C345E8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20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part of this work, we launched an institutional AI survey, which is currently in progress.</a:t>
            </a:r>
          </a:p>
          <a:p>
            <a:pPr fontAlgn="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survey is helping us move from assumptions to data‑informed decisions around AI use, access, and concerns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ECC AI Survey will help us understand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and concerns, identified gaps in access, literacy, and ethical understanding, My goal is to use data—not assumptions—to shape the strategy.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Governance enables innovation—it doesn’t restrict it.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Cross‑functional steering committee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 review and approval process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Transparent ownership and accountability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Balancing Academic Integrity, Equity, and Risk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Faculty desire for AI detection tools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of false positives and equity concerns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 decision: limit high‑stakes reliance on detection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Shifted focus from policing → learning and process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D0EC4-6E65-4C41-8102-654F0CA258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28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framework outlines a governance model we are in the process of implementing.</a:t>
            </a:r>
          </a:p>
          <a:p>
            <a:endParaRPr lang="en-US" dirty="0"/>
          </a:p>
          <a:p>
            <a:endParaRPr lang="en-US" dirty="0"/>
          </a:p>
          <a:p>
            <a:pPr fontAlgn="t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Balancing Academic Integrity, Equity, and Risk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Faculty desire for AI detection tools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of false positives and equity concerns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 decision: limit high‑stakes reliance on detection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Shifted focus from policing → learning and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D0EC4-6E65-4C41-8102-654F0CA258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91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 most impactful parts of the Academy was the level of self-awareness it required.</a:t>
            </a:r>
          </a:p>
          <a:p>
            <a:pPr fontAlgn="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 like Positive Intelligence and 360 feedback really held a mirror up for me as a leader.</a:t>
            </a:r>
          </a:p>
          <a:p>
            <a:pPr fontAlgn="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recognized patterns in how I show up—particularly a tendency to become overly analytical, to distance myself when things feel unclear, and at times to move forward without fully bringing others along in the process.</a:t>
            </a:r>
          </a:p>
          <a:p>
            <a:pPr fontAlgn="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that means in practice is that I can be very effective at solving complex problems—but if I’m not intentional, I can miss how the team is experiencing the work.</a:t>
            </a:r>
          </a:p>
          <a:p>
            <a:endParaRPr lang="en-US" dirty="0"/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Academy helped me reframe these not as weaknesses, but as overused strengths—what Positive Intelligence calls saboteurs.” </a:t>
            </a:r>
          </a:p>
          <a:p>
            <a:pPr fontAlgn="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my focus now is being more intentional—slowing down when needed, creating clearer action steps, and staying more engaged with the team throughout the process.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shift—from purely analytical leadership to more balanced, self-aware leadership—has directly influenced how I approached this AI initiative.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awareness is something I will continue to actively work on as I grow into a CIO-level role.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D0EC4-6E65-4C41-8102-654F0CA258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3530" b="6694"/>
          <a:stretch>
            <a:fillRect/>
          </a:stretch>
        </p:blipFill>
        <p:spPr>
          <a:xfrm>
            <a:off x="-1" y="38100"/>
            <a:ext cx="16171713" cy="9105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2187" b="3781"/>
          <a:stretch>
            <a:fillRect/>
          </a:stretch>
        </p:blipFill>
        <p:spPr>
          <a:xfrm>
            <a:off x="0" y="38100"/>
            <a:ext cx="16178136" cy="9029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del of a building with columns and people">
            <a:extLst>
              <a:ext uri="{FF2B5EF4-FFF2-40B4-BE49-F238E27FC236}">
                <a16:creationId xmlns:a16="http://schemas.microsoft.com/office/drawing/2014/main" id="{BA55AC5C-BED3-0064-4870-1AEF6673AB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71"/>
          <a:stretch>
            <a:fillRect/>
          </a:stretch>
        </p:blipFill>
        <p:spPr>
          <a:xfrm>
            <a:off x="20" y="1709"/>
            <a:ext cx="16255980" cy="91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7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2187" b="2941"/>
          <a:stretch>
            <a:fillRect/>
          </a:stretch>
        </p:blipFill>
        <p:spPr>
          <a:xfrm>
            <a:off x="-1" y="38100"/>
            <a:ext cx="16313397" cy="9029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2656" b="2941"/>
          <a:stretch>
            <a:fillRect/>
          </a:stretch>
        </p:blipFill>
        <p:spPr>
          <a:xfrm>
            <a:off x="0" y="38100"/>
            <a:ext cx="16235218" cy="9029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6251935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BF0B5-5B96-F806-0FC1-D27BC6822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742917"/>
            <a:ext cx="14020800" cy="1511332"/>
          </a:xfrm>
        </p:spPr>
        <p:txBody>
          <a:bodyPr>
            <a:normAutofit/>
          </a:bodyPr>
          <a:lstStyle/>
          <a:p>
            <a:r>
              <a:rPr lang="en-US" sz="6900"/>
              <a:t>Lessons Learned</a:t>
            </a:r>
          </a:p>
        </p:txBody>
      </p:sp>
      <p:graphicFrame>
        <p:nvGraphicFramePr>
          <p:cNvPr id="16" name="Content Placeholder 13">
            <a:extLst>
              <a:ext uri="{FF2B5EF4-FFF2-40B4-BE49-F238E27FC236}">
                <a16:creationId xmlns:a16="http://schemas.microsoft.com/office/drawing/2014/main" id="{C4B3A042-4323-CF0E-D759-53192D64C1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728722"/>
              </p:ext>
            </p:extLst>
          </p:nvPr>
        </p:nvGraphicFramePr>
        <p:xfrm>
          <a:off x="1117600" y="2438400"/>
          <a:ext cx="14020800" cy="580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8617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696</Words>
  <Application>Microsoft Office PowerPoint</Application>
  <PresentationFormat>Custom</PresentationFormat>
  <Paragraphs>84</Paragraphs>
  <Slides>6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Aiken, Katherine</dc:creator>
  <cp:lastModifiedBy>Aiken, Katherine</cp:lastModifiedBy>
  <cp:revision>5</cp:revision>
  <dcterms:created xsi:type="dcterms:W3CDTF">2006-08-16T00:00:00Z</dcterms:created>
  <dcterms:modified xsi:type="dcterms:W3CDTF">2026-05-06T17:01:49Z</dcterms:modified>
</cp:coreProperties>
</file>