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8" r:id="rId4"/>
    <p:sldId id="257" r:id="rId5"/>
    <p:sldId id="259" r:id="rId6"/>
    <p:sldId id="263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562DA-9A19-7445-999F-273A5E065D56}" v="93" dt="2025-05-07T13:04:59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4"/>
    <p:restoredTop sz="93591"/>
  </p:normalViewPr>
  <p:slideViewPr>
    <p:cSldViewPr snapToGrid="0">
      <p:cViewPr>
        <p:scale>
          <a:sx n="71" d="100"/>
          <a:sy n="71" d="100"/>
        </p:scale>
        <p:origin x="1504" y="1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C7B0D-3B31-4129-B5AF-9EABDD05544A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995F6DD3-541B-438F-905B-2944FA89D0CA}">
      <dgm:prSet/>
      <dgm:spPr/>
      <dgm:t>
        <a:bodyPr/>
        <a:lstStyle/>
        <a:p>
          <a:r>
            <a:rPr lang="en-US"/>
            <a:t>Clinical and Administrative staff access apps using Citrix based portal.</a:t>
          </a:r>
        </a:p>
      </dgm:t>
    </dgm:pt>
    <dgm:pt modelId="{D92010DB-2A94-4AF9-8089-A1251089FBFB}" type="parTrans" cxnId="{0F12B816-B77E-49F3-BB15-B80ED71D7466}">
      <dgm:prSet/>
      <dgm:spPr/>
      <dgm:t>
        <a:bodyPr/>
        <a:lstStyle/>
        <a:p>
          <a:endParaRPr lang="en-US"/>
        </a:p>
      </dgm:t>
    </dgm:pt>
    <dgm:pt modelId="{FD0B0811-D147-488B-96F9-5AF0B41E4EA8}" type="sibTrans" cxnId="{0F12B816-B77E-49F3-BB15-B80ED71D7466}">
      <dgm:prSet/>
      <dgm:spPr/>
      <dgm:t>
        <a:bodyPr/>
        <a:lstStyle/>
        <a:p>
          <a:endParaRPr lang="en-US"/>
        </a:p>
      </dgm:t>
    </dgm:pt>
    <dgm:pt modelId="{4D9D2BF0-F4E5-4B75-B7E4-BEECD5EE2E48}">
      <dgm:prSet/>
      <dgm:spPr/>
      <dgm:t>
        <a:bodyPr/>
        <a:lstStyle/>
        <a:p>
          <a:r>
            <a:rPr lang="en-US"/>
            <a:t>VDI environment with applications managed using images.</a:t>
          </a:r>
        </a:p>
      </dgm:t>
    </dgm:pt>
    <dgm:pt modelId="{D1303C65-9B24-443A-B26F-ACDFEE29DADF}" type="parTrans" cxnId="{95AAAF0F-9A73-4E55-BF3A-92ABE25A603B}">
      <dgm:prSet/>
      <dgm:spPr/>
      <dgm:t>
        <a:bodyPr/>
        <a:lstStyle/>
        <a:p>
          <a:endParaRPr lang="en-US"/>
        </a:p>
      </dgm:t>
    </dgm:pt>
    <dgm:pt modelId="{B13CBF0C-5B5A-4342-B39B-D8F5E0C90EF2}" type="sibTrans" cxnId="{95AAAF0F-9A73-4E55-BF3A-92ABE25A603B}">
      <dgm:prSet/>
      <dgm:spPr/>
      <dgm:t>
        <a:bodyPr/>
        <a:lstStyle/>
        <a:p>
          <a:endParaRPr lang="en-US"/>
        </a:p>
      </dgm:t>
    </dgm:pt>
    <dgm:pt modelId="{EE870A8A-125F-4401-B11B-6B02E915388B}">
      <dgm:prSet/>
      <dgm:spPr/>
      <dgm:t>
        <a:bodyPr/>
        <a:lstStyle/>
        <a:p>
          <a:r>
            <a:rPr lang="en-US" b="0" i="0"/>
            <a:t>Citrix Gateway provides secure remote access to applications and resources hosted on internal servers.</a:t>
          </a:r>
          <a:endParaRPr lang="en-US"/>
        </a:p>
      </dgm:t>
    </dgm:pt>
    <dgm:pt modelId="{4472A117-6506-4E5C-A508-385375A650F0}" type="parTrans" cxnId="{9232D787-C232-4BB1-AFEF-7A6C6E0FEE45}">
      <dgm:prSet/>
      <dgm:spPr/>
      <dgm:t>
        <a:bodyPr/>
        <a:lstStyle/>
        <a:p>
          <a:endParaRPr lang="en-US"/>
        </a:p>
      </dgm:t>
    </dgm:pt>
    <dgm:pt modelId="{9C64B19B-1F67-41EA-8DCD-FCC67AAD77AD}" type="sibTrans" cxnId="{9232D787-C232-4BB1-AFEF-7A6C6E0FEE45}">
      <dgm:prSet/>
      <dgm:spPr/>
      <dgm:t>
        <a:bodyPr/>
        <a:lstStyle/>
        <a:p>
          <a:endParaRPr lang="en-US"/>
        </a:p>
      </dgm:t>
    </dgm:pt>
    <dgm:pt modelId="{CD841F38-3AF8-D446-9AF5-72AD7D8771F1}" type="pres">
      <dgm:prSet presAssocID="{24CC7B0D-3B31-4129-B5AF-9EABDD05544A}" presName="vert0" presStyleCnt="0">
        <dgm:presLayoutVars>
          <dgm:dir/>
          <dgm:animOne val="branch"/>
          <dgm:animLvl val="lvl"/>
        </dgm:presLayoutVars>
      </dgm:prSet>
      <dgm:spPr/>
    </dgm:pt>
    <dgm:pt modelId="{94563B7F-C927-164A-BDF0-EA3F2E249223}" type="pres">
      <dgm:prSet presAssocID="{995F6DD3-541B-438F-905B-2944FA89D0CA}" presName="thickLine" presStyleLbl="alignNode1" presStyleIdx="0" presStyleCnt="3"/>
      <dgm:spPr/>
    </dgm:pt>
    <dgm:pt modelId="{A3E98C9A-7276-BF49-A29A-077B9BDE6134}" type="pres">
      <dgm:prSet presAssocID="{995F6DD3-541B-438F-905B-2944FA89D0CA}" presName="horz1" presStyleCnt="0"/>
      <dgm:spPr/>
    </dgm:pt>
    <dgm:pt modelId="{6EB16095-BA91-7644-8244-2C900DB3D1E8}" type="pres">
      <dgm:prSet presAssocID="{995F6DD3-541B-438F-905B-2944FA89D0CA}" presName="tx1" presStyleLbl="revTx" presStyleIdx="0" presStyleCnt="3"/>
      <dgm:spPr/>
    </dgm:pt>
    <dgm:pt modelId="{0585164E-2A74-0340-912C-DEABC067906F}" type="pres">
      <dgm:prSet presAssocID="{995F6DD3-541B-438F-905B-2944FA89D0CA}" presName="vert1" presStyleCnt="0"/>
      <dgm:spPr/>
    </dgm:pt>
    <dgm:pt modelId="{C7E84C5D-3A7D-2C45-916D-8941BE82BB60}" type="pres">
      <dgm:prSet presAssocID="{4D9D2BF0-F4E5-4B75-B7E4-BEECD5EE2E48}" presName="thickLine" presStyleLbl="alignNode1" presStyleIdx="1" presStyleCnt="3"/>
      <dgm:spPr/>
    </dgm:pt>
    <dgm:pt modelId="{38B9D859-02DD-EA4A-95EC-9917C3CA4473}" type="pres">
      <dgm:prSet presAssocID="{4D9D2BF0-F4E5-4B75-B7E4-BEECD5EE2E48}" presName="horz1" presStyleCnt="0"/>
      <dgm:spPr/>
    </dgm:pt>
    <dgm:pt modelId="{40FC2ADA-4908-B746-997E-D176AAA17F34}" type="pres">
      <dgm:prSet presAssocID="{4D9D2BF0-F4E5-4B75-B7E4-BEECD5EE2E48}" presName="tx1" presStyleLbl="revTx" presStyleIdx="1" presStyleCnt="3"/>
      <dgm:spPr/>
    </dgm:pt>
    <dgm:pt modelId="{B2F2F1CC-6EFC-5640-9ED8-B3734C28FF07}" type="pres">
      <dgm:prSet presAssocID="{4D9D2BF0-F4E5-4B75-B7E4-BEECD5EE2E48}" presName="vert1" presStyleCnt="0"/>
      <dgm:spPr/>
    </dgm:pt>
    <dgm:pt modelId="{8BBC982C-2570-B448-8289-7A38B9FD1CEB}" type="pres">
      <dgm:prSet presAssocID="{EE870A8A-125F-4401-B11B-6B02E915388B}" presName="thickLine" presStyleLbl="alignNode1" presStyleIdx="2" presStyleCnt="3"/>
      <dgm:spPr/>
    </dgm:pt>
    <dgm:pt modelId="{9D4CE1D0-E5BE-4746-BF64-7C22CA137F9C}" type="pres">
      <dgm:prSet presAssocID="{EE870A8A-125F-4401-B11B-6B02E915388B}" presName="horz1" presStyleCnt="0"/>
      <dgm:spPr/>
    </dgm:pt>
    <dgm:pt modelId="{FB1E1F5E-5D04-8F4F-97F6-A182DEC5857E}" type="pres">
      <dgm:prSet presAssocID="{EE870A8A-125F-4401-B11B-6B02E915388B}" presName="tx1" presStyleLbl="revTx" presStyleIdx="2" presStyleCnt="3"/>
      <dgm:spPr/>
    </dgm:pt>
    <dgm:pt modelId="{A3038885-4E6A-EF40-A641-349D051E5E9A}" type="pres">
      <dgm:prSet presAssocID="{EE870A8A-125F-4401-B11B-6B02E915388B}" presName="vert1" presStyleCnt="0"/>
      <dgm:spPr/>
    </dgm:pt>
  </dgm:ptLst>
  <dgm:cxnLst>
    <dgm:cxn modelId="{95AAAF0F-9A73-4E55-BF3A-92ABE25A603B}" srcId="{24CC7B0D-3B31-4129-B5AF-9EABDD05544A}" destId="{4D9D2BF0-F4E5-4B75-B7E4-BEECD5EE2E48}" srcOrd="1" destOrd="0" parTransId="{D1303C65-9B24-443A-B26F-ACDFEE29DADF}" sibTransId="{B13CBF0C-5B5A-4342-B39B-D8F5E0C90EF2}"/>
    <dgm:cxn modelId="{0F12B816-B77E-49F3-BB15-B80ED71D7466}" srcId="{24CC7B0D-3B31-4129-B5AF-9EABDD05544A}" destId="{995F6DD3-541B-438F-905B-2944FA89D0CA}" srcOrd="0" destOrd="0" parTransId="{D92010DB-2A94-4AF9-8089-A1251089FBFB}" sibTransId="{FD0B0811-D147-488B-96F9-5AF0B41E4EA8}"/>
    <dgm:cxn modelId="{0989BE2C-1C49-7440-86F0-111381FF0183}" type="presOf" srcId="{4D9D2BF0-F4E5-4B75-B7E4-BEECD5EE2E48}" destId="{40FC2ADA-4908-B746-997E-D176AAA17F34}" srcOrd="0" destOrd="0" presId="urn:microsoft.com/office/officeart/2008/layout/LinedList"/>
    <dgm:cxn modelId="{FDAD4361-12FF-B44B-9B4A-9799E92F00F3}" type="presOf" srcId="{24CC7B0D-3B31-4129-B5AF-9EABDD05544A}" destId="{CD841F38-3AF8-D446-9AF5-72AD7D8771F1}" srcOrd="0" destOrd="0" presId="urn:microsoft.com/office/officeart/2008/layout/LinedList"/>
    <dgm:cxn modelId="{9232D787-C232-4BB1-AFEF-7A6C6E0FEE45}" srcId="{24CC7B0D-3B31-4129-B5AF-9EABDD05544A}" destId="{EE870A8A-125F-4401-B11B-6B02E915388B}" srcOrd="2" destOrd="0" parTransId="{4472A117-6506-4E5C-A508-385375A650F0}" sibTransId="{9C64B19B-1F67-41EA-8DCD-FCC67AAD77AD}"/>
    <dgm:cxn modelId="{F4177E93-F360-E846-AF13-B84C9E0DC17F}" type="presOf" srcId="{995F6DD3-541B-438F-905B-2944FA89D0CA}" destId="{6EB16095-BA91-7644-8244-2C900DB3D1E8}" srcOrd="0" destOrd="0" presId="urn:microsoft.com/office/officeart/2008/layout/LinedList"/>
    <dgm:cxn modelId="{26257BE4-5B24-C64E-8255-64DDC58755B1}" type="presOf" srcId="{EE870A8A-125F-4401-B11B-6B02E915388B}" destId="{FB1E1F5E-5D04-8F4F-97F6-A182DEC5857E}" srcOrd="0" destOrd="0" presId="urn:microsoft.com/office/officeart/2008/layout/LinedList"/>
    <dgm:cxn modelId="{64772B37-B70D-5547-9F47-F327981861C1}" type="presParOf" srcId="{CD841F38-3AF8-D446-9AF5-72AD7D8771F1}" destId="{94563B7F-C927-164A-BDF0-EA3F2E249223}" srcOrd="0" destOrd="0" presId="urn:microsoft.com/office/officeart/2008/layout/LinedList"/>
    <dgm:cxn modelId="{69501E42-F4F5-274C-9678-EDBD2FAA8F93}" type="presParOf" srcId="{CD841F38-3AF8-D446-9AF5-72AD7D8771F1}" destId="{A3E98C9A-7276-BF49-A29A-077B9BDE6134}" srcOrd="1" destOrd="0" presId="urn:microsoft.com/office/officeart/2008/layout/LinedList"/>
    <dgm:cxn modelId="{DB8A5445-3611-4542-80A9-97F6FCB27AD6}" type="presParOf" srcId="{A3E98C9A-7276-BF49-A29A-077B9BDE6134}" destId="{6EB16095-BA91-7644-8244-2C900DB3D1E8}" srcOrd="0" destOrd="0" presId="urn:microsoft.com/office/officeart/2008/layout/LinedList"/>
    <dgm:cxn modelId="{DC4A8E1D-9E53-574F-998B-26B9027045F7}" type="presParOf" srcId="{A3E98C9A-7276-BF49-A29A-077B9BDE6134}" destId="{0585164E-2A74-0340-912C-DEABC067906F}" srcOrd="1" destOrd="0" presId="urn:microsoft.com/office/officeart/2008/layout/LinedList"/>
    <dgm:cxn modelId="{09D4C1D4-AC3C-AE4C-96ED-2FD02736D183}" type="presParOf" srcId="{CD841F38-3AF8-D446-9AF5-72AD7D8771F1}" destId="{C7E84C5D-3A7D-2C45-916D-8941BE82BB60}" srcOrd="2" destOrd="0" presId="urn:microsoft.com/office/officeart/2008/layout/LinedList"/>
    <dgm:cxn modelId="{6ABD0B5B-B219-8F44-8AE0-4526AAB6218C}" type="presParOf" srcId="{CD841F38-3AF8-D446-9AF5-72AD7D8771F1}" destId="{38B9D859-02DD-EA4A-95EC-9917C3CA4473}" srcOrd="3" destOrd="0" presId="urn:microsoft.com/office/officeart/2008/layout/LinedList"/>
    <dgm:cxn modelId="{F0A8B4B0-C188-9E48-B6BA-2DFD4D04484E}" type="presParOf" srcId="{38B9D859-02DD-EA4A-95EC-9917C3CA4473}" destId="{40FC2ADA-4908-B746-997E-D176AAA17F34}" srcOrd="0" destOrd="0" presId="urn:microsoft.com/office/officeart/2008/layout/LinedList"/>
    <dgm:cxn modelId="{80C1B0F1-DE01-B747-94C3-BE317B635472}" type="presParOf" srcId="{38B9D859-02DD-EA4A-95EC-9917C3CA4473}" destId="{B2F2F1CC-6EFC-5640-9ED8-B3734C28FF07}" srcOrd="1" destOrd="0" presId="urn:microsoft.com/office/officeart/2008/layout/LinedList"/>
    <dgm:cxn modelId="{90F4D553-9191-A34A-8293-EF3FF6DE6DFD}" type="presParOf" srcId="{CD841F38-3AF8-D446-9AF5-72AD7D8771F1}" destId="{8BBC982C-2570-B448-8289-7A38B9FD1CEB}" srcOrd="4" destOrd="0" presId="urn:microsoft.com/office/officeart/2008/layout/LinedList"/>
    <dgm:cxn modelId="{EA89C8B9-0A51-D442-A9E2-26723375DEC3}" type="presParOf" srcId="{CD841F38-3AF8-D446-9AF5-72AD7D8771F1}" destId="{9D4CE1D0-E5BE-4746-BF64-7C22CA137F9C}" srcOrd="5" destOrd="0" presId="urn:microsoft.com/office/officeart/2008/layout/LinedList"/>
    <dgm:cxn modelId="{AE56BC9A-8054-3A49-A938-0DCAA530C5CD}" type="presParOf" srcId="{9D4CE1D0-E5BE-4746-BF64-7C22CA137F9C}" destId="{FB1E1F5E-5D04-8F4F-97F6-A182DEC5857E}" srcOrd="0" destOrd="0" presId="urn:microsoft.com/office/officeart/2008/layout/LinedList"/>
    <dgm:cxn modelId="{9F69FBC9-405C-D749-A85A-3B6D28A13740}" type="presParOf" srcId="{9D4CE1D0-E5BE-4746-BF64-7C22CA137F9C}" destId="{A3038885-4E6A-EF40-A641-349D051E5E9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2816DF-3657-490A-921D-2C5B0732B13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AB78DAA-738C-415E-8490-6E592B8915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Inconsistent user experience</a:t>
          </a:r>
        </a:p>
      </dgm:t>
    </dgm:pt>
    <dgm:pt modelId="{F12A0AD0-B1DA-4115-8677-E60F451A91FD}" type="parTrans" cxnId="{8972D166-421F-4A3A-923B-4B41E00290BB}">
      <dgm:prSet/>
      <dgm:spPr/>
      <dgm:t>
        <a:bodyPr/>
        <a:lstStyle/>
        <a:p>
          <a:endParaRPr lang="en-US"/>
        </a:p>
      </dgm:t>
    </dgm:pt>
    <dgm:pt modelId="{6D4F2856-F355-4801-BD95-0F6FD5CC656C}" type="sibTrans" cxnId="{8972D166-421F-4A3A-923B-4B41E00290BB}">
      <dgm:prSet/>
      <dgm:spPr/>
      <dgm:t>
        <a:bodyPr/>
        <a:lstStyle/>
        <a:p>
          <a:endParaRPr lang="en-US"/>
        </a:p>
      </dgm:t>
    </dgm:pt>
    <dgm:pt modelId="{70423C07-C976-4820-8F33-6D80F5A31E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Inconsistent vocabulary/terminology/lingo especially during reporting issues.</a:t>
          </a:r>
        </a:p>
      </dgm:t>
    </dgm:pt>
    <dgm:pt modelId="{FDCBACED-1419-4BDF-97A3-0E0099EB7A3C}" type="parTrans" cxnId="{81796F33-A818-44F4-A88E-0D441167E85D}">
      <dgm:prSet/>
      <dgm:spPr/>
      <dgm:t>
        <a:bodyPr/>
        <a:lstStyle/>
        <a:p>
          <a:endParaRPr lang="en-US"/>
        </a:p>
      </dgm:t>
    </dgm:pt>
    <dgm:pt modelId="{5EE4FDAD-CE1B-44D8-B1FA-7FCB0AEE3074}" type="sibTrans" cxnId="{81796F33-A818-44F4-A88E-0D441167E85D}">
      <dgm:prSet/>
      <dgm:spPr/>
      <dgm:t>
        <a:bodyPr/>
        <a:lstStyle/>
        <a:p>
          <a:endParaRPr lang="en-US"/>
        </a:p>
      </dgm:t>
    </dgm:pt>
    <dgm:pt modelId="{8035C397-A4DD-40E1-A0E9-BA6AFC16CB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Updating and managing of apps- too many images.</a:t>
          </a:r>
        </a:p>
      </dgm:t>
    </dgm:pt>
    <dgm:pt modelId="{2E6BF6E2-5EA1-4F4C-A13D-E25E952351CE}" type="parTrans" cxnId="{2E05735C-AB0E-44E4-BB5C-EE5D842A56E0}">
      <dgm:prSet/>
      <dgm:spPr/>
      <dgm:t>
        <a:bodyPr/>
        <a:lstStyle/>
        <a:p>
          <a:endParaRPr lang="en-US"/>
        </a:p>
      </dgm:t>
    </dgm:pt>
    <dgm:pt modelId="{F13570F8-763B-4366-B8D0-3991A3A59405}" type="sibTrans" cxnId="{2E05735C-AB0E-44E4-BB5C-EE5D842A56E0}">
      <dgm:prSet/>
      <dgm:spPr/>
      <dgm:t>
        <a:bodyPr/>
        <a:lstStyle/>
        <a:p>
          <a:endParaRPr lang="en-US"/>
        </a:p>
      </dgm:t>
    </dgm:pt>
    <dgm:pt modelId="{9BC6EFFC-F2B6-40C4-98E2-F42700ED868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Slower integration of new acquisitions.</a:t>
          </a:r>
        </a:p>
      </dgm:t>
    </dgm:pt>
    <dgm:pt modelId="{1459A9F9-2959-48D4-8440-C6C2705C6989}" type="parTrans" cxnId="{0EF07C1C-5BE9-470F-8388-DFC28064FFA5}">
      <dgm:prSet/>
      <dgm:spPr/>
      <dgm:t>
        <a:bodyPr/>
        <a:lstStyle/>
        <a:p>
          <a:endParaRPr lang="en-US"/>
        </a:p>
      </dgm:t>
    </dgm:pt>
    <dgm:pt modelId="{FB4AC127-BB97-4CFD-AAEC-0B5F768AC41B}" type="sibTrans" cxnId="{0EF07C1C-5BE9-470F-8388-DFC28064FFA5}">
      <dgm:prSet/>
      <dgm:spPr/>
      <dgm:t>
        <a:bodyPr/>
        <a:lstStyle/>
        <a:p>
          <a:endParaRPr lang="en-US"/>
        </a:p>
      </dgm:t>
    </dgm:pt>
    <dgm:pt modelId="{7933B622-2AA2-3F43-B004-D792D5BB222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Endpoint Management</a:t>
          </a:r>
        </a:p>
      </dgm:t>
    </dgm:pt>
    <dgm:pt modelId="{5A0C0F1A-AEDE-5C44-B07C-0668AE29B4B8}" type="parTrans" cxnId="{3D3D6FCC-6467-0B46-929A-C37C19240597}">
      <dgm:prSet/>
      <dgm:spPr/>
      <dgm:t>
        <a:bodyPr/>
        <a:lstStyle/>
        <a:p>
          <a:endParaRPr lang="en-US"/>
        </a:p>
      </dgm:t>
    </dgm:pt>
    <dgm:pt modelId="{E9ECC374-5E91-C644-86BE-0A871967889A}" type="sibTrans" cxnId="{3D3D6FCC-6467-0B46-929A-C37C19240597}">
      <dgm:prSet/>
      <dgm:spPr/>
      <dgm:t>
        <a:bodyPr/>
        <a:lstStyle/>
        <a:p>
          <a:endParaRPr lang="en-US"/>
        </a:p>
      </dgm:t>
    </dgm:pt>
    <dgm:pt modelId="{9FB221FF-376F-4E57-97CF-6BCAB6C0E460}" type="pres">
      <dgm:prSet presAssocID="{7D2816DF-3657-490A-921D-2C5B0732B130}" presName="root" presStyleCnt="0">
        <dgm:presLayoutVars>
          <dgm:dir/>
          <dgm:resizeHandles val="exact"/>
        </dgm:presLayoutVars>
      </dgm:prSet>
      <dgm:spPr/>
    </dgm:pt>
    <dgm:pt modelId="{3199E15A-DBDC-4724-8E94-AE60FFDBB9DC}" type="pres">
      <dgm:prSet presAssocID="{FAB78DAA-738C-415E-8490-6E592B8915CB}" presName="compNode" presStyleCnt="0"/>
      <dgm:spPr/>
    </dgm:pt>
    <dgm:pt modelId="{1CC258BF-CFB5-4F28-8506-DDED8B102F90}" type="pres">
      <dgm:prSet presAssocID="{FAB78DAA-738C-415E-8490-6E592B8915CB}" presName="bgRect" presStyleLbl="bgShp" presStyleIdx="0" presStyleCnt="5"/>
      <dgm:spPr/>
    </dgm:pt>
    <dgm:pt modelId="{2AD85BC0-24CA-41AE-968E-071EC0E479DA}" type="pres">
      <dgm:prSet presAssocID="{FAB78DAA-738C-415E-8490-6E592B8915C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d Face with No Fill"/>
        </a:ext>
      </dgm:extLst>
    </dgm:pt>
    <dgm:pt modelId="{28B2ABEA-4899-4223-A981-AD4A6AD1A467}" type="pres">
      <dgm:prSet presAssocID="{FAB78DAA-738C-415E-8490-6E592B8915CB}" presName="spaceRect" presStyleCnt="0"/>
      <dgm:spPr/>
    </dgm:pt>
    <dgm:pt modelId="{F57E6445-8E75-44A7-922D-5C07FAF54C9F}" type="pres">
      <dgm:prSet presAssocID="{FAB78DAA-738C-415E-8490-6E592B8915CB}" presName="parTx" presStyleLbl="revTx" presStyleIdx="0" presStyleCnt="5">
        <dgm:presLayoutVars>
          <dgm:chMax val="0"/>
          <dgm:chPref val="0"/>
        </dgm:presLayoutVars>
      </dgm:prSet>
      <dgm:spPr/>
    </dgm:pt>
    <dgm:pt modelId="{C6FAD407-0883-4BE8-B816-4C58BBB97EDC}" type="pres">
      <dgm:prSet presAssocID="{6D4F2856-F355-4801-BD95-0F6FD5CC656C}" presName="sibTrans" presStyleCnt="0"/>
      <dgm:spPr/>
    </dgm:pt>
    <dgm:pt modelId="{3FD4C496-4A38-46A8-91B9-0F1E4A765DBF}" type="pres">
      <dgm:prSet presAssocID="{7933B622-2AA2-3F43-B004-D792D5BB222B}" presName="compNode" presStyleCnt="0"/>
      <dgm:spPr/>
    </dgm:pt>
    <dgm:pt modelId="{3C8D0ED8-CEC3-4EC6-8500-70329DDDDBDA}" type="pres">
      <dgm:prSet presAssocID="{7933B622-2AA2-3F43-B004-D792D5BB222B}" presName="bgRect" presStyleLbl="bgShp" presStyleIdx="1" presStyleCnt="5"/>
      <dgm:spPr/>
    </dgm:pt>
    <dgm:pt modelId="{7EAEE1CE-8DD6-455D-801D-DD0718BACD0C}" type="pres">
      <dgm:prSet presAssocID="{7933B622-2AA2-3F43-B004-D792D5BB222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15F85D2D-1F71-446A-8A28-70AE22398EB7}" type="pres">
      <dgm:prSet presAssocID="{7933B622-2AA2-3F43-B004-D792D5BB222B}" presName="spaceRect" presStyleCnt="0"/>
      <dgm:spPr/>
    </dgm:pt>
    <dgm:pt modelId="{ED06306D-0FFE-4195-98F1-D2FBD57EB675}" type="pres">
      <dgm:prSet presAssocID="{7933B622-2AA2-3F43-B004-D792D5BB222B}" presName="parTx" presStyleLbl="revTx" presStyleIdx="1" presStyleCnt="5">
        <dgm:presLayoutVars>
          <dgm:chMax val="0"/>
          <dgm:chPref val="0"/>
        </dgm:presLayoutVars>
      </dgm:prSet>
      <dgm:spPr/>
    </dgm:pt>
    <dgm:pt modelId="{C75FE9E5-9D9C-4F16-9407-22651A644500}" type="pres">
      <dgm:prSet presAssocID="{E9ECC374-5E91-C644-86BE-0A871967889A}" presName="sibTrans" presStyleCnt="0"/>
      <dgm:spPr/>
    </dgm:pt>
    <dgm:pt modelId="{5CBB19D2-00A4-4024-A2F8-D0817737E7CD}" type="pres">
      <dgm:prSet presAssocID="{8035C397-A4DD-40E1-A0E9-BA6AFC16CB25}" presName="compNode" presStyleCnt="0"/>
      <dgm:spPr/>
    </dgm:pt>
    <dgm:pt modelId="{343AE065-B3E4-4697-9E01-3793C7963E2B}" type="pres">
      <dgm:prSet presAssocID="{8035C397-A4DD-40E1-A0E9-BA6AFC16CB25}" presName="bgRect" presStyleLbl="bgShp" presStyleIdx="2" presStyleCnt="5"/>
      <dgm:spPr/>
    </dgm:pt>
    <dgm:pt modelId="{F98D51D1-C7E6-4814-823E-10A7EF75360F}" type="pres">
      <dgm:prSet presAssocID="{8035C397-A4DD-40E1-A0E9-BA6AFC16CB2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3F5DB22F-BC37-4C1E-87D7-A72A9EFB2AB9}" type="pres">
      <dgm:prSet presAssocID="{8035C397-A4DD-40E1-A0E9-BA6AFC16CB25}" presName="spaceRect" presStyleCnt="0"/>
      <dgm:spPr/>
    </dgm:pt>
    <dgm:pt modelId="{087263EC-6DAD-47CF-8E94-F4D038FD2397}" type="pres">
      <dgm:prSet presAssocID="{8035C397-A4DD-40E1-A0E9-BA6AFC16CB25}" presName="parTx" presStyleLbl="revTx" presStyleIdx="2" presStyleCnt="5">
        <dgm:presLayoutVars>
          <dgm:chMax val="0"/>
          <dgm:chPref val="0"/>
        </dgm:presLayoutVars>
      </dgm:prSet>
      <dgm:spPr/>
    </dgm:pt>
    <dgm:pt modelId="{1CC11529-7019-47B5-91AC-444358BC6F26}" type="pres">
      <dgm:prSet presAssocID="{F13570F8-763B-4366-B8D0-3991A3A59405}" presName="sibTrans" presStyleCnt="0"/>
      <dgm:spPr/>
    </dgm:pt>
    <dgm:pt modelId="{BBB643C8-3BD8-4163-AED1-9E2E53248055}" type="pres">
      <dgm:prSet presAssocID="{70423C07-C976-4820-8F33-6D80F5A31E12}" presName="compNode" presStyleCnt="0"/>
      <dgm:spPr/>
    </dgm:pt>
    <dgm:pt modelId="{9B660EDF-4417-45AA-9E0B-DB50079F75E2}" type="pres">
      <dgm:prSet presAssocID="{70423C07-C976-4820-8F33-6D80F5A31E12}" presName="bgRect" presStyleLbl="bgShp" presStyleIdx="3" presStyleCnt="5"/>
      <dgm:spPr/>
    </dgm:pt>
    <dgm:pt modelId="{DF077D46-880B-4F35-84DD-B0BAD8DD61C2}" type="pres">
      <dgm:prSet presAssocID="{70423C07-C976-4820-8F33-6D80F5A31E1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rtle"/>
        </a:ext>
      </dgm:extLst>
    </dgm:pt>
    <dgm:pt modelId="{8CDD35C6-0013-4DAF-AAB7-51665340E3A6}" type="pres">
      <dgm:prSet presAssocID="{70423C07-C976-4820-8F33-6D80F5A31E12}" presName="spaceRect" presStyleCnt="0"/>
      <dgm:spPr/>
    </dgm:pt>
    <dgm:pt modelId="{D61A7E65-4435-4426-B12C-D10DE093ABE6}" type="pres">
      <dgm:prSet presAssocID="{70423C07-C976-4820-8F33-6D80F5A31E12}" presName="parTx" presStyleLbl="revTx" presStyleIdx="3" presStyleCnt="5">
        <dgm:presLayoutVars>
          <dgm:chMax val="0"/>
          <dgm:chPref val="0"/>
        </dgm:presLayoutVars>
      </dgm:prSet>
      <dgm:spPr/>
    </dgm:pt>
    <dgm:pt modelId="{C29AA723-6D5C-4894-81F8-E92D0CB3ACB0}" type="pres">
      <dgm:prSet presAssocID="{5EE4FDAD-CE1B-44D8-B1FA-7FCB0AEE3074}" presName="sibTrans" presStyleCnt="0"/>
      <dgm:spPr/>
    </dgm:pt>
    <dgm:pt modelId="{7F519AF8-C9C5-415C-BEB5-94151E24635C}" type="pres">
      <dgm:prSet presAssocID="{9BC6EFFC-F2B6-40C4-98E2-F42700ED868C}" presName="compNode" presStyleCnt="0"/>
      <dgm:spPr/>
    </dgm:pt>
    <dgm:pt modelId="{6C588800-2628-462D-9A08-D3A8B48AB387}" type="pres">
      <dgm:prSet presAssocID="{9BC6EFFC-F2B6-40C4-98E2-F42700ED868C}" presName="bgRect" presStyleLbl="bgShp" presStyleIdx="4" presStyleCnt="5"/>
      <dgm:spPr/>
    </dgm:pt>
    <dgm:pt modelId="{06BAFDC5-C637-48A9-86B8-0C7A8362EAE9}" type="pres">
      <dgm:prSet presAssocID="{9BC6EFFC-F2B6-40C4-98E2-F42700ED868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F635AF68-5638-404A-9A1A-908D6AA01044}" type="pres">
      <dgm:prSet presAssocID="{9BC6EFFC-F2B6-40C4-98E2-F42700ED868C}" presName="spaceRect" presStyleCnt="0"/>
      <dgm:spPr/>
    </dgm:pt>
    <dgm:pt modelId="{614F5892-2884-4EAE-8673-C5A5E8B828CF}" type="pres">
      <dgm:prSet presAssocID="{9BC6EFFC-F2B6-40C4-98E2-F42700ED868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4144014-4247-9848-B5C6-71EF327F0EAB}" type="presOf" srcId="{FAB78DAA-738C-415E-8490-6E592B8915CB}" destId="{F57E6445-8E75-44A7-922D-5C07FAF54C9F}" srcOrd="0" destOrd="0" presId="urn:microsoft.com/office/officeart/2018/2/layout/IconVerticalSolidList"/>
    <dgm:cxn modelId="{0EF07C1C-5BE9-470F-8388-DFC28064FFA5}" srcId="{7D2816DF-3657-490A-921D-2C5B0732B130}" destId="{9BC6EFFC-F2B6-40C4-98E2-F42700ED868C}" srcOrd="4" destOrd="0" parTransId="{1459A9F9-2959-48D4-8440-C6C2705C6989}" sibTransId="{FB4AC127-BB97-4CFD-AAEC-0B5F768AC41B}"/>
    <dgm:cxn modelId="{5B465423-4AED-BB47-ADCF-A3F785C23A91}" type="presOf" srcId="{70423C07-C976-4820-8F33-6D80F5A31E12}" destId="{D61A7E65-4435-4426-B12C-D10DE093ABE6}" srcOrd="0" destOrd="0" presId="urn:microsoft.com/office/officeart/2018/2/layout/IconVerticalSolidList"/>
    <dgm:cxn modelId="{81796F33-A818-44F4-A88E-0D441167E85D}" srcId="{7D2816DF-3657-490A-921D-2C5B0732B130}" destId="{70423C07-C976-4820-8F33-6D80F5A31E12}" srcOrd="3" destOrd="0" parTransId="{FDCBACED-1419-4BDF-97A3-0E0099EB7A3C}" sibTransId="{5EE4FDAD-CE1B-44D8-B1FA-7FCB0AEE3074}"/>
    <dgm:cxn modelId="{2E05735C-AB0E-44E4-BB5C-EE5D842A56E0}" srcId="{7D2816DF-3657-490A-921D-2C5B0732B130}" destId="{8035C397-A4DD-40E1-A0E9-BA6AFC16CB25}" srcOrd="2" destOrd="0" parTransId="{2E6BF6E2-5EA1-4F4C-A13D-E25E952351CE}" sibTransId="{F13570F8-763B-4366-B8D0-3991A3A59405}"/>
    <dgm:cxn modelId="{8972D166-421F-4A3A-923B-4B41E00290BB}" srcId="{7D2816DF-3657-490A-921D-2C5B0732B130}" destId="{FAB78DAA-738C-415E-8490-6E592B8915CB}" srcOrd="0" destOrd="0" parTransId="{F12A0AD0-B1DA-4115-8677-E60F451A91FD}" sibTransId="{6D4F2856-F355-4801-BD95-0F6FD5CC656C}"/>
    <dgm:cxn modelId="{F4B00196-EBDE-CF43-B6C0-23CA0790DBAA}" type="presOf" srcId="{7933B622-2AA2-3F43-B004-D792D5BB222B}" destId="{ED06306D-0FFE-4195-98F1-D2FBD57EB675}" srcOrd="0" destOrd="0" presId="urn:microsoft.com/office/officeart/2018/2/layout/IconVerticalSolidList"/>
    <dgm:cxn modelId="{6A9942A8-DE3D-9242-8740-86D4FE170987}" type="presOf" srcId="{7D2816DF-3657-490A-921D-2C5B0732B130}" destId="{9FB221FF-376F-4E57-97CF-6BCAB6C0E460}" srcOrd="0" destOrd="0" presId="urn:microsoft.com/office/officeart/2018/2/layout/IconVerticalSolidList"/>
    <dgm:cxn modelId="{3D3D6FCC-6467-0B46-929A-C37C19240597}" srcId="{7D2816DF-3657-490A-921D-2C5B0732B130}" destId="{7933B622-2AA2-3F43-B004-D792D5BB222B}" srcOrd="1" destOrd="0" parTransId="{5A0C0F1A-AEDE-5C44-B07C-0668AE29B4B8}" sibTransId="{E9ECC374-5E91-C644-86BE-0A871967889A}"/>
    <dgm:cxn modelId="{CF376EFD-7EDA-5F41-A303-C6CA44D6982A}" type="presOf" srcId="{8035C397-A4DD-40E1-A0E9-BA6AFC16CB25}" destId="{087263EC-6DAD-47CF-8E94-F4D038FD2397}" srcOrd="0" destOrd="0" presId="urn:microsoft.com/office/officeart/2018/2/layout/IconVerticalSolidList"/>
    <dgm:cxn modelId="{B2CA95FF-A063-3544-9913-6C0968077ADE}" type="presOf" srcId="{9BC6EFFC-F2B6-40C4-98E2-F42700ED868C}" destId="{614F5892-2884-4EAE-8673-C5A5E8B828CF}" srcOrd="0" destOrd="0" presId="urn:microsoft.com/office/officeart/2018/2/layout/IconVerticalSolidList"/>
    <dgm:cxn modelId="{99FA698F-6322-CE4C-9E6C-8ABD34FC2300}" type="presParOf" srcId="{9FB221FF-376F-4E57-97CF-6BCAB6C0E460}" destId="{3199E15A-DBDC-4724-8E94-AE60FFDBB9DC}" srcOrd="0" destOrd="0" presId="urn:microsoft.com/office/officeart/2018/2/layout/IconVerticalSolidList"/>
    <dgm:cxn modelId="{53F6F3E2-C8F5-AD4C-8B23-BB363BD7A74E}" type="presParOf" srcId="{3199E15A-DBDC-4724-8E94-AE60FFDBB9DC}" destId="{1CC258BF-CFB5-4F28-8506-DDED8B102F90}" srcOrd="0" destOrd="0" presId="urn:microsoft.com/office/officeart/2018/2/layout/IconVerticalSolidList"/>
    <dgm:cxn modelId="{60FAA61C-7A37-8C4A-A91D-8D0903721926}" type="presParOf" srcId="{3199E15A-DBDC-4724-8E94-AE60FFDBB9DC}" destId="{2AD85BC0-24CA-41AE-968E-071EC0E479DA}" srcOrd="1" destOrd="0" presId="urn:microsoft.com/office/officeart/2018/2/layout/IconVerticalSolidList"/>
    <dgm:cxn modelId="{BF7DBC49-52F9-304F-B0F4-3F96ED34D934}" type="presParOf" srcId="{3199E15A-DBDC-4724-8E94-AE60FFDBB9DC}" destId="{28B2ABEA-4899-4223-A981-AD4A6AD1A467}" srcOrd="2" destOrd="0" presId="urn:microsoft.com/office/officeart/2018/2/layout/IconVerticalSolidList"/>
    <dgm:cxn modelId="{B7CCFA9E-72A9-6045-B5FB-1A60F8C026DB}" type="presParOf" srcId="{3199E15A-DBDC-4724-8E94-AE60FFDBB9DC}" destId="{F57E6445-8E75-44A7-922D-5C07FAF54C9F}" srcOrd="3" destOrd="0" presId="urn:microsoft.com/office/officeart/2018/2/layout/IconVerticalSolidList"/>
    <dgm:cxn modelId="{3B4D1D4C-0FC5-BF41-BD60-2BFB77AEBE68}" type="presParOf" srcId="{9FB221FF-376F-4E57-97CF-6BCAB6C0E460}" destId="{C6FAD407-0883-4BE8-B816-4C58BBB97EDC}" srcOrd="1" destOrd="0" presId="urn:microsoft.com/office/officeart/2018/2/layout/IconVerticalSolidList"/>
    <dgm:cxn modelId="{2958BA00-BBA1-C54D-8069-8819303A88BD}" type="presParOf" srcId="{9FB221FF-376F-4E57-97CF-6BCAB6C0E460}" destId="{3FD4C496-4A38-46A8-91B9-0F1E4A765DBF}" srcOrd="2" destOrd="0" presId="urn:microsoft.com/office/officeart/2018/2/layout/IconVerticalSolidList"/>
    <dgm:cxn modelId="{C5C3F3BD-5D91-A041-9599-03DE250D3417}" type="presParOf" srcId="{3FD4C496-4A38-46A8-91B9-0F1E4A765DBF}" destId="{3C8D0ED8-CEC3-4EC6-8500-70329DDDDBDA}" srcOrd="0" destOrd="0" presId="urn:microsoft.com/office/officeart/2018/2/layout/IconVerticalSolidList"/>
    <dgm:cxn modelId="{5ECCF9AA-376C-A147-B339-CB75BE3C1413}" type="presParOf" srcId="{3FD4C496-4A38-46A8-91B9-0F1E4A765DBF}" destId="{7EAEE1CE-8DD6-455D-801D-DD0718BACD0C}" srcOrd="1" destOrd="0" presId="urn:microsoft.com/office/officeart/2018/2/layout/IconVerticalSolidList"/>
    <dgm:cxn modelId="{5289CB3E-E517-EE40-A562-D5B83EA64F36}" type="presParOf" srcId="{3FD4C496-4A38-46A8-91B9-0F1E4A765DBF}" destId="{15F85D2D-1F71-446A-8A28-70AE22398EB7}" srcOrd="2" destOrd="0" presId="urn:microsoft.com/office/officeart/2018/2/layout/IconVerticalSolidList"/>
    <dgm:cxn modelId="{C3D22F21-634C-9343-94AA-68174FE0A682}" type="presParOf" srcId="{3FD4C496-4A38-46A8-91B9-0F1E4A765DBF}" destId="{ED06306D-0FFE-4195-98F1-D2FBD57EB675}" srcOrd="3" destOrd="0" presId="urn:microsoft.com/office/officeart/2018/2/layout/IconVerticalSolidList"/>
    <dgm:cxn modelId="{CAC15A6C-D1FE-5748-B5DF-911FE2FECADF}" type="presParOf" srcId="{9FB221FF-376F-4E57-97CF-6BCAB6C0E460}" destId="{C75FE9E5-9D9C-4F16-9407-22651A644500}" srcOrd="3" destOrd="0" presId="urn:microsoft.com/office/officeart/2018/2/layout/IconVerticalSolidList"/>
    <dgm:cxn modelId="{F5F7BAB9-C7D2-9B43-84D6-A3BE0C6B2502}" type="presParOf" srcId="{9FB221FF-376F-4E57-97CF-6BCAB6C0E460}" destId="{5CBB19D2-00A4-4024-A2F8-D0817737E7CD}" srcOrd="4" destOrd="0" presId="urn:microsoft.com/office/officeart/2018/2/layout/IconVerticalSolidList"/>
    <dgm:cxn modelId="{AFD04C67-208D-7A45-91DC-274E6DF47674}" type="presParOf" srcId="{5CBB19D2-00A4-4024-A2F8-D0817737E7CD}" destId="{343AE065-B3E4-4697-9E01-3793C7963E2B}" srcOrd="0" destOrd="0" presId="urn:microsoft.com/office/officeart/2018/2/layout/IconVerticalSolidList"/>
    <dgm:cxn modelId="{2BD988B3-E05B-3747-A1BF-4A4E1B75950C}" type="presParOf" srcId="{5CBB19D2-00A4-4024-A2F8-D0817737E7CD}" destId="{F98D51D1-C7E6-4814-823E-10A7EF75360F}" srcOrd="1" destOrd="0" presId="urn:microsoft.com/office/officeart/2018/2/layout/IconVerticalSolidList"/>
    <dgm:cxn modelId="{EB6DA141-195C-A347-A208-31CA6544358B}" type="presParOf" srcId="{5CBB19D2-00A4-4024-A2F8-D0817737E7CD}" destId="{3F5DB22F-BC37-4C1E-87D7-A72A9EFB2AB9}" srcOrd="2" destOrd="0" presId="urn:microsoft.com/office/officeart/2018/2/layout/IconVerticalSolidList"/>
    <dgm:cxn modelId="{FDA2AA6E-7CAA-624F-86FF-005C0C1CBE27}" type="presParOf" srcId="{5CBB19D2-00A4-4024-A2F8-D0817737E7CD}" destId="{087263EC-6DAD-47CF-8E94-F4D038FD2397}" srcOrd="3" destOrd="0" presId="urn:microsoft.com/office/officeart/2018/2/layout/IconVerticalSolidList"/>
    <dgm:cxn modelId="{7E1D1B43-8763-9E41-8928-B5EFD34E6C3B}" type="presParOf" srcId="{9FB221FF-376F-4E57-97CF-6BCAB6C0E460}" destId="{1CC11529-7019-47B5-91AC-444358BC6F26}" srcOrd="5" destOrd="0" presId="urn:microsoft.com/office/officeart/2018/2/layout/IconVerticalSolidList"/>
    <dgm:cxn modelId="{5BAE9333-17C1-5146-8378-90AD15DC7763}" type="presParOf" srcId="{9FB221FF-376F-4E57-97CF-6BCAB6C0E460}" destId="{BBB643C8-3BD8-4163-AED1-9E2E53248055}" srcOrd="6" destOrd="0" presId="urn:microsoft.com/office/officeart/2018/2/layout/IconVerticalSolidList"/>
    <dgm:cxn modelId="{364F59EF-3648-4F48-B9BF-A4F547DA8B6C}" type="presParOf" srcId="{BBB643C8-3BD8-4163-AED1-9E2E53248055}" destId="{9B660EDF-4417-45AA-9E0B-DB50079F75E2}" srcOrd="0" destOrd="0" presId="urn:microsoft.com/office/officeart/2018/2/layout/IconVerticalSolidList"/>
    <dgm:cxn modelId="{FA08B4BC-DEA6-0247-A23A-318C411A3869}" type="presParOf" srcId="{BBB643C8-3BD8-4163-AED1-9E2E53248055}" destId="{DF077D46-880B-4F35-84DD-B0BAD8DD61C2}" srcOrd="1" destOrd="0" presId="urn:microsoft.com/office/officeart/2018/2/layout/IconVerticalSolidList"/>
    <dgm:cxn modelId="{D625643A-D6A0-E649-885B-BD1D80A5A8B8}" type="presParOf" srcId="{BBB643C8-3BD8-4163-AED1-9E2E53248055}" destId="{8CDD35C6-0013-4DAF-AAB7-51665340E3A6}" srcOrd="2" destOrd="0" presId="urn:microsoft.com/office/officeart/2018/2/layout/IconVerticalSolidList"/>
    <dgm:cxn modelId="{F5A3CE8D-2201-6C4A-AF3A-F77B4C03D88A}" type="presParOf" srcId="{BBB643C8-3BD8-4163-AED1-9E2E53248055}" destId="{D61A7E65-4435-4426-B12C-D10DE093ABE6}" srcOrd="3" destOrd="0" presId="urn:microsoft.com/office/officeart/2018/2/layout/IconVerticalSolidList"/>
    <dgm:cxn modelId="{5BB41EAD-D485-2844-BA1C-F6B9AFBCB12B}" type="presParOf" srcId="{9FB221FF-376F-4E57-97CF-6BCAB6C0E460}" destId="{C29AA723-6D5C-4894-81F8-E92D0CB3ACB0}" srcOrd="7" destOrd="0" presId="urn:microsoft.com/office/officeart/2018/2/layout/IconVerticalSolidList"/>
    <dgm:cxn modelId="{BD990832-B370-E346-A95A-DF6D302E2EE2}" type="presParOf" srcId="{9FB221FF-376F-4E57-97CF-6BCAB6C0E460}" destId="{7F519AF8-C9C5-415C-BEB5-94151E24635C}" srcOrd="8" destOrd="0" presId="urn:microsoft.com/office/officeart/2018/2/layout/IconVerticalSolidList"/>
    <dgm:cxn modelId="{73BC66DF-6374-334D-B8A3-2E3AE5AEAFD4}" type="presParOf" srcId="{7F519AF8-C9C5-415C-BEB5-94151E24635C}" destId="{6C588800-2628-462D-9A08-D3A8B48AB387}" srcOrd="0" destOrd="0" presId="urn:microsoft.com/office/officeart/2018/2/layout/IconVerticalSolidList"/>
    <dgm:cxn modelId="{13AAB5FB-F74A-004B-A0B8-C103B2A2762C}" type="presParOf" srcId="{7F519AF8-C9C5-415C-BEB5-94151E24635C}" destId="{06BAFDC5-C637-48A9-86B8-0C7A8362EAE9}" srcOrd="1" destOrd="0" presId="urn:microsoft.com/office/officeart/2018/2/layout/IconVerticalSolidList"/>
    <dgm:cxn modelId="{3AEA9394-5C67-2B41-B1E2-B628FD683C59}" type="presParOf" srcId="{7F519AF8-C9C5-415C-BEB5-94151E24635C}" destId="{F635AF68-5638-404A-9A1A-908D6AA01044}" srcOrd="2" destOrd="0" presId="urn:microsoft.com/office/officeart/2018/2/layout/IconVerticalSolidList"/>
    <dgm:cxn modelId="{186EDE1E-FFAB-7B4C-9DBC-106675E0FE70}" type="presParOf" srcId="{7F519AF8-C9C5-415C-BEB5-94151E24635C}" destId="{614F5892-2884-4EAE-8673-C5A5E8B828C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B6DF30-9C3B-447C-935E-3442AA91000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3769ABA-3DB8-42B9-967A-9000E1E3F3C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Rebrand the application with new Logon page, training docs and communication. (complete)</a:t>
          </a:r>
        </a:p>
      </dgm:t>
    </dgm:pt>
    <dgm:pt modelId="{25B39688-A892-4D76-AB1B-9B249D38A902}" type="parTrans" cxnId="{C1EDED54-8048-46C0-98D0-36CE0D680DDA}">
      <dgm:prSet/>
      <dgm:spPr/>
      <dgm:t>
        <a:bodyPr/>
        <a:lstStyle/>
        <a:p>
          <a:endParaRPr lang="en-US"/>
        </a:p>
      </dgm:t>
    </dgm:pt>
    <dgm:pt modelId="{B83D63A6-8D56-4CA9-8254-50A171E5761F}" type="sibTrans" cxnId="{C1EDED54-8048-46C0-98D0-36CE0D680DDA}">
      <dgm:prSet/>
      <dgm:spPr/>
      <dgm:t>
        <a:bodyPr/>
        <a:lstStyle/>
        <a:p>
          <a:endParaRPr lang="en-US"/>
        </a:p>
      </dgm:t>
    </dgm:pt>
    <dgm:pt modelId="{478A7EF8-4B1C-46E9-88E5-94BDF948261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Identical logon and user experience from inside every hospital, facility, clinic and outside the DMZ/firewall. (in process)</a:t>
          </a:r>
        </a:p>
      </dgm:t>
    </dgm:pt>
    <dgm:pt modelId="{10CD2AEF-C54F-4C40-8B96-7581059126CA}" type="parTrans" cxnId="{ADE037C5-D991-458B-A98B-9FBE2B99BD40}">
      <dgm:prSet/>
      <dgm:spPr/>
      <dgm:t>
        <a:bodyPr/>
        <a:lstStyle/>
        <a:p>
          <a:endParaRPr lang="en-US"/>
        </a:p>
      </dgm:t>
    </dgm:pt>
    <dgm:pt modelId="{92C44829-B1FB-4500-BC30-51CCBBAC3258}" type="sibTrans" cxnId="{ADE037C5-D991-458B-A98B-9FBE2B99BD40}">
      <dgm:prSet/>
      <dgm:spPr/>
      <dgm:t>
        <a:bodyPr/>
        <a:lstStyle/>
        <a:p>
          <a:endParaRPr lang="en-US"/>
        </a:p>
      </dgm:t>
    </dgm:pt>
    <dgm:pt modelId="{E548C5DA-D564-400F-A759-41F4D2B6E4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Use App-Layering technology to reduce the # of VDI images to 1. (complete)</a:t>
          </a:r>
        </a:p>
      </dgm:t>
    </dgm:pt>
    <dgm:pt modelId="{F41ADFA1-AFAB-4E13-AFF5-4933F3F8BC1B}" type="parTrans" cxnId="{8E6C84CF-5F8A-44DB-9E4E-75EA9A8907B6}">
      <dgm:prSet/>
      <dgm:spPr/>
      <dgm:t>
        <a:bodyPr/>
        <a:lstStyle/>
        <a:p>
          <a:endParaRPr lang="en-US"/>
        </a:p>
      </dgm:t>
    </dgm:pt>
    <dgm:pt modelId="{CCAB135A-D30E-447F-9BFA-781C5C0D6840}" type="sibTrans" cxnId="{8E6C84CF-5F8A-44DB-9E4E-75EA9A8907B6}">
      <dgm:prSet/>
      <dgm:spPr/>
      <dgm:t>
        <a:bodyPr/>
        <a:lstStyle/>
        <a:p>
          <a:endParaRPr lang="en-US"/>
        </a:p>
      </dgm:t>
    </dgm:pt>
    <dgm:pt modelId="{53FCD5C1-06E4-471C-AA7E-7A6734829D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Standardize workflow of deploying apps. (in process)</a:t>
          </a:r>
        </a:p>
      </dgm:t>
    </dgm:pt>
    <dgm:pt modelId="{729592B1-21EF-4FB8-AE8D-FD13B9C0F506}" type="parTrans" cxnId="{97EF938A-AD54-4064-92A8-6D971E7ACD41}">
      <dgm:prSet/>
      <dgm:spPr/>
      <dgm:t>
        <a:bodyPr/>
        <a:lstStyle/>
        <a:p>
          <a:endParaRPr lang="en-US"/>
        </a:p>
      </dgm:t>
    </dgm:pt>
    <dgm:pt modelId="{EA29587B-8A91-4AA3-BAA2-0ED56813A0AB}" type="sibTrans" cxnId="{97EF938A-AD54-4064-92A8-6D971E7ACD41}">
      <dgm:prSet/>
      <dgm:spPr/>
      <dgm:t>
        <a:bodyPr/>
        <a:lstStyle/>
        <a:p>
          <a:endParaRPr lang="en-US"/>
        </a:p>
      </dgm:t>
    </dgm:pt>
    <dgm:pt modelId="{290C640F-E0A7-4F16-9E43-D863392F54D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Use </a:t>
          </a:r>
          <a:r>
            <a:rPr lang="en-US" sz="1800" dirty="0" err="1"/>
            <a:t>Fslogix</a:t>
          </a:r>
          <a:r>
            <a:rPr lang="en-US" sz="1800" dirty="0"/>
            <a:t> to make the user profile experience consistent and seamless. (complete)</a:t>
          </a:r>
        </a:p>
      </dgm:t>
    </dgm:pt>
    <dgm:pt modelId="{C782BEA8-36F7-4D3C-9EB1-4E9DB198480E}" type="parTrans" cxnId="{C7555BD9-C42C-462A-AA28-6639D3B51364}">
      <dgm:prSet/>
      <dgm:spPr/>
      <dgm:t>
        <a:bodyPr/>
        <a:lstStyle/>
        <a:p>
          <a:endParaRPr lang="en-US"/>
        </a:p>
      </dgm:t>
    </dgm:pt>
    <dgm:pt modelId="{D728863D-3B1B-475D-99B6-F787424EB3B2}" type="sibTrans" cxnId="{C7555BD9-C42C-462A-AA28-6639D3B51364}">
      <dgm:prSet/>
      <dgm:spPr/>
      <dgm:t>
        <a:bodyPr/>
        <a:lstStyle/>
        <a:p>
          <a:endParaRPr lang="en-US"/>
        </a:p>
      </dgm:t>
    </dgm:pt>
    <dgm:pt modelId="{C9E2C17F-3455-4865-B3E2-298CE0F2A3D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Significantly improve performance and scalability using new hardware and GPUs. (in process) (not yet started)</a:t>
          </a:r>
        </a:p>
      </dgm:t>
    </dgm:pt>
    <dgm:pt modelId="{C2290F42-BBAC-481D-B0D7-803A757B050D}" type="parTrans" cxnId="{DD384F7A-1507-44A3-8F01-246D17125ED3}">
      <dgm:prSet/>
      <dgm:spPr/>
      <dgm:t>
        <a:bodyPr/>
        <a:lstStyle/>
        <a:p>
          <a:endParaRPr lang="en-US"/>
        </a:p>
      </dgm:t>
    </dgm:pt>
    <dgm:pt modelId="{B982DA01-0B83-477C-86E7-CDAC4AF150A4}" type="sibTrans" cxnId="{DD384F7A-1507-44A3-8F01-246D17125ED3}">
      <dgm:prSet/>
      <dgm:spPr/>
      <dgm:t>
        <a:bodyPr/>
        <a:lstStyle/>
        <a:p>
          <a:endParaRPr lang="en-US"/>
        </a:p>
      </dgm:t>
    </dgm:pt>
    <dgm:pt modelId="{85CC6DC4-09E2-435A-AECB-DC32C4E3945E}" type="pres">
      <dgm:prSet presAssocID="{8DB6DF30-9C3B-447C-935E-3442AA910003}" presName="root" presStyleCnt="0">
        <dgm:presLayoutVars>
          <dgm:dir/>
          <dgm:resizeHandles val="exact"/>
        </dgm:presLayoutVars>
      </dgm:prSet>
      <dgm:spPr/>
    </dgm:pt>
    <dgm:pt modelId="{A3F62D56-00EF-4728-93D3-AABE1DC0DC88}" type="pres">
      <dgm:prSet presAssocID="{53769ABA-3DB8-42B9-967A-9000E1E3F3C2}" presName="compNode" presStyleCnt="0"/>
      <dgm:spPr/>
    </dgm:pt>
    <dgm:pt modelId="{EDA9EDD4-4909-415D-A0D2-642AAA801A84}" type="pres">
      <dgm:prSet presAssocID="{53769ABA-3DB8-42B9-967A-9000E1E3F3C2}" presName="bgRect" presStyleLbl="bgShp" presStyleIdx="0" presStyleCnt="6"/>
      <dgm:spPr/>
    </dgm:pt>
    <dgm:pt modelId="{D5B9DD6A-86FE-497C-BC3B-D8522A120AC5}" type="pres">
      <dgm:prSet presAssocID="{53769ABA-3DB8-42B9-967A-9000E1E3F3C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45A7877F-E807-4BB4-A709-CB7737C1AA0B}" type="pres">
      <dgm:prSet presAssocID="{53769ABA-3DB8-42B9-967A-9000E1E3F3C2}" presName="spaceRect" presStyleCnt="0"/>
      <dgm:spPr/>
    </dgm:pt>
    <dgm:pt modelId="{88E464C2-F186-458C-AFD4-0E5999F900F3}" type="pres">
      <dgm:prSet presAssocID="{53769ABA-3DB8-42B9-967A-9000E1E3F3C2}" presName="parTx" presStyleLbl="revTx" presStyleIdx="0" presStyleCnt="6">
        <dgm:presLayoutVars>
          <dgm:chMax val="0"/>
          <dgm:chPref val="0"/>
        </dgm:presLayoutVars>
      </dgm:prSet>
      <dgm:spPr/>
    </dgm:pt>
    <dgm:pt modelId="{DB4AE020-8B03-4D2D-A894-EEFFDE604626}" type="pres">
      <dgm:prSet presAssocID="{B83D63A6-8D56-4CA9-8254-50A171E5761F}" presName="sibTrans" presStyleCnt="0"/>
      <dgm:spPr/>
    </dgm:pt>
    <dgm:pt modelId="{3F41D175-08E6-463A-9605-F4D709D9BBE4}" type="pres">
      <dgm:prSet presAssocID="{E548C5DA-D564-400F-A759-41F4D2B6E4C8}" presName="compNode" presStyleCnt="0"/>
      <dgm:spPr/>
    </dgm:pt>
    <dgm:pt modelId="{88B4FA7B-7E4F-4CC1-89A7-5207B962B0EB}" type="pres">
      <dgm:prSet presAssocID="{E548C5DA-D564-400F-A759-41F4D2B6E4C8}" presName="bgRect" presStyleLbl="bgShp" presStyleIdx="1" presStyleCnt="6"/>
      <dgm:spPr/>
    </dgm:pt>
    <dgm:pt modelId="{EF77DE59-26DA-47B3-B020-1095A9663FC5}" type="pres">
      <dgm:prSet presAssocID="{E548C5DA-D564-400F-A759-41F4D2B6E4C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BC5A47C1-EF3A-46DF-A246-F403C58A1195}" type="pres">
      <dgm:prSet presAssocID="{E548C5DA-D564-400F-A759-41F4D2B6E4C8}" presName="spaceRect" presStyleCnt="0"/>
      <dgm:spPr/>
    </dgm:pt>
    <dgm:pt modelId="{3171A2D1-0AA7-4E08-A4AB-E9B13067E5EE}" type="pres">
      <dgm:prSet presAssocID="{E548C5DA-D564-400F-A759-41F4D2B6E4C8}" presName="parTx" presStyleLbl="revTx" presStyleIdx="1" presStyleCnt="6">
        <dgm:presLayoutVars>
          <dgm:chMax val="0"/>
          <dgm:chPref val="0"/>
        </dgm:presLayoutVars>
      </dgm:prSet>
      <dgm:spPr/>
    </dgm:pt>
    <dgm:pt modelId="{CE7B8ECB-7CE1-4BCF-B2F3-EA61AAF5C2B8}" type="pres">
      <dgm:prSet presAssocID="{CCAB135A-D30E-447F-9BFA-781C5C0D6840}" presName="sibTrans" presStyleCnt="0"/>
      <dgm:spPr/>
    </dgm:pt>
    <dgm:pt modelId="{C49F4E7D-0BA2-412B-B16D-FB8F066ED1A2}" type="pres">
      <dgm:prSet presAssocID="{290C640F-E0A7-4F16-9E43-D863392F54DD}" presName="compNode" presStyleCnt="0"/>
      <dgm:spPr/>
    </dgm:pt>
    <dgm:pt modelId="{42E775EE-FE02-44B1-B8A0-E478F655BA22}" type="pres">
      <dgm:prSet presAssocID="{290C640F-E0A7-4F16-9E43-D863392F54DD}" presName="bgRect" presStyleLbl="bgShp" presStyleIdx="2" presStyleCnt="6"/>
      <dgm:spPr/>
    </dgm:pt>
    <dgm:pt modelId="{9963527E-953B-43E2-9132-390B10C47936}" type="pres">
      <dgm:prSet presAssocID="{290C640F-E0A7-4F16-9E43-D863392F54D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94AC1847-31D5-4A6E-91BE-4AB3AB58BDA2}" type="pres">
      <dgm:prSet presAssocID="{290C640F-E0A7-4F16-9E43-D863392F54DD}" presName="spaceRect" presStyleCnt="0"/>
      <dgm:spPr/>
    </dgm:pt>
    <dgm:pt modelId="{CE069E41-230B-4BEA-B82E-F43360512643}" type="pres">
      <dgm:prSet presAssocID="{290C640F-E0A7-4F16-9E43-D863392F54DD}" presName="parTx" presStyleLbl="revTx" presStyleIdx="2" presStyleCnt="6">
        <dgm:presLayoutVars>
          <dgm:chMax val="0"/>
          <dgm:chPref val="0"/>
        </dgm:presLayoutVars>
      </dgm:prSet>
      <dgm:spPr/>
    </dgm:pt>
    <dgm:pt modelId="{B6108552-6EAA-487A-9AFF-C4C555E63A2B}" type="pres">
      <dgm:prSet presAssocID="{D728863D-3B1B-475D-99B6-F787424EB3B2}" presName="sibTrans" presStyleCnt="0"/>
      <dgm:spPr/>
    </dgm:pt>
    <dgm:pt modelId="{0B4C417A-83B3-4734-99AB-9947FA27E64D}" type="pres">
      <dgm:prSet presAssocID="{478A7EF8-4B1C-46E9-88E5-94BDF9482611}" presName="compNode" presStyleCnt="0"/>
      <dgm:spPr/>
    </dgm:pt>
    <dgm:pt modelId="{CB8748F5-8062-4B28-9545-12AEB0486C37}" type="pres">
      <dgm:prSet presAssocID="{478A7EF8-4B1C-46E9-88E5-94BDF9482611}" presName="bgRect" presStyleLbl="bgShp" presStyleIdx="3" presStyleCnt="6"/>
      <dgm:spPr/>
    </dgm:pt>
    <dgm:pt modelId="{F741D1B1-F368-4C64-89C3-0B3F52E8B18C}" type="pres">
      <dgm:prSet presAssocID="{478A7EF8-4B1C-46E9-88E5-94BDF948261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65F9F571-CBDE-4AE9-98D3-62EEFA0A3A0C}" type="pres">
      <dgm:prSet presAssocID="{478A7EF8-4B1C-46E9-88E5-94BDF9482611}" presName="spaceRect" presStyleCnt="0"/>
      <dgm:spPr/>
    </dgm:pt>
    <dgm:pt modelId="{6B0C3835-78B8-4894-B542-6BC7E39DF530}" type="pres">
      <dgm:prSet presAssocID="{478A7EF8-4B1C-46E9-88E5-94BDF9482611}" presName="parTx" presStyleLbl="revTx" presStyleIdx="3" presStyleCnt="6">
        <dgm:presLayoutVars>
          <dgm:chMax val="0"/>
          <dgm:chPref val="0"/>
        </dgm:presLayoutVars>
      </dgm:prSet>
      <dgm:spPr/>
    </dgm:pt>
    <dgm:pt modelId="{6A4C21B4-13EF-43C4-89BB-C3C8F3695029}" type="pres">
      <dgm:prSet presAssocID="{92C44829-B1FB-4500-BC30-51CCBBAC3258}" presName="sibTrans" presStyleCnt="0"/>
      <dgm:spPr/>
    </dgm:pt>
    <dgm:pt modelId="{A7754001-18BB-4484-A5A7-AC4AF7C5B996}" type="pres">
      <dgm:prSet presAssocID="{53FCD5C1-06E4-471C-AA7E-7A6734829D61}" presName="compNode" presStyleCnt="0"/>
      <dgm:spPr/>
    </dgm:pt>
    <dgm:pt modelId="{D02F0642-DFF8-4001-9A8D-49F53E73D49F}" type="pres">
      <dgm:prSet presAssocID="{53FCD5C1-06E4-471C-AA7E-7A6734829D61}" presName="bgRect" presStyleLbl="bgShp" presStyleIdx="4" presStyleCnt="6"/>
      <dgm:spPr/>
    </dgm:pt>
    <dgm:pt modelId="{014DCE11-BF38-4E10-B639-ACE34E6B977C}" type="pres">
      <dgm:prSet presAssocID="{53FCD5C1-06E4-471C-AA7E-7A6734829D6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420588D-380D-4240-B901-517ED3FB2278}" type="pres">
      <dgm:prSet presAssocID="{53FCD5C1-06E4-471C-AA7E-7A6734829D61}" presName="spaceRect" presStyleCnt="0"/>
      <dgm:spPr/>
    </dgm:pt>
    <dgm:pt modelId="{AD7D9613-0569-4C0E-BC86-B4442FBDF330}" type="pres">
      <dgm:prSet presAssocID="{53FCD5C1-06E4-471C-AA7E-7A6734829D61}" presName="parTx" presStyleLbl="revTx" presStyleIdx="4" presStyleCnt="6">
        <dgm:presLayoutVars>
          <dgm:chMax val="0"/>
          <dgm:chPref val="0"/>
        </dgm:presLayoutVars>
      </dgm:prSet>
      <dgm:spPr/>
    </dgm:pt>
    <dgm:pt modelId="{37E4E308-C3AA-4384-82EA-A86DAB640EEA}" type="pres">
      <dgm:prSet presAssocID="{EA29587B-8A91-4AA3-BAA2-0ED56813A0AB}" presName="sibTrans" presStyleCnt="0"/>
      <dgm:spPr/>
    </dgm:pt>
    <dgm:pt modelId="{C5CE7F21-9170-41F7-9BE1-FD748AAD1792}" type="pres">
      <dgm:prSet presAssocID="{C9E2C17F-3455-4865-B3E2-298CE0F2A3DC}" presName="compNode" presStyleCnt="0"/>
      <dgm:spPr/>
    </dgm:pt>
    <dgm:pt modelId="{BB1BB08F-A5EA-4FF6-BA17-02FAF60F50DA}" type="pres">
      <dgm:prSet presAssocID="{C9E2C17F-3455-4865-B3E2-298CE0F2A3DC}" presName="bgRect" presStyleLbl="bgShp" presStyleIdx="5" presStyleCnt="6"/>
      <dgm:spPr/>
    </dgm:pt>
    <dgm:pt modelId="{04987E00-6C5E-4721-89BD-05E7C3A251B7}" type="pres">
      <dgm:prSet presAssocID="{C9E2C17F-3455-4865-B3E2-298CE0F2A3D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A62BBD84-EF0E-4BCF-B978-EDFE3E617D85}" type="pres">
      <dgm:prSet presAssocID="{C9E2C17F-3455-4865-B3E2-298CE0F2A3DC}" presName="spaceRect" presStyleCnt="0"/>
      <dgm:spPr/>
    </dgm:pt>
    <dgm:pt modelId="{6478FEF6-D4CF-49F5-B0C6-BA7E1764A228}" type="pres">
      <dgm:prSet presAssocID="{C9E2C17F-3455-4865-B3E2-298CE0F2A3DC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5B4DFF06-BA65-B847-A89C-599F81C4FEC0}" type="presOf" srcId="{478A7EF8-4B1C-46E9-88E5-94BDF9482611}" destId="{6B0C3835-78B8-4894-B542-6BC7E39DF530}" srcOrd="0" destOrd="0" presId="urn:microsoft.com/office/officeart/2018/2/layout/IconVerticalSolidList"/>
    <dgm:cxn modelId="{8282D31A-5368-9C49-B509-1D1600FEC50B}" type="presOf" srcId="{53FCD5C1-06E4-471C-AA7E-7A6734829D61}" destId="{AD7D9613-0569-4C0E-BC86-B4442FBDF330}" srcOrd="0" destOrd="0" presId="urn:microsoft.com/office/officeart/2018/2/layout/IconVerticalSolidList"/>
    <dgm:cxn modelId="{C1EDED54-8048-46C0-98D0-36CE0D680DDA}" srcId="{8DB6DF30-9C3B-447C-935E-3442AA910003}" destId="{53769ABA-3DB8-42B9-967A-9000E1E3F3C2}" srcOrd="0" destOrd="0" parTransId="{25B39688-A892-4D76-AB1B-9B249D38A902}" sibTransId="{B83D63A6-8D56-4CA9-8254-50A171E5761F}"/>
    <dgm:cxn modelId="{8A04585A-C96A-EE4D-BB19-D380B684449A}" type="presOf" srcId="{C9E2C17F-3455-4865-B3E2-298CE0F2A3DC}" destId="{6478FEF6-D4CF-49F5-B0C6-BA7E1764A228}" srcOrd="0" destOrd="0" presId="urn:microsoft.com/office/officeart/2018/2/layout/IconVerticalSolidList"/>
    <dgm:cxn modelId="{3E4FE866-0A3A-F34D-9907-4B2221E863AB}" type="presOf" srcId="{8DB6DF30-9C3B-447C-935E-3442AA910003}" destId="{85CC6DC4-09E2-435A-AECB-DC32C4E3945E}" srcOrd="0" destOrd="0" presId="urn:microsoft.com/office/officeart/2018/2/layout/IconVerticalSolidList"/>
    <dgm:cxn modelId="{DD384F7A-1507-44A3-8F01-246D17125ED3}" srcId="{8DB6DF30-9C3B-447C-935E-3442AA910003}" destId="{C9E2C17F-3455-4865-B3E2-298CE0F2A3DC}" srcOrd="5" destOrd="0" parTransId="{C2290F42-BBAC-481D-B0D7-803A757B050D}" sibTransId="{B982DA01-0B83-477C-86E7-CDAC4AF150A4}"/>
    <dgm:cxn modelId="{D2A9078A-1AE1-2745-A2CB-906894420F53}" type="presOf" srcId="{290C640F-E0A7-4F16-9E43-D863392F54DD}" destId="{CE069E41-230B-4BEA-B82E-F43360512643}" srcOrd="0" destOrd="0" presId="urn:microsoft.com/office/officeart/2018/2/layout/IconVerticalSolidList"/>
    <dgm:cxn modelId="{97EF938A-AD54-4064-92A8-6D971E7ACD41}" srcId="{8DB6DF30-9C3B-447C-935E-3442AA910003}" destId="{53FCD5C1-06E4-471C-AA7E-7A6734829D61}" srcOrd="4" destOrd="0" parTransId="{729592B1-21EF-4FB8-AE8D-FD13B9C0F506}" sibTransId="{EA29587B-8A91-4AA3-BAA2-0ED56813A0AB}"/>
    <dgm:cxn modelId="{ADE037C5-D991-458B-A98B-9FBE2B99BD40}" srcId="{8DB6DF30-9C3B-447C-935E-3442AA910003}" destId="{478A7EF8-4B1C-46E9-88E5-94BDF9482611}" srcOrd="3" destOrd="0" parTransId="{10CD2AEF-C54F-4C40-8B96-7581059126CA}" sibTransId="{92C44829-B1FB-4500-BC30-51CCBBAC3258}"/>
    <dgm:cxn modelId="{225065C6-8C72-3E4C-931B-52FF2C6A4D34}" type="presOf" srcId="{E548C5DA-D564-400F-A759-41F4D2B6E4C8}" destId="{3171A2D1-0AA7-4E08-A4AB-E9B13067E5EE}" srcOrd="0" destOrd="0" presId="urn:microsoft.com/office/officeart/2018/2/layout/IconVerticalSolidList"/>
    <dgm:cxn modelId="{8E6C84CF-5F8A-44DB-9E4E-75EA9A8907B6}" srcId="{8DB6DF30-9C3B-447C-935E-3442AA910003}" destId="{E548C5DA-D564-400F-A759-41F4D2B6E4C8}" srcOrd="1" destOrd="0" parTransId="{F41ADFA1-AFAB-4E13-AFF5-4933F3F8BC1B}" sibTransId="{CCAB135A-D30E-447F-9BFA-781C5C0D6840}"/>
    <dgm:cxn modelId="{D0FC19D0-B21D-2141-B644-5F0C3E9DB1DE}" type="presOf" srcId="{53769ABA-3DB8-42B9-967A-9000E1E3F3C2}" destId="{88E464C2-F186-458C-AFD4-0E5999F900F3}" srcOrd="0" destOrd="0" presId="urn:microsoft.com/office/officeart/2018/2/layout/IconVerticalSolidList"/>
    <dgm:cxn modelId="{C7555BD9-C42C-462A-AA28-6639D3B51364}" srcId="{8DB6DF30-9C3B-447C-935E-3442AA910003}" destId="{290C640F-E0A7-4F16-9E43-D863392F54DD}" srcOrd="2" destOrd="0" parTransId="{C782BEA8-36F7-4D3C-9EB1-4E9DB198480E}" sibTransId="{D728863D-3B1B-475D-99B6-F787424EB3B2}"/>
    <dgm:cxn modelId="{0C9ECC07-91D7-0647-AB33-7DDB12D5FB35}" type="presParOf" srcId="{85CC6DC4-09E2-435A-AECB-DC32C4E3945E}" destId="{A3F62D56-00EF-4728-93D3-AABE1DC0DC88}" srcOrd="0" destOrd="0" presId="urn:microsoft.com/office/officeart/2018/2/layout/IconVerticalSolidList"/>
    <dgm:cxn modelId="{E0710301-4C68-FF49-B229-6C9F6F6FDFE3}" type="presParOf" srcId="{A3F62D56-00EF-4728-93D3-AABE1DC0DC88}" destId="{EDA9EDD4-4909-415D-A0D2-642AAA801A84}" srcOrd="0" destOrd="0" presId="urn:microsoft.com/office/officeart/2018/2/layout/IconVerticalSolidList"/>
    <dgm:cxn modelId="{29975816-6B9A-4D4D-9A9E-C408EF2EF1C6}" type="presParOf" srcId="{A3F62D56-00EF-4728-93D3-AABE1DC0DC88}" destId="{D5B9DD6A-86FE-497C-BC3B-D8522A120AC5}" srcOrd="1" destOrd="0" presId="urn:microsoft.com/office/officeart/2018/2/layout/IconVerticalSolidList"/>
    <dgm:cxn modelId="{2D9E29D8-E724-554A-A48C-0E0EF0BA1D6A}" type="presParOf" srcId="{A3F62D56-00EF-4728-93D3-AABE1DC0DC88}" destId="{45A7877F-E807-4BB4-A709-CB7737C1AA0B}" srcOrd="2" destOrd="0" presId="urn:microsoft.com/office/officeart/2018/2/layout/IconVerticalSolidList"/>
    <dgm:cxn modelId="{9954CF91-0105-7142-84CA-99769993BAE5}" type="presParOf" srcId="{A3F62D56-00EF-4728-93D3-AABE1DC0DC88}" destId="{88E464C2-F186-458C-AFD4-0E5999F900F3}" srcOrd="3" destOrd="0" presId="urn:microsoft.com/office/officeart/2018/2/layout/IconVerticalSolidList"/>
    <dgm:cxn modelId="{5A7BB8BD-5BA8-1D48-BA97-BE40377F2947}" type="presParOf" srcId="{85CC6DC4-09E2-435A-AECB-DC32C4E3945E}" destId="{DB4AE020-8B03-4D2D-A894-EEFFDE604626}" srcOrd="1" destOrd="0" presId="urn:microsoft.com/office/officeart/2018/2/layout/IconVerticalSolidList"/>
    <dgm:cxn modelId="{CF014451-76CB-F347-BA83-EF66290C46F4}" type="presParOf" srcId="{85CC6DC4-09E2-435A-AECB-DC32C4E3945E}" destId="{3F41D175-08E6-463A-9605-F4D709D9BBE4}" srcOrd="2" destOrd="0" presId="urn:microsoft.com/office/officeart/2018/2/layout/IconVerticalSolidList"/>
    <dgm:cxn modelId="{3E82619D-3E6E-0A42-B8AD-92D3D8C67926}" type="presParOf" srcId="{3F41D175-08E6-463A-9605-F4D709D9BBE4}" destId="{88B4FA7B-7E4F-4CC1-89A7-5207B962B0EB}" srcOrd="0" destOrd="0" presId="urn:microsoft.com/office/officeart/2018/2/layout/IconVerticalSolidList"/>
    <dgm:cxn modelId="{2EDC1B6D-FB25-9C4F-9B39-1F78CD3569E5}" type="presParOf" srcId="{3F41D175-08E6-463A-9605-F4D709D9BBE4}" destId="{EF77DE59-26DA-47B3-B020-1095A9663FC5}" srcOrd="1" destOrd="0" presId="urn:microsoft.com/office/officeart/2018/2/layout/IconVerticalSolidList"/>
    <dgm:cxn modelId="{3A5FE69D-77A2-C444-B016-6C0E01CCC447}" type="presParOf" srcId="{3F41D175-08E6-463A-9605-F4D709D9BBE4}" destId="{BC5A47C1-EF3A-46DF-A246-F403C58A1195}" srcOrd="2" destOrd="0" presId="urn:microsoft.com/office/officeart/2018/2/layout/IconVerticalSolidList"/>
    <dgm:cxn modelId="{5DD7FCAB-26EE-B449-ADE9-C20FB9D48B5B}" type="presParOf" srcId="{3F41D175-08E6-463A-9605-F4D709D9BBE4}" destId="{3171A2D1-0AA7-4E08-A4AB-E9B13067E5EE}" srcOrd="3" destOrd="0" presId="urn:microsoft.com/office/officeart/2018/2/layout/IconVerticalSolidList"/>
    <dgm:cxn modelId="{A18D6C48-1243-AD4B-8169-F16CB88DE052}" type="presParOf" srcId="{85CC6DC4-09E2-435A-AECB-DC32C4E3945E}" destId="{CE7B8ECB-7CE1-4BCF-B2F3-EA61AAF5C2B8}" srcOrd="3" destOrd="0" presId="urn:microsoft.com/office/officeart/2018/2/layout/IconVerticalSolidList"/>
    <dgm:cxn modelId="{4849590C-5EE2-4548-9E4D-5F8B2D38CBF6}" type="presParOf" srcId="{85CC6DC4-09E2-435A-AECB-DC32C4E3945E}" destId="{C49F4E7D-0BA2-412B-B16D-FB8F066ED1A2}" srcOrd="4" destOrd="0" presId="urn:microsoft.com/office/officeart/2018/2/layout/IconVerticalSolidList"/>
    <dgm:cxn modelId="{A4FE80EB-BFE2-BD44-A084-CB562121672E}" type="presParOf" srcId="{C49F4E7D-0BA2-412B-B16D-FB8F066ED1A2}" destId="{42E775EE-FE02-44B1-B8A0-E478F655BA22}" srcOrd="0" destOrd="0" presId="urn:microsoft.com/office/officeart/2018/2/layout/IconVerticalSolidList"/>
    <dgm:cxn modelId="{53988C57-C7C4-3B42-B9CE-1F1CB776B742}" type="presParOf" srcId="{C49F4E7D-0BA2-412B-B16D-FB8F066ED1A2}" destId="{9963527E-953B-43E2-9132-390B10C47936}" srcOrd="1" destOrd="0" presId="urn:microsoft.com/office/officeart/2018/2/layout/IconVerticalSolidList"/>
    <dgm:cxn modelId="{7B3725FD-4ADE-1847-B97D-C1BF6918717C}" type="presParOf" srcId="{C49F4E7D-0BA2-412B-B16D-FB8F066ED1A2}" destId="{94AC1847-31D5-4A6E-91BE-4AB3AB58BDA2}" srcOrd="2" destOrd="0" presId="urn:microsoft.com/office/officeart/2018/2/layout/IconVerticalSolidList"/>
    <dgm:cxn modelId="{1AE907EC-1F45-3C42-93BA-7FE9FAC9C966}" type="presParOf" srcId="{C49F4E7D-0BA2-412B-B16D-FB8F066ED1A2}" destId="{CE069E41-230B-4BEA-B82E-F43360512643}" srcOrd="3" destOrd="0" presId="urn:microsoft.com/office/officeart/2018/2/layout/IconVerticalSolidList"/>
    <dgm:cxn modelId="{9F7C1FE3-E163-C344-AEEC-36F4ACEDB6C6}" type="presParOf" srcId="{85CC6DC4-09E2-435A-AECB-DC32C4E3945E}" destId="{B6108552-6EAA-487A-9AFF-C4C555E63A2B}" srcOrd="5" destOrd="0" presId="urn:microsoft.com/office/officeart/2018/2/layout/IconVerticalSolidList"/>
    <dgm:cxn modelId="{E6B524FB-1AE2-BA4C-BA42-988B32514719}" type="presParOf" srcId="{85CC6DC4-09E2-435A-AECB-DC32C4E3945E}" destId="{0B4C417A-83B3-4734-99AB-9947FA27E64D}" srcOrd="6" destOrd="0" presId="urn:microsoft.com/office/officeart/2018/2/layout/IconVerticalSolidList"/>
    <dgm:cxn modelId="{55777802-E83B-1344-AF7F-4ADB0F84F2F2}" type="presParOf" srcId="{0B4C417A-83B3-4734-99AB-9947FA27E64D}" destId="{CB8748F5-8062-4B28-9545-12AEB0486C37}" srcOrd="0" destOrd="0" presId="urn:microsoft.com/office/officeart/2018/2/layout/IconVerticalSolidList"/>
    <dgm:cxn modelId="{F3AF2083-5C29-8D4D-907E-1BB254BF0648}" type="presParOf" srcId="{0B4C417A-83B3-4734-99AB-9947FA27E64D}" destId="{F741D1B1-F368-4C64-89C3-0B3F52E8B18C}" srcOrd="1" destOrd="0" presId="urn:microsoft.com/office/officeart/2018/2/layout/IconVerticalSolidList"/>
    <dgm:cxn modelId="{170B6F1E-01C0-9642-A8CD-72A8C82D0EBE}" type="presParOf" srcId="{0B4C417A-83B3-4734-99AB-9947FA27E64D}" destId="{65F9F571-CBDE-4AE9-98D3-62EEFA0A3A0C}" srcOrd="2" destOrd="0" presId="urn:microsoft.com/office/officeart/2018/2/layout/IconVerticalSolidList"/>
    <dgm:cxn modelId="{28F1B9F0-A66C-4747-BE4D-1DC4FC0BF203}" type="presParOf" srcId="{0B4C417A-83B3-4734-99AB-9947FA27E64D}" destId="{6B0C3835-78B8-4894-B542-6BC7E39DF530}" srcOrd="3" destOrd="0" presId="urn:microsoft.com/office/officeart/2018/2/layout/IconVerticalSolidList"/>
    <dgm:cxn modelId="{58547B6C-FFD1-E64F-A544-18D4C990E5E7}" type="presParOf" srcId="{85CC6DC4-09E2-435A-AECB-DC32C4E3945E}" destId="{6A4C21B4-13EF-43C4-89BB-C3C8F3695029}" srcOrd="7" destOrd="0" presId="urn:microsoft.com/office/officeart/2018/2/layout/IconVerticalSolidList"/>
    <dgm:cxn modelId="{B7C3B75E-5413-2441-B54D-386C868FAE02}" type="presParOf" srcId="{85CC6DC4-09E2-435A-AECB-DC32C4E3945E}" destId="{A7754001-18BB-4484-A5A7-AC4AF7C5B996}" srcOrd="8" destOrd="0" presId="urn:microsoft.com/office/officeart/2018/2/layout/IconVerticalSolidList"/>
    <dgm:cxn modelId="{1A9BA524-1606-FC42-B41D-D15BB7409E07}" type="presParOf" srcId="{A7754001-18BB-4484-A5A7-AC4AF7C5B996}" destId="{D02F0642-DFF8-4001-9A8D-49F53E73D49F}" srcOrd="0" destOrd="0" presId="urn:microsoft.com/office/officeart/2018/2/layout/IconVerticalSolidList"/>
    <dgm:cxn modelId="{060C1421-CFD8-6544-9EAB-65A7480972B1}" type="presParOf" srcId="{A7754001-18BB-4484-A5A7-AC4AF7C5B996}" destId="{014DCE11-BF38-4E10-B639-ACE34E6B977C}" srcOrd="1" destOrd="0" presId="urn:microsoft.com/office/officeart/2018/2/layout/IconVerticalSolidList"/>
    <dgm:cxn modelId="{E8BBAC1C-9A77-5940-94B4-73C49B7CEEDD}" type="presParOf" srcId="{A7754001-18BB-4484-A5A7-AC4AF7C5B996}" destId="{A420588D-380D-4240-B901-517ED3FB2278}" srcOrd="2" destOrd="0" presId="urn:microsoft.com/office/officeart/2018/2/layout/IconVerticalSolidList"/>
    <dgm:cxn modelId="{AA0B99BD-9303-F241-9368-39ADD79FA806}" type="presParOf" srcId="{A7754001-18BB-4484-A5A7-AC4AF7C5B996}" destId="{AD7D9613-0569-4C0E-BC86-B4442FBDF330}" srcOrd="3" destOrd="0" presId="urn:microsoft.com/office/officeart/2018/2/layout/IconVerticalSolidList"/>
    <dgm:cxn modelId="{9936EB03-9649-E844-B4DB-10BC15704443}" type="presParOf" srcId="{85CC6DC4-09E2-435A-AECB-DC32C4E3945E}" destId="{37E4E308-C3AA-4384-82EA-A86DAB640EEA}" srcOrd="9" destOrd="0" presId="urn:microsoft.com/office/officeart/2018/2/layout/IconVerticalSolidList"/>
    <dgm:cxn modelId="{169B8AEA-435F-8D4C-AD9D-DA14DECF2D38}" type="presParOf" srcId="{85CC6DC4-09E2-435A-AECB-DC32C4E3945E}" destId="{C5CE7F21-9170-41F7-9BE1-FD748AAD1792}" srcOrd="10" destOrd="0" presId="urn:microsoft.com/office/officeart/2018/2/layout/IconVerticalSolidList"/>
    <dgm:cxn modelId="{E6CF26D4-18D1-9140-A6BF-BF1F88222ABF}" type="presParOf" srcId="{C5CE7F21-9170-41F7-9BE1-FD748AAD1792}" destId="{BB1BB08F-A5EA-4FF6-BA17-02FAF60F50DA}" srcOrd="0" destOrd="0" presId="urn:microsoft.com/office/officeart/2018/2/layout/IconVerticalSolidList"/>
    <dgm:cxn modelId="{792EBD6B-BC9A-A840-ABB1-5A70AF32C0F0}" type="presParOf" srcId="{C5CE7F21-9170-41F7-9BE1-FD748AAD1792}" destId="{04987E00-6C5E-4721-89BD-05E7C3A251B7}" srcOrd="1" destOrd="0" presId="urn:microsoft.com/office/officeart/2018/2/layout/IconVerticalSolidList"/>
    <dgm:cxn modelId="{D6404372-1E11-3E44-BE1A-87732C4B0810}" type="presParOf" srcId="{C5CE7F21-9170-41F7-9BE1-FD748AAD1792}" destId="{A62BBD84-EF0E-4BCF-B978-EDFE3E617D85}" srcOrd="2" destOrd="0" presId="urn:microsoft.com/office/officeart/2018/2/layout/IconVerticalSolidList"/>
    <dgm:cxn modelId="{53990AC1-7C0F-C44B-AD12-72C84507DEE9}" type="presParOf" srcId="{C5CE7F21-9170-41F7-9BE1-FD748AAD1792}" destId="{6478FEF6-D4CF-49F5-B0C6-BA7E1764A22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9702D3-B5D5-4ADE-AAC3-266CF783B869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6B76DDC-F03B-4597-90E7-F6558B2A869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Metrics for usage. (prelim data 50%)</a:t>
          </a:r>
        </a:p>
      </dgm:t>
    </dgm:pt>
    <dgm:pt modelId="{3AD75BDB-92CF-4E5A-83C4-62E38BC9FDFD}" type="parTrans" cxnId="{DC3E5575-7746-4351-919F-69EC19408D38}">
      <dgm:prSet/>
      <dgm:spPr/>
      <dgm:t>
        <a:bodyPr/>
        <a:lstStyle/>
        <a:p>
          <a:endParaRPr lang="en-US"/>
        </a:p>
      </dgm:t>
    </dgm:pt>
    <dgm:pt modelId="{CE481F42-A602-4F61-8976-928470BEC781}" type="sibTrans" cxnId="{DC3E5575-7746-4351-919F-69EC19408D3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67202C2-1C51-465F-8F5B-3CEC7D477A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Success in adoption of workflows. </a:t>
          </a:r>
        </a:p>
      </dgm:t>
    </dgm:pt>
    <dgm:pt modelId="{B7DA5E71-DEEE-4B09-A010-07B3D769765F}" type="parTrans" cxnId="{805B7898-A92F-4B19-B3BC-0D4429CA947B}">
      <dgm:prSet/>
      <dgm:spPr/>
      <dgm:t>
        <a:bodyPr/>
        <a:lstStyle/>
        <a:p>
          <a:endParaRPr lang="en-US"/>
        </a:p>
      </dgm:t>
    </dgm:pt>
    <dgm:pt modelId="{9425E464-5746-451E-B39D-02799A0A9845}" type="sibTrans" cxnId="{805B7898-A92F-4B19-B3BC-0D4429CA947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7FE56CE-0ED4-4851-90FA-7414C283F6C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Classification of reported issues. (prelim data 70%)</a:t>
          </a:r>
        </a:p>
      </dgm:t>
    </dgm:pt>
    <dgm:pt modelId="{2B4A4727-E3ED-4512-8F2F-48183DC0E798}" type="parTrans" cxnId="{A8BB2255-8B6C-45A8-B900-F69DE16D27B5}">
      <dgm:prSet/>
      <dgm:spPr/>
      <dgm:t>
        <a:bodyPr/>
        <a:lstStyle/>
        <a:p>
          <a:endParaRPr lang="en-US"/>
        </a:p>
      </dgm:t>
    </dgm:pt>
    <dgm:pt modelId="{B8CBEFA9-48A7-4A50-BD56-F90EA25CE2D9}" type="sibTrans" cxnId="{A8BB2255-8B6C-45A8-B900-F69DE16D27B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7325A52-FF84-410E-9660-50A0ED38C0A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Launch times for applications and VDI. </a:t>
          </a:r>
        </a:p>
      </dgm:t>
    </dgm:pt>
    <dgm:pt modelId="{A0044711-429B-4F29-8955-8C57009518A4}" type="parTrans" cxnId="{3E485A75-7365-4802-BB2B-C2B63CDF05B3}">
      <dgm:prSet/>
      <dgm:spPr/>
      <dgm:t>
        <a:bodyPr/>
        <a:lstStyle/>
        <a:p>
          <a:endParaRPr lang="en-US"/>
        </a:p>
      </dgm:t>
    </dgm:pt>
    <dgm:pt modelId="{8E174C01-8C7B-4B1C-A330-95E3A8980B76}" type="sibTrans" cxnId="{3E485A75-7365-4802-BB2B-C2B63CDF05B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AB203E7-4494-4AD4-8F85-FF6496FDE66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Centralization of resources.</a:t>
          </a:r>
        </a:p>
      </dgm:t>
    </dgm:pt>
    <dgm:pt modelId="{98AE420F-0E34-494D-963E-25448EF4BC81}" type="parTrans" cxnId="{F307FD51-9E8D-4ED9-83E9-2DCD1968BAB4}">
      <dgm:prSet/>
      <dgm:spPr/>
      <dgm:t>
        <a:bodyPr/>
        <a:lstStyle/>
        <a:p>
          <a:endParaRPr lang="en-US"/>
        </a:p>
      </dgm:t>
    </dgm:pt>
    <dgm:pt modelId="{C093CFF1-376A-4F36-BCA8-901BD97F1F0F}" type="sibTrans" cxnId="{F307FD51-9E8D-4ED9-83E9-2DCD1968BAB4}">
      <dgm:prSet/>
      <dgm:spPr/>
      <dgm:t>
        <a:bodyPr/>
        <a:lstStyle/>
        <a:p>
          <a:endParaRPr lang="en-US"/>
        </a:p>
      </dgm:t>
    </dgm:pt>
    <dgm:pt modelId="{3801943D-C50C-AB44-85B1-94E910F5D98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Desktop replacement</a:t>
          </a:r>
        </a:p>
      </dgm:t>
    </dgm:pt>
    <dgm:pt modelId="{16A5B1DA-AA52-6745-BE02-692685E1F023}" type="parTrans" cxnId="{6346069F-4847-EC4D-9421-2F4FACC6080F}">
      <dgm:prSet/>
      <dgm:spPr/>
      <dgm:t>
        <a:bodyPr/>
        <a:lstStyle/>
        <a:p>
          <a:endParaRPr lang="en-US"/>
        </a:p>
      </dgm:t>
    </dgm:pt>
    <dgm:pt modelId="{9E481F32-9A86-0C45-BDAF-5382C2C985A9}" type="sibTrans" cxnId="{6346069F-4847-EC4D-9421-2F4FACC6080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B72D021-6F2F-45A1-B8B5-1E5930F9CC53}" type="pres">
      <dgm:prSet presAssocID="{AC9702D3-B5D5-4ADE-AAC3-266CF783B869}" presName="root" presStyleCnt="0">
        <dgm:presLayoutVars>
          <dgm:dir/>
          <dgm:resizeHandles val="exact"/>
        </dgm:presLayoutVars>
      </dgm:prSet>
      <dgm:spPr/>
    </dgm:pt>
    <dgm:pt modelId="{40655C60-1D85-4BDF-AB6A-1D9DC38BB2EF}" type="pres">
      <dgm:prSet presAssocID="{AC9702D3-B5D5-4ADE-AAC3-266CF783B869}" presName="container" presStyleCnt="0">
        <dgm:presLayoutVars>
          <dgm:dir/>
          <dgm:resizeHandles val="exact"/>
        </dgm:presLayoutVars>
      </dgm:prSet>
      <dgm:spPr/>
    </dgm:pt>
    <dgm:pt modelId="{1CBB903B-964D-4364-9AC0-932D3B7FF202}" type="pres">
      <dgm:prSet presAssocID="{46B76DDC-F03B-4597-90E7-F6558B2A8691}" presName="compNode" presStyleCnt="0"/>
      <dgm:spPr/>
    </dgm:pt>
    <dgm:pt modelId="{264BB27F-E246-4029-B971-97DB3B738015}" type="pres">
      <dgm:prSet presAssocID="{46B76DDC-F03B-4597-90E7-F6558B2A8691}" presName="iconBgRect" presStyleLbl="bgShp" presStyleIdx="0" presStyleCnt="6"/>
      <dgm:spPr/>
    </dgm:pt>
    <dgm:pt modelId="{67EBCA1B-C1B3-43D6-95A2-04870275F073}" type="pres">
      <dgm:prSet presAssocID="{46B76DDC-F03B-4597-90E7-F6558B2A869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D267344B-7901-4282-B7ED-5101D3AAAC59}" type="pres">
      <dgm:prSet presAssocID="{46B76DDC-F03B-4597-90E7-F6558B2A8691}" presName="spaceRect" presStyleCnt="0"/>
      <dgm:spPr/>
    </dgm:pt>
    <dgm:pt modelId="{1DEF20EE-9402-416A-B0B1-27F5A83C1A30}" type="pres">
      <dgm:prSet presAssocID="{46B76DDC-F03B-4597-90E7-F6558B2A8691}" presName="textRect" presStyleLbl="revTx" presStyleIdx="0" presStyleCnt="6">
        <dgm:presLayoutVars>
          <dgm:chMax val="1"/>
          <dgm:chPref val="1"/>
        </dgm:presLayoutVars>
      </dgm:prSet>
      <dgm:spPr/>
    </dgm:pt>
    <dgm:pt modelId="{19A48AB6-48D3-4CC6-84A4-E830BB43A821}" type="pres">
      <dgm:prSet presAssocID="{CE481F42-A602-4F61-8976-928470BEC781}" presName="sibTrans" presStyleLbl="sibTrans2D1" presStyleIdx="0" presStyleCnt="0"/>
      <dgm:spPr/>
    </dgm:pt>
    <dgm:pt modelId="{CD5DE60C-0B28-4966-B04B-9D96E67B2FA4}" type="pres">
      <dgm:prSet presAssocID="{87325A52-FF84-410E-9660-50A0ED38C0A9}" presName="compNode" presStyleCnt="0"/>
      <dgm:spPr/>
    </dgm:pt>
    <dgm:pt modelId="{E7F1AD47-6136-41EC-9114-167451C2E9B3}" type="pres">
      <dgm:prSet presAssocID="{87325A52-FF84-410E-9660-50A0ED38C0A9}" presName="iconBgRect" presStyleLbl="bgShp" presStyleIdx="1" presStyleCnt="6"/>
      <dgm:spPr/>
    </dgm:pt>
    <dgm:pt modelId="{AB25C381-2AF3-47BF-9CFC-68364147FFED}" type="pres">
      <dgm:prSet presAssocID="{87325A52-FF84-410E-9660-50A0ED38C0A9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3460AAE4-DE18-4C3F-82CE-0C539F6F11CD}" type="pres">
      <dgm:prSet presAssocID="{87325A52-FF84-410E-9660-50A0ED38C0A9}" presName="spaceRect" presStyleCnt="0"/>
      <dgm:spPr/>
    </dgm:pt>
    <dgm:pt modelId="{31DAC8F3-F07B-48FF-8B15-65CD13EF5626}" type="pres">
      <dgm:prSet presAssocID="{87325A52-FF84-410E-9660-50A0ED38C0A9}" presName="textRect" presStyleLbl="revTx" presStyleIdx="1" presStyleCnt="6">
        <dgm:presLayoutVars>
          <dgm:chMax val="1"/>
          <dgm:chPref val="1"/>
        </dgm:presLayoutVars>
      </dgm:prSet>
      <dgm:spPr/>
    </dgm:pt>
    <dgm:pt modelId="{93FFA51B-C4B1-4F7E-81A7-B15EA54558D6}" type="pres">
      <dgm:prSet presAssocID="{8E174C01-8C7B-4B1C-A330-95E3A8980B76}" presName="sibTrans" presStyleLbl="sibTrans2D1" presStyleIdx="0" presStyleCnt="0"/>
      <dgm:spPr/>
    </dgm:pt>
    <dgm:pt modelId="{C55FB646-7AF4-4CED-B2B8-553F1D9D0E52}" type="pres">
      <dgm:prSet presAssocID="{3801943D-C50C-AB44-85B1-94E910F5D983}" presName="compNode" presStyleCnt="0"/>
      <dgm:spPr/>
    </dgm:pt>
    <dgm:pt modelId="{68151968-4D22-43AE-BC0E-85AB37CB0144}" type="pres">
      <dgm:prSet presAssocID="{3801943D-C50C-AB44-85B1-94E910F5D983}" presName="iconBgRect" presStyleLbl="bgShp" presStyleIdx="2" presStyleCnt="6"/>
      <dgm:spPr/>
    </dgm:pt>
    <dgm:pt modelId="{54D50244-34E4-46B1-BA50-788A6C68294A}" type="pres">
      <dgm:prSet presAssocID="{3801943D-C50C-AB44-85B1-94E910F5D98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047D0148-CE4E-44B0-9189-947EFD530955}" type="pres">
      <dgm:prSet presAssocID="{3801943D-C50C-AB44-85B1-94E910F5D983}" presName="spaceRect" presStyleCnt="0"/>
      <dgm:spPr/>
    </dgm:pt>
    <dgm:pt modelId="{244FB3D2-C310-408F-9D12-EE838D739886}" type="pres">
      <dgm:prSet presAssocID="{3801943D-C50C-AB44-85B1-94E910F5D983}" presName="textRect" presStyleLbl="revTx" presStyleIdx="2" presStyleCnt="6">
        <dgm:presLayoutVars>
          <dgm:chMax val="1"/>
          <dgm:chPref val="1"/>
        </dgm:presLayoutVars>
      </dgm:prSet>
      <dgm:spPr/>
    </dgm:pt>
    <dgm:pt modelId="{B357E058-F3C9-4237-8D7D-258A13948E56}" type="pres">
      <dgm:prSet presAssocID="{9E481F32-9A86-0C45-BDAF-5382C2C985A9}" presName="sibTrans" presStyleLbl="sibTrans2D1" presStyleIdx="0" presStyleCnt="0"/>
      <dgm:spPr/>
    </dgm:pt>
    <dgm:pt modelId="{30FDB2DF-0A03-476B-AAC6-6A2560E69728}" type="pres">
      <dgm:prSet presAssocID="{B67202C2-1C51-465F-8F5B-3CEC7D477AEC}" presName="compNode" presStyleCnt="0"/>
      <dgm:spPr/>
    </dgm:pt>
    <dgm:pt modelId="{670B366B-560B-4371-A869-7F644D9C3299}" type="pres">
      <dgm:prSet presAssocID="{B67202C2-1C51-465F-8F5B-3CEC7D477AEC}" presName="iconBgRect" presStyleLbl="bgShp" presStyleIdx="3" presStyleCnt="6"/>
      <dgm:spPr/>
    </dgm:pt>
    <dgm:pt modelId="{0692D962-3202-4EC9-AAE5-A1F047795EAD}" type="pres">
      <dgm:prSet presAssocID="{B67202C2-1C51-465F-8F5B-3CEC7D477AE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t Air Balloon"/>
        </a:ext>
      </dgm:extLst>
    </dgm:pt>
    <dgm:pt modelId="{BBE54E4C-3B1B-4AE9-A616-54D79BDC41A9}" type="pres">
      <dgm:prSet presAssocID="{B67202C2-1C51-465F-8F5B-3CEC7D477AEC}" presName="spaceRect" presStyleCnt="0"/>
      <dgm:spPr/>
    </dgm:pt>
    <dgm:pt modelId="{B56E21D2-5092-4682-A7E8-CE71A21CF8B9}" type="pres">
      <dgm:prSet presAssocID="{B67202C2-1C51-465F-8F5B-3CEC7D477AEC}" presName="textRect" presStyleLbl="revTx" presStyleIdx="3" presStyleCnt="6">
        <dgm:presLayoutVars>
          <dgm:chMax val="1"/>
          <dgm:chPref val="1"/>
        </dgm:presLayoutVars>
      </dgm:prSet>
      <dgm:spPr/>
    </dgm:pt>
    <dgm:pt modelId="{42D4337F-FB90-4682-8EF3-0728CDC044EF}" type="pres">
      <dgm:prSet presAssocID="{9425E464-5746-451E-B39D-02799A0A9845}" presName="sibTrans" presStyleLbl="sibTrans2D1" presStyleIdx="0" presStyleCnt="0"/>
      <dgm:spPr/>
    </dgm:pt>
    <dgm:pt modelId="{26F623AE-43B4-4722-AC95-C04E6C7F2FB7}" type="pres">
      <dgm:prSet presAssocID="{A7FE56CE-0ED4-4851-90FA-7414C283F6C9}" presName="compNode" presStyleCnt="0"/>
      <dgm:spPr/>
    </dgm:pt>
    <dgm:pt modelId="{735B985C-5A18-4B7C-A0D5-B4A934B0519C}" type="pres">
      <dgm:prSet presAssocID="{A7FE56CE-0ED4-4851-90FA-7414C283F6C9}" presName="iconBgRect" presStyleLbl="bgShp" presStyleIdx="4" presStyleCnt="6"/>
      <dgm:spPr/>
    </dgm:pt>
    <dgm:pt modelId="{65976F61-C764-4F2B-A81E-77FA7C9130D2}" type="pres">
      <dgm:prSet presAssocID="{A7FE56CE-0ED4-4851-90FA-7414C283F6C9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25EB7452-FEBA-45A1-9D94-8ACBF715B78F}" type="pres">
      <dgm:prSet presAssocID="{A7FE56CE-0ED4-4851-90FA-7414C283F6C9}" presName="spaceRect" presStyleCnt="0"/>
      <dgm:spPr/>
    </dgm:pt>
    <dgm:pt modelId="{09E60519-D562-4C9C-8715-40A70EC1518C}" type="pres">
      <dgm:prSet presAssocID="{A7FE56CE-0ED4-4851-90FA-7414C283F6C9}" presName="textRect" presStyleLbl="revTx" presStyleIdx="4" presStyleCnt="6">
        <dgm:presLayoutVars>
          <dgm:chMax val="1"/>
          <dgm:chPref val="1"/>
        </dgm:presLayoutVars>
      </dgm:prSet>
      <dgm:spPr/>
    </dgm:pt>
    <dgm:pt modelId="{21C39B5B-757A-4D0B-A949-93ADAA13AB93}" type="pres">
      <dgm:prSet presAssocID="{B8CBEFA9-48A7-4A50-BD56-F90EA25CE2D9}" presName="sibTrans" presStyleLbl="sibTrans2D1" presStyleIdx="0" presStyleCnt="0"/>
      <dgm:spPr/>
    </dgm:pt>
    <dgm:pt modelId="{D095C411-DBAE-45F0-BD23-41FC82101B61}" type="pres">
      <dgm:prSet presAssocID="{AAB203E7-4494-4AD4-8F85-FF6496FDE66C}" presName="compNode" presStyleCnt="0"/>
      <dgm:spPr/>
    </dgm:pt>
    <dgm:pt modelId="{7525BC05-22EF-4158-BDC3-BA7FAE07A997}" type="pres">
      <dgm:prSet presAssocID="{AAB203E7-4494-4AD4-8F85-FF6496FDE66C}" presName="iconBgRect" presStyleLbl="bgShp" presStyleIdx="5" presStyleCnt="6"/>
      <dgm:spPr/>
    </dgm:pt>
    <dgm:pt modelId="{2B0CE6D0-83EC-471B-A7AE-4F30E844298A}" type="pres">
      <dgm:prSet presAssocID="{AAB203E7-4494-4AD4-8F85-FF6496FDE66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44D2384E-D76A-461E-BC19-F1B1780CA26C}" type="pres">
      <dgm:prSet presAssocID="{AAB203E7-4494-4AD4-8F85-FF6496FDE66C}" presName="spaceRect" presStyleCnt="0"/>
      <dgm:spPr/>
    </dgm:pt>
    <dgm:pt modelId="{9A7CEB34-62A7-4348-AA94-1BF9D6AD7434}" type="pres">
      <dgm:prSet presAssocID="{AAB203E7-4494-4AD4-8F85-FF6496FDE66C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FF490305-BCE5-2241-A148-89693358B29D}" type="presOf" srcId="{B8CBEFA9-48A7-4A50-BD56-F90EA25CE2D9}" destId="{21C39B5B-757A-4D0B-A949-93ADAA13AB93}" srcOrd="0" destOrd="0" presId="urn:microsoft.com/office/officeart/2018/2/layout/IconCircleList"/>
    <dgm:cxn modelId="{94610B12-3B36-8548-A752-537A1114B438}" type="presOf" srcId="{9E481F32-9A86-0C45-BDAF-5382C2C985A9}" destId="{B357E058-F3C9-4237-8D7D-258A13948E56}" srcOrd="0" destOrd="0" presId="urn:microsoft.com/office/officeart/2018/2/layout/IconCircleList"/>
    <dgm:cxn modelId="{687CDD1A-3603-4F40-A5E7-58EC76951429}" type="presOf" srcId="{46B76DDC-F03B-4597-90E7-F6558B2A8691}" destId="{1DEF20EE-9402-416A-B0B1-27F5A83C1A30}" srcOrd="0" destOrd="0" presId="urn:microsoft.com/office/officeart/2018/2/layout/IconCircleList"/>
    <dgm:cxn modelId="{6D93933D-A533-0541-8EF8-A11EF07427A5}" type="presOf" srcId="{87325A52-FF84-410E-9660-50A0ED38C0A9}" destId="{31DAC8F3-F07B-48FF-8B15-65CD13EF5626}" srcOrd="0" destOrd="0" presId="urn:microsoft.com/office/officeart/2018/2/layout/IconCircleList"/>
    <dgm:cxn modelId="{F307FD51-9E8D-4ED9-83E9-2DCD1968BAB4}" srcId="{AC9702D3-B5D5-4ADE-AAC3-266CF783B869}" destId="{AAB203E7-4494-4AD4-8F85-FF6496FDE66C}" srcOrd="5" destOrd="0" parTransId="{98AE420F-0E34-494D-963E-25448EF4BC81}" sibTransId="{C093CFF1-376A-4F36-BCA8-901BD97F1F0F}"/>
    <dgm:cxn modelId="{AE287454-802C-2F42-A011-BD0E40712CEA}" type="presOf" srcId="{3801943D-C50C-AB44-85B1-94E910F5D983}" destId="{244FB3D2-C310-408F-9D12-EE838D739886}" srcOrd="0" destOrd="0" presId="urn:microsoft.com/office/officeart/2018/2/layout/IconCircleList"/>
    <dgm:cxn modelId="{A8BB2255-8B6C-45A8-B900-F69DE16D27B5}" srcId="{AC9702D3-B5D5-4ADE-AAC3-266CF783B869}" destId="{A7FE56CE-0ED4-4851-90FA-7414C283F6C9}" srcOrd="4" destOrd="0" parTransId="{2B4A4727-E3ED-4512-8F2F-48183DC0E798}" sibTransId="{B8CBEFA9-48A7-4A50-BD56-F90EA25CE2D9}"/>
    <dgm:cxn modelId="{3247F468-0F96-9A49-A83F-EBA6A5CFB52B}" type="presOf" srcId="{A7FE56CE-0ED4-4851-90FA-7414C283F6C9}" destId="{09E60519-D562-4C9C-8715-40A70EC1518C}" srcOrd="0" destOrd="0" presId="urn:microsoft.com/office/officeart/2018/2/layout/IconCircleList"/>
    <dgm:cxn modelId="{CCBA7974-8377-7E40-BF98-7D9539F56B5E}" type="presOf" srcId="{B67202C2-1C51-465F-8F5B-3CEC7D477AEC}" destId="{B56E21D2-5092-4682-A7E8-CE71A21CF8B9}" srcOrd="0" destOrd="0" presId="urn:microsoft.com/office/officeart/2018/2/layout/IconCircleList"/>
    <dgm:cxn modelId="{DC3E5575-7746-4351-919F-69EC19408D38}" srcId="{AC9702D3-B5D5-4ADE-AAC3-266CF783B869}" destId="{46B76DDC-F03B-4597-90E7-F6558B2A8691}" srcOrd="0" destOrd="0" parTransId="{3AD75BDB-92CF-4E5A-83C4-62E38BC9FDFD}" sibTransId="{CE481F42-A602-4F61-8976-928470BEC781}"/>
    <dgm:cxn modelId="{3E485A75-7365-4802-BB2B-C2B63CDF05B3}" srcId="{AC9702D3-B5D5-4ADE-AAC3-266CF783B869}" destId="{87325A52-FF84-410E-9660-50A0ED38C0A9}" srcOrd="1" destOrd="0" parTransId="{A0044711-429B-4F29-8955-8C57009518A4}" sibTransId="{8E174C01-8C7B-4B1C-A330-95E3A8980B76}"/>
    <dgm:cxn modelId="{805B7898-A92F-4B19-B3BC-0D4429CA947B}" srcId="{AC9702D3-B5D5-4ADE-AAC3-266CF783B869}" destId="{B67202C2-1C51-465F-8F5B-3CEC7D477AEC}" srcOrd="3" destOrd="0" parTransId="{B7DA5E71-DEEE-4B09-A010-07B3D769765F}" sibTransId="{9425E464-5746-451E-B39D-02799A0A9845}"/>
    <dgm:cxn modelId="{10CF9C9C-C028-3E47-89A3-3CBCF8C682E5}" type="presOf" srcId="{AC9702D3-B5D5-4ADE-AAC3-266CF783B869}" destId="{2B72D021-6F2F-45A1-B8B5-1E5930F9CC53}" srcOrd="0" destOrd="0" presId="urn:microsoft.com/office/officeart/2018/2/layout/IconCircleList"/>
    <dgm:cxn modelId="{6346069F-4847-EC4D-9421-2F4FACC6080F}" srcId="{AC9702D3-B5D5-4ADE-AAC3-266CF783B869}" destId="{3801943D-C50C-AB44-85B1-94E910F5D983}" srcOrd="2" destOrd="0" parTransId="{16A5B1DA-AA52-6745-BE02-692685E1F023}" sibTransId="{9E481F32-9A86-0C45-BDAF-5382C2C985A9}"/>
    <dgm:cxn modelId="{1BAC37D9-8C68-9D4F-91C6-ED5F81A04A73}" type="presOf" srcId="{9425E464-5746-451E-B39D-02799A0A9845}" destId="{42D4337F-FB90-4682-8EF3-0728CDC044EF}" srcOrd="0" destOrd="0" presId="urn:microsoft.com/office/officeart/2018/2/layout/IconCircleList"/>
    <dgm:cxn modelId="{82EFEAE8-ECEB-DE40-BFE5-04C79A07706E}" type="presOf" srcId="{8E174C01-8C7B-4B1C-A330-95E3A8980B76}" destId="{93FFA51B-C4B1-4F7E-81A7-B15EA54558D6}" srcOrd="0" destOrd="0" presId="urn:microsoft.com/office/officeart/2018/2/layout/IconCircleList"/>
    <dgm:cxn modelId="{ECD928ED-302D-324F-A699-040B450E70AE}" type="presOf" srcId="{CE481F42-A602-4F61-8976-928470BEC781}" destId="{19A48AB6-48D3-4CC6-84A4-E830BB43A821}" srcOrd="0" destOrd="0" presId="urn:microsoft.com/office/officeart/2018/2/layout/IconCircleList"/>
    <dgm:cxn modelId="{BF2D86FC-3928-6A4D-9D32-E5EF949DD34D}" type="presOf" srcId="{AAB203E7-4494-4AD4-8F85-FF6496FDE66C}" destId="{9A7CEB34-62A7-4348-AA94-1BF9D6AD7434}" srcOrd="0" destOrd="0" presId="urn:microsoft.com/office/officeart/2018/2/layout/IconCircleList"/>
    <dgm:cxn modelId="{8F37856C-E8D7-C34C-9E8B-8D2B387285A3}" type="presParOf" srcId="{2B72D021-6F2F-45A1-B8B5-1E5930F9CC53}" destId="{40655C60-1D85-4BDF-AB6A-1D9DC38BB2EF}" srcOrd="0" destOrd="0" presId="urn:microsoft.com/office/officeart/2018/2/layout/IconCircleList"/>
    <dgm:cxn modelId="{5D844D34-8353-4B42-ADB8-7ED06DBA79A0}" type="presParOf" srcId="{40655C60-1D85-4BDF-AB6A-1D9DC38BB2EF}" destId="{1CBB903B-964D-4364-9AC0-932D3B7FF202}" srcOrd="0" destOrd="0" presId="urn:microsoft.com/office/officeart/2018/2/layout/IconCircleList"/>
    <dgm:cxn modelId="{09A958C4-4B16-CE4A-AEE7-D7EEAF7B7974}" type="presParOf" srcId="{1CBB903B-964D-4364-9AC0-932D3B7FF202}" destId="{264BB27F-E246-4029-B971-97DB3B738015}" srcOrd="0" destOrd="0" presId="urn:microsoft.com/office/officeart/2018/2/layout/IconCircleList"/>
    <dgm:cxn modelId="{B1403640-E067-E34D-98E7-EEF2F20204C4}" type="presParOf" srcId="{1CBB903B-964D-4364-9AC0-932D3B7FF202}" destId="{67EBCA1B-C1B3-43D6-95A2-04870275F073}" srcOrd="1" destOrd="0" presId="urn:microsoft.com/office/officeart/2018/2/layout/IconCircleList"/>
    <dgm:cxn modelId="{5D7D913A-E3DC-FB49-9EDF-C90E3F030471}" type="presParOf" srcId="{1CBB903B-964D-4364-9AC0-932D3B7FF202}" destId="{D267344B-7901-4282-B7ED-5101D3AAAC59}" srcOrd="2" destOrd="0" presId="urn:microsoft.com/office/officeart/2018/2/layout/IconCircleList"/>
    <dgm:cxn modelId="{928E3192-D913-9A41-93CC-4C09169CEF03}" type="presParOf" srcId="{1CBB903B-964D-4364-9AC0-932D3B7FF202}" destId="{1DEF20EE-9402-416A-B0B1-27F5A83C1A30}" srcOrd="3" destOrd="0" presId="urn:microsoft.com/office/officeart/2018/2/layout/IconCircleList"/>
    <dgm:cxn modelId="{5FC90B27-1C04-AC4D-A4E1-ACD979FDAF69}" type="presParOf" srcId="{40655C60-1D85-4BDF-AB6A-1D9DC38BB2EF}" destId="{19A48AB6-48D3-4CC6-84A4-E830BB43A821}" srcOrd="1" destOrd="0" presId="urn:microsoft.com/office/officeart/2018/2/layout/IconCircleList"/>
    <dgm:cxn modelId="{54D3E5E4-E6CD-FA4B-ABFD-E15E269FF60A}" type="presParOf" srcId="{40655C60-1D85-4BDF-AB6A-1D9DC38BB2EF}" destId="{CD5DE60C-0B28-4966-B04B-9D96E67B2FA4}" srcOrd="2" destOrd="0" presId="urn:microsoft.com/office/officeart/2018/2/layout/IconCircleList"/>
    <dgm:cxn modelId="{1BA84C41-C833-6549-95FC-89E9CEB6F8B1}" type="presParOf" srcId="{CD5DE60C-0B28-4966-B04B-9D96E67B2FA4}" destId="{E7F1AD47-6136-41EC-9114-167451C2E9B3}" srcOrd="0" destOrd="0" presId="urn:microsoft.com/office/officeart/2018/2/layout/IconCircleList"/>
    <dgm:cxn modelId="{CF12E559-FCB2-D84E-A301-9B4FC9579241}" type="presParOf" srcId="{CD5DE60C-0B28-4966-B04B-9D96E67B2FA4}" destId="{AB25C381-2AF3-47BF-9CFC-68364147FFED}" srcOrd="1" destOrd="0" presId="urn:microsoft.com/office/officeart/2018/2/layout/IconCircleList"/>
    <dgm:cxn modelId="{04D95A2A-EACF-C24A-8509-A375B201CEF2}" type="presParOf" srcId="{CD5DE60C-0B28-4966-B04B-9D96E67B2FA4}" destId="{3460AAE4-DE18-4C3F-82CE-0C539F6F11CD}" srcOrd="2" destOrd="0" presId="urn:microsoft.com/office/officeart/2018/2/layout/IconCircleList"/>
    <dgm:cxn modelId="{890AD2DC-9627-3244-98FE-E3C12BD4771D}" type="presParOf" srcId="{CD5DE60C-0B28-4966-B04B-9D96E67B2FA4}" destId="{31DAC8F3-F07B-48FF-8B15-65CD13EF5626}" srcOrd="3" destOrd="0" presId="urn:microsoft.com/office/officeart/2018/2/layout/IconCircleList"/>
    <dgm:cxn modelId="{F237F9A5-4FE1-AB4C-AF06-B3E35CBB4135}" type="presParOf" srcId="{40655C60-1D85-4BDF-AB6A-1D9DC38BB2EF}" destId="{93FFA51B-C4B1-4F7E-81A7-B15EA54558D6}" srcOrd="3" destOrd="0" presId="urn:microsoft.com/office/officeart/2018/2/layout/IconCircleList"/>
    <dgm:cxn modelId="{297B6FB9-2754-DE45-B6A8-FFCA6A671F68}" type="presParOf" srcId="{40655C60-1D85-4BDF-AB6A-1D9DC38BB2EF}" destId="{C55FB646-7AF4-4CED-B2B8-553F1D9D0E52}" srcOrd="4" destOrd="0" presId="urn:microsoft.com/office/officeart/2018/2/layout/IconCircleList"/>
    <dgm:cxn modelId="{EF7BB4C9-91A3-AE46-99FC-D96EFEE88C94}" type="presParOf" srcId="{C55FB646-7AF4-4CED-B2B8-553F1D9D0E52}" destId="{68151968-4D22-43AE-BC0E-85AB37CB0144}" srcOrd="0" destOrd="0" presId="urn:microsoft.com/office/officeart/2018/2/layout/IconCircleList"/>
    <dgm:cxn modelId="{7FA41729-E6AF-3A4B-9ABE-3BBCD33BC460}" type="presParOf" srcId="{C55FB646-7AF4-4CED-B2B8-553F1D9D0E52}" destId="{54D50244-34E4-46B1-BA50-788A6C68294A}" srcOrd="1" destOrd="0" presId="urn:microsoft.com/office/officeart/2018/2/layout/IconCircleList"/>
    <dgm:cxn modelId="{3438FFAB-3E21-F345-8CE2-31582963DF42}" type="presParOf" srcId="{C55FB646-7AF4-4CED-B2B8-553F1D9D0E52}" destId="{047D0148-CE4E-44B0-9189-947EFD530955}" srcOrd="2" destOrd="0" presId="urn:microsoft.com/office/officeart/2018/2/layout/IconCircleList"/>
    <dgm:cxn modelId="{EFD8D8D5-5C9D-434D-A3CF-CFDA6A815442}" type="presParOf" srcId="{C55FB646-7AF4-4CED-B2B8-553F1D9D0E52}" destId="{244FB3D2-C310-408F-9D12-EE838D739886}" srcOrd="3" destOrd="0" presId="urn:microsoft.com/office/officeart/2018/2/layout/IconCircleList"/>
    <dgm:cxn modelId="{46DC2313-3B2A-384C-86F8-46487D2CC240}" type="presParOf" srcId="{40655C60-1D85-4BDF-AB6A-1D9DC38BB2EF}" destId="{B357E058-F3C9-4237-8D7D-258A13948E56}" srcOrd="5" destOrd="0" presId="urn:microsoft.com/office/officeart/2018/2/layout/IconCircleList"/>
    <dgm:cxn modelId="{B674D5CC-593F-BF4F-BEEE-978627DEED6A}" type="presParOf" srcId="{40655C60-1D85-4BDF-AB6A-1D9DC38BB2EF}" destId="{30FDB2DF-0A03-476B-AAC6-6A2560E69728}" srcOrd="6" destOrd="0" presId="urn:microsoft.com/office/officeart/2018/2/layout/IconCircleList"/>
    <dgm:cxn modelId="{1BCCC03E-C120-4446-93BA-33A51F40250E}" type="presParOf" srcId="{30FDB2DF-0A03-476B-AAC6-6A2560E69728}" destId="{670B366B-560B-4371-A869-7F644D9C3299}" srcOrd="0" destOrd="0" presId="urn:microsoft.com/office/officeart/2018/2/layout/IconCircleList"/>
    <dgm:cxn modelId="{D238BC03-8144-4B46-A437-2CC10533BF57}" type="presParOf" srcId="{30FDB2DF-0A03-476B-AAC6-6A2560E69728}" destId="{0692D962-3202-4EC9-AAE5-A1F047795EAD}" srcOrd="1" destOrd="0" presId="urn:microsoft.com/office/officeart/2018/2/layout/IconCircleList"/>
    <dgm:cxn modelId="{60D19EB7-4BF0-9B45-8C54-659732F0700E}" type="presParOf" srcId="{30FDB2DF-0A03-476B-AAC6-6A2560E69728}" destId="{BBE54E4C-3B1B-4AE9-A616-54D79BDC41A9}" srcOrd="2" destOrd="0" presId="urn:microsoft.com/office/officeart/2018/2/layout/IconCircleList"/>
    <dgm:cxn modelId="{D8F5139E-1D9F-364F-B100-9649EA715C5B}" type="presParOf" srcId="{30FDB2DF-0A03-476B-AAC6-6A2560E69728}" destId="{B56E21D2-5092-4682-A7E8-CE71A21CF8B9}" srcOrd="3" destOrd="0" presId="urn:microsoft.com/office/officeart/2018/2/layout/IconCircleList"/>
    <dgm:cxn modelId="{B52D7EE6-549F-0246-BA89-D88C4B7946A0}" type="presParOf" srcId="{40655C60-1D85-4BDF-AB6A-1D9DC38BB2EF}" destId="{42D4337F-FB90-4682-8EF3-0728CDC044EF}" srcOrd="7" destOrd="0" presId="urn:microsoft.com/office/officeart/2018/2/layout/IconCircleList"/>
    <dgm:cxn modelId="{1E5EC2EA-B382-1B4C-B3D0-0C53EBA6EEF0}" type="presParOf" srcId="{40655C60-1D85-4BDF-AB6A-1D9DC38BB2EF}" destId="{26F623AE-43B4-4722-AC95-C04E6C7F2FB7}" srcOrd="8" destOrd="0" presId="urn:microsoft.com/office/officeart/2018/2/layout/IconCircleList"/>
    <dgm:cxn modelId="{F090249D-E47C-3843-8741-EE5589A1DBF6}" type="presParOf" srcId="{26F623AE-43B4-4722-AC95-C04E6C7F2FB7}" destId="{735B985C-5A18-4B7C-A0D5-B4A934B0519C}" srcOrd="0" destOrd="0" presId="urn:microsoft.com/office/officeart/2018/2/layout/IconCircleList"/>
    <dgm:cxn modelId="{61F2AE25-9831-A448-9BAB-ACC65AC7340C}" type="presParOf" srcId="{26F623AE-43B4-4722-AC95-C04E6C7F2FB7}" destId="{65976F61-C764-4F2B-A81E-77FA7C9130D2}" srcOrd="1" destOrd="0" presId="urn:microsoft.com/office/officeart/2018/2/layout/IconCircleList"/>
    <dgm:cxn modelId="{B7BFDD9B-C4BC-8943-BA7D-7DA73A829F3C}" type="presParOf" srcId="{26F623AE-43B4-4722-AC95-C04E6C7F2FB7}" destId="{25EB7452-FEBA-45A1-9D94-8ACBF715B78F}" srcOrd="2" destOrd="0" presId="urn:microsoft.com/office/officeart/2018/2/layout/IconCircleList"/>
    <dgm:cxn modelId="{57501A66-DA9A-C74B-BA0E-4026679F4264}" type="presParOf" srcId="{26F623AE-43B4-4722-AC95-C04E6C7F2FB7}" destId="{09E60519-D562-4C9C-8715-40A70EC1518C}" srcOrd="3" destOrd="0" presId="urn:microsoft.com/office/officeart/2018/2/layout/IconCircleList"/>
    <dgm:cxn modelId="{0F6C1EB4-8BB3-8344-85F7-1C83D00692A0}" type="presParOf" srcId="{40655C60-1D85-4BDF-AB6A-1D9DC38BB2EF}" destId="{21C39B5B-757A-4D0B-A949-93ADAA13AB93}" srcOrd="9" destOrd="0" presId="urn:microsoft.com/office/officeart/2018/2/layout/IconCircleList"/>
    <dgm:cxn modelId="{1D627D0B-E0DA-4347-9987-E3D2C874C09A}" type="presParOf" srcId="{40655C60-1D85-4BDF-AB6A-1D9DC38BB2EF}" destId="{D095C411-DBAE-45F0-BD23-41FC82101B61}" srcOrd="10" destOrd="0" presId="urn:microsoft.com/office/officeart/2018/2/layout/IconCircleList"/>
    <dgm:cxn modelId="{AE5A41EE-C07B-E941-ABFA-9EAC06EA5F6B}" type="presParOf" srcId="{D095C411-DBAE-45F0-BD23-41FC82101B61}" destId="{7525BC05-22EF-4158-BDC3-BA7FAE07A997}" srcOrd="0" destOrd="0" presId="urn:microsoft.com/office/officeart/2018/2/layout/IconCircleList"/>
    <dgm:cxn modelId="{CDF58151-D3B1-DE43-A6BC-2BA578A8C1F1}" type="presParOf" srcId="{D095C411-DBAE-45F0-BD23-41FC82101B61}" destId="{2B0CE6D0-83EC-471B-A7AE-4F30E844298A}" srcOrd="1" destOrd="0" presId="urn:microsoft.com/office/officeart/2018/2/layout/IconCircleList"/>
    <dgm:cxn modelId="{BA42FEA8-6FA7-1A4F-95CC-B5BE48E333A5}" type="presParOf" srcId="{D095C411-DBAE-45F0-BD23-41FC82101B61}" destId="{44D2384E-D76A-461E-BC19-F1B1780CA26C}" srcOrd="2" destOrd="0" presId="urn:microsoft.com/office/officeart/2018/2/layout/IconCircleList"/>
    <dgm:cxn modelId="{4C098603-AAD4-674A-8E63-78735F15D07A}" type="presParOf" srcId="{D095C411-DBAE-45F0-BD23-41FC82101B61}" destId="{9A7CEB34-62A7-4348-AA94-1BF9D6AD74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3468A6-890B-4042-B287-F8B28BB90E2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B7134D-868D-4C48-8FE3-A54919CCE3A6}">
      <dgm:prSet/>
      <dgm:spPr/>
      <dgm:t>
        <a:bodyPr/>
        <a:lstStyle/>
        <a:p>
          <a:r>
            <a:rPr lang="en-US"/>
            <a:t>Clinical IT staff for app testing, validation, security access lists </a:t>
          </a:r>
        </a:p>
      </dgm:t>
    </dgm:pt>
    <dgm:pt modelId="{150C4DE2-B8B4-4517-B0E2-749272D0D494}" type="parTrans" cxnId="{41E51BB8-C1B2-4CFB-939A-0AC8A0481307}">
      <dgm:prSet/>
      <dgm:spPr/>
      <dgm:t>
        <a:bodyPr/>
        <a:lstStyle/>
        <a:p>
          <a:endParaRPr lang="en-US" sz="2000"/>
        </a:p>
      </dgm:t>
    </dgm:pt>
    <dgm:pt modelId="{E4A419D5-39BA-4556-B7AA-3B8C2969652F}" type="sibTrans" cxnId="{41E51BB8-C1B2-4CFB-939A-0AC8A0481307}">
      <dgm:prSet/>
      <dgm:spPr/>
      <dgm:t>
        <a:bodyPr/>
        <a:lstStyle/>
        <a:p>
          <a:endParaRPr lang="en-US"/>
        </a:p>
      </dgm:t>
    </dgm:pt>
    <dgm:pt modelId="{0F75CFDB-A68E-49BB-9A24-2212B4C9C6B7}">
      <dgm:prSet/>
      <dgm:spPr/>
      <dgm:t>
        <a:bodyPr/>
        <a:lstStyle/>
        <a:p>
          <a:r>
            <a:rPr lang="en-US"/>
            <a:t>Client IT support to manage the endpoints</a:t>
          </a:r>
        </a:p>
      </dgm:t>
    </dgm:pt>
    <dgm:pt modelId="{B8E029E5-98E4-4E22-8705-B422F637B77A}" type="parTrans" cxnId="{FE1E1CCB-3CE0-4EAB-9E8D-11A625965A04}">
      <dgm:prSet/>
      <dgm:spPr/>
      <dgm:t>
        <a:bodyPr/>
        <a:lstStyle/>
        <a:p>
          <a:endParaRPr lang="en-US" sz="2000"/>
        </a:p>
      </dgm:t>
    </dgm:pt>
    <dgm:pt modelId="{C1BEE182-238B-43AF-9F78-8E62E6E94A75}" type="sibTrans" cxnId="{FE1E1CCB-3CE0-4EAB-9E8D-11A625965A04}">
      <dgm:prSet/>
      <dgm:spPr/>
      <dgm:t>
        <a:bodyPr/>
        <a:lstStyle/>
        <a:p>
          <a:endParaRPr lang="en-US"/>
        </a:p>
      </dgm:t>
    </dgm:pt>
    <dgm:pt modelId="{066FA331-D7D9-470C-89A3-C1DB337E6F83}">
      <dgm:prSet/>
      <dgm:spPr/>
      <dgm:t>
        <a:bodyPr/>
        <a:lstStyle/>
        <a:p>
          <a:r>
            <a:rPr lang="en-US"/>
            <a:t>Desktop Engineering who created and various layers for applications </a:t>
          </a:r>
        </a:p>
      </dgm:t>
    </dgm:pt>
    <dgm:pt modelId="{1897FF2B-DB62-4B65-9184-EE3409CF0DCB}" type="parTrans" cxnId="{1506CCEB-C1DC-4895-8D5E-DA2463C489E8}">
      <dgm:prSet/>
      <dgm:spPr/>
      <dgm:t>
        <a:bodyPr/>
        <a:lstStyle/>
        <a:p>
          <a:endParaRPr lang="en-US" sz="2000"/>
        </a:p>
      </dgm:t>
    </dgm:pt>
    <dgm:pt modelId="{8012F1D0-26C5-4545-AB09-0421A534733B}" type="sibTrans" cxnId="{1506CCEB-C1DC-4895-8D5E-DA2463C489E8}">
      <dgm:prSet/>
      <dgm:spPr/>
      <dgm:t>
        <a:bodyPr/>
        <a:lstStyle/>
        <a:p>
          <a:endParaRPr lang="en-US"/>
        </a:p>
      </dgm:t>
    </dgm:pt>
    <dgm:pt modelId="{7DD44F76-66E8-495A-B75C-B82A09AD3056}">
      <dgm:prSet/>
      <dgm:spPr/>
      <dgm:t>
        <a:bodyPr/>
        <a:lstStyle/>
        <a:p>
          <a:r>
            <a:rPr lang="en-US"/>
            <a:t>Systems Engineers server infrastructure, load balancing, application publishing</a:t>
          </a:r>
        </a:p>
      </dgm:t>
    </dgm:pt>
    <dgm:pt modelId="{D204B6A7-06AA-480B-B97A-D1826A288784}" type="parTrans" cxnId="{2F81F58E-6C79-4325-90B2-5024C86BBDDB}">
      <dgm:prSet/>
      <dgm:spPr/>
      <dgm:t>
        <a:bodyPr/>
        <a:lstStyle/>
        <a:p>
          <a:endParaRPr lang="en-US" sz="2000"/>
        </a:p>
      </dgm:t>
    </dgm:pt>
    <dgm:pt modelId="{CE037446-9F59-4BE3-8683-9E837F9E91D2}" type="sibTrans" cxnId="{2F81F58E-6C79-4325-90B2-5024C86BBDDB}">
      <dgm:prSet/>
      <dgm:spPr/>
      <dgm:t>
        <a:bodyPr/>
        <a:lstStyle/>
        <a:p>
          <a:endParaRPr lang="en-US"/>
        </a:p>
      </dgm:t>
    </dgm:pt>
    <dgm:pt modelId="{DA95C66E-52F6-463F-B7CF-DE4A434EC86F}">
      <dgm:prSet/>
      <dgm:spPr/>
      <dgm:t>
        <a:bodyPr/>
        <a:lstStyle/>
        <a:p>
          <a:r>
            <a:rPr lang="en-US"/>
            <a:t>Network Security</a:t>
          </a:r>
        </a:p>
      </dgm:t>
    </dgm:pt>
    <dgm:pt modelId="{85047CB4-7790-4BB5-AABA-86CD8E62F916}" type="parTrans" cxnId="{C3B1D322-6583-4AC0-81B7-E5F38BC7DF0D}">
      <dgm:prSet/>
      <dgm:spPr/>
      <dgm:t>
        <a:bodyPr/>
        <a:lstStyle/>
        <a:p>
          <a:endParaRPr lang="en-US" sz="2000"/>
        </a:p>
      </dgm:t>
    </dgm:pt>
    <dgm:pt modelId="{3FE78841-73D4-4A99-9344-769A4AAFD1BE}" type="sibTrans" cxnId="{C3B1D322-6583-4AC0-81B7-E5F38BC7DF0D}">
      <dgm:prSet/>
      <dgm:spPr/>
      <dgm:t>
        <a:bodyPr/>
        <a:lstStyle/>
        <a:p>
          <a:endParaRPr lang="en-US"/>
        </a:p>
      </dgm:t>
    </dgm:pt>
    <dgm:pt modelId="{D7577F93-5590-4F27-AFDB-A6E98CD94B6C}">
      <dgm:prSet/>
      <dgm:spPr/>
      <dgm:t>
        <a:bodyPr/>
        <a:lstStyle/>
        <a:p>
          <a:r>
            <a:rPr lang="en-US"/>
            <a:t>Executive - buy in </a:t>
          </a:r>
        </a:p>
      </dgm:t>
    </dgm:pt>
    <dgm:pt modelId="{EF95A22E-49E3-4E06-8853-F02338D7BAFD}" type="parTrans" cxnId="{AF1DEE09-C06A-45C4-90B8-DF5077C1E03B}">
      <dgm:prSet/>
      <dgm:spPr/>
      <dgm:t>
        <a:bodyPr/>
        <a:lstStyle/>
        <a:p>
          <a:endParaRPr lang="en-US" sz="2000"/>
        </a:p>
      </dgm:t>
    </dgm:pt>
    <dgm:pt modelId="{30AF32DA-735F-46AE-871F-349064320A5B}" type="sibTrans" cxnId="{AF1DEE09-C06A-45C4-90B8-DF5077C1E03B}">
      <dgm:prSet/>
      <dgm:spPr/>
      <dgm:t>
        <a:bodyPr/>
        <a:lstStyle/>
        <a:p>
          <a:endParaRPr lang="en-US"/>
        </a:p>
      </dgm:t>
    </dgm:pt>
    <dgm:pt modelId="{90C0869C-3DE1-4C4D-8C3B-40A497EC6612}">
      <dgm:prSet/>
      <dgm:spPr/>
      <dgm:t>
        <a:bodyPr/>
        <a:lstStyle/>
        <a:p>
          <a:r>
            <a:rPr lang="en-US"/>
            <a:t>Citrix Experts</a:t>
          </a:r>
        </a:p>
      </dgm:t>
    </dgm:pt>
    <dgm:pt modelId="{14A07018-CD95-9D45-94B4-34C411589B23}" type="parTrans" cxnId="{339F452E-0D29-CE43-AD62-CE843A62BD03}">
      <dgm:prSet/>
      <dgm:spPr/>
      <dgm:t>
        <a:bodyPr/>
        <a:lstStyle/>
        <a:p>
          <a:endParaRPr lang="en-US" sz="2000"/>
        </a:p>
      </dgm:t>
    </dgm:pt>
    <dgm:pt modelId="{0E15D91B-264C-1348-BF82-F15A82525C3B}" type="sibTrans" cxnId="{339F452E-0D29-CE43-AD62-CE843A62BD03}">
      <dgm:prSet/>
      <dgm:spPr/>
      <dgm:t>
        <a:bodyPr/>
        <a:lstStyle/>
        <a:p>
          <a:endParaRPr lang="en-US"/>
        </a:p>
      </dgm:t>
    </dgm:pt>
    <dgm:pt modelId="{2291A26D-3405-8440-AFEA-07337C5D32B6}" type="pres">
      <dgm:prSet presAssocID="{0E3468A6-890B-4042-B287-F8B28BB90E2E}" presName="vert0" presStyleCnt="0">
        <dgm:presLayoutVars>
          <dgm:dir/>
          <dgm:animOne val="branch"/>
          <dgm:animLvl val="lvl"/>
        </dgm:presLayoutVars>
      </dgm:prSet>
      <dgm:spPr/>
    </dgm:pt>
    <dgm:pt modelId="{78126FD6-A614-B34A-9C1A-C829F11C2FFA}" type="pres">
      <dgm:prSet presAssocID="{90C0869C-3DE1-4C4D-8C3B-40A497EC6612}" presName="thickLine" presStyleLbl="alignNode1" presStyleIdx="0" presStyleCnt="7"/>
      <dgm:spPr/>
    </dgm:pt>
    <dgm:pt modelId="{4F0ECD5A-6DA4-5042-B336-8093334F6795}" type="pres">
      <dgm:prSet presAssocID="{90C0869C-3DE1-4C4D-8C3B-40A497EC6612}" presName="horz1" presStyleCnt="0"/>
      <dgm:spPr/>
    </dgm:pt>
    <dgm:pt modelId="{F9A549FF-A32E-E64F-8EB9-0A4F271CB32B}" type="pres">
      <dgm:prSet presAssocID="{90C0869C-3DE1-4C4D-8C3B-40A497EC6612}" presName="tx1" presStyleLbl="revTx" presStyleIdx="0" presStyleCnt="7"/>
      <dgm:spPr/>
    </dgm:pt>
    <dgm:pt modelId="{FED41C90-63B1-724F-9A2A-812288F3E64D}" type="pres">
      <dgm:prSet presAssocID="{90C0869C-3DE1-4C4D-8C3B-40A497EC6612}" presName="vert1" presStyleCnt="0"/>
      <dgm:spPr/>
    </dgm:pt>
    <dgm:pt modelId="{7A098341-2561-F443-98F9-E8954E284C4F}" type="pres">
      <dgm:prSet presAssocID="{D7577F93-5590-4F27-AFDB-A6E98CD94B6C}" presName="thickLine" presStyleLbl="alignNode1" presStyleIdx="1" presStyleCnt="7"/>
      <dgm:spPr/>
    </dgm:pt>
    <dgm:pt modelId="{76493A81-EE7B-0941-859C-7FB620C83812}" type="pres">
      <dgm:prSet presAssocID="{D7577F93-5590-4F27-AFDB-A6E98CD94B6C}" presName="horz1" presStyleCnt="0"/>
      <dgm:spPr/>
    </dgm:pt>
    <dgm:pt modelId="{D8886A6E-DF1A-0342-AAFA-0950FCB93522}" type="pres">
      <dgm:prSet presAssocID="{D7577F93-5590-4F27-AFDB-A6E98CD94B6C}" presName="tx1" presStyleLbl="revTx" presStyleIdx="1" presStyleCnt="7"/>
      <dgm:spPr/>
    </dgm:pt>
    <dgm:pt modelId="{4100AA04-B959-4D42-B2F1-85C8FA9D3946}" type="pres">
      <dgm:prSet presAssocID="{D7577F93-5590-4F27-AFDB-A6E98CD94B6C}" presName="vert1" presStyleCnt="0"/>
      <dgm:spPr/>
    </dgm:pt>
    <dgm:pt modelId="{92DBC5C3-C289-F54A-9B10-D46E85DEFF34}" type="pres">
      <dgm:prSet presAssocID="{40B7134D-868D-4C48-8FE3-A54919CCE3A6}" presName="thickLine" presStyleLbl="alignNode1" presStyleIdx="2" presStyleCnt="7"/>
      <dgm:spPr/>
    </dgm:pt>
    <dgm:pt modelId="{01FD22FB-F64F-7246-ABA3-66779BA918F8}" type="pres">
      <dgm:prSet presAssocID="{40B7134D-868D-4C48-8FE3-A54919CCE3A6}" presName="horz1" presStyleCnt="0"/>
      <dgm:spPr/>
    </dgm:pt>
    <dgm:pt modelId="{7DD5EE45-E817-B942-95BA-1D887C64456E}" type="pres">
      <dgm:prSet presAssocID="{40B7134D-868D-4C48-8FE3-A54919CCE3A6}" presName="tx1" presStyleLbl="revTx" presStyleIdx="2" presStyleCnt="7"/>
      <dgm:spPr/>
    </dgm:pt>
    <dgm:pt modelId="{8E10572B-13CF-B04B-ADBB-9DC71A2542E9}" type="pres">
      <dgm:prSet presAssocID="{40B7134D-868D-4C48-8FE3-A54919CCE3A6}" presName="vert1" presStyleCnt="0"/>
      <dgm:spPr/>
    </dgm:pt>
    <dgm:pt modelId="{3F087AC7-F393-DB4E-BB99-48C76EB65A31}" type="pres">
      <dgm:prSet presAssocID="{DA95C66E-52F6-463F-B7CF-DE4A434EC86F}" presName="thickLine" presStyleLbl="alignNode1" presStyleIdx="3" presStyleCnt="7"/>
      <dgm:spPr/>
    </dgm:pt>
    <dgm:pt modelId="{01900594-AC9B-444C-9DC5-BC3113A581D1}" type="pres">
      <dgm:prSet presAssocID="{DA95C66E-52F6-463F-B7CF-DE4A434EC86F}" presName="horz1" presStyleCnt="0"/>
      <dgm:spPr/>
    </dgm:pt>
    <dgm:pt modelId="{BD738AC8-E4EC-ED4F-B46B-700097B75951}" type="pres">
      <dgm:prSet presAssocID="{DA95C66E-52F6-463F-B7CF-DE4A434EC86F}" presName="tx1" presStyleLbl="revTx" presStyleIdx="3" presStyleCnt="7"/>
      <dgm:spPr/>
    </dgm:pt>
    <dgm:pt modelId="{E5CE420D-ED0F-AF46-A4A5-9951E76526FD}" type="pres">
      <dgm:prSet presAssocID="{DA95C66E-52F6-463F-B7CF-DE4A434EC86F}" presName="vert1" presStyleCnt="0"/>
      <dgm:spPr/>
    </dgm:pt>
    <dgm:pt modelId="{FC223F43-10E0-514D-905C-779C232869D9}" type="pres">
      <dgm:prSet presAssocID="{7DD44F76-66E8-495A-B75C-B82A09AD3056}" presName="thickLine" presStyleLbl="alignNode1" presStyleIdx="4" presStyleCnt="7"/>
      <dgm:spPr/>
    </dgm:pt>
    <dgm:pt modelId="{7BFCC78C-33A8-9F4A-B2CC-D490288F275B}" type="pres">
      <dgm:prSet presAssocID="{7DD44F76-66E8-495A-B75C-B82A09AD3056}" presName="horz1" presStyleCnt="0"/>
      <dgm:spPr/>
    </dgm:pt>
    <dgm:pt modelId="{65516EA4-995A-1342-A35F-592B6AD15879}" type="pres">
      <dgm:prSet presAssocID="{7DD44F76-66E8-495A-B75C-B82A09AD3056}" presName="tx1" presStyleLbl="revTx" presStyleIdx="4" presStyleCnt="7"/>
      <dgm:spPr/>
    </dgm:pt>
    <dgm:pt modelId="{460CE469-5995-884D-B53D-BF4C61AA1A87}" type="pres">
      <dgm:prSet presAssocID="{7DD44F76-66E8-495A-B75C-B82A09AD3056}" presName="vert1" presStyleCnt="0"/>
      <dgm:spPr/>
    </dgm:pt>
    <dgm:pt modelId="{A98483D1-429E-2048-ADC2-A6A57B178A43}" type="pres">
      <dgm:prSet presAssocID="{066FA331-D7D9-470C-89A3-C1DB337E6F83}" presName="thickLine" presStyleLbl="alignNode1" presStyleIdx="5" presStyleCnt="7"/>
      <dgm:spPr/>
    </dgm:pt>
    <dgm:pt modelId="{E4680383-566D-0D4C-841F-D8F58FD5B63F}" type="pres">
      <dgm:prSet presAssocID="{066FA331-D7D9-470C-89A3-C1DB337E6F83}" presName="horz1" presStyleCnt="0"/>
      <dgm:spPr/>
    </dgm:pt>
    <dgm:pt modelId="{ABBDA6FB-3F5F-2346-BAF9-361782D5AB02}" type="pres">
      <dgm:prSet presAssocID="{066FA331-D7D9-470C-89A3-C1DB337E6F83}" presName="tx1" presStyleLbl="revTx" presStyleIdx="5" presStyleCnt="7"/>
      <dgm:spPr/>
    </dgm:pt>
    <dgm:pt modelId="{67C66FAC-3416-1742-ABC0-9CD22BA5CCDC}" type="pres">
      <dgm:prSet presAssocID="{066FA331-D7D9-470C-89A3-C1DB337E6F83}" presName="vert1" presStyleCnt="0"/>
      <dgm:spPr/>
    </dgm:pt>
    <dgm:pt modelId="{4E8A4894-1E9A-2F41-AF6E-2A94145B117C}" type="pres">
      <dgm:prSet presAssocID="{0F75CFDB-A68E-49BB-9A24-2212B4C9C6B7}" presName="thickLine" presStyleLbl="alignNode1" presStyleIdx="6" presStyleCnt="7"/>
      <dgm:spPr/>
    </dgm:pt>
    <dgm:pt modelId="{12E27FFD-7A24-3F4E-A282-9CC6207D430D}" type="pres">
      <dgm:prSet presAssocID="{0F75CFDB-A68E-49BB-9A24-2212B4C9C6B7}" presName="horz1" presStyleCnt="0"/>
      <dgm:spPr/>
    </dgm:pt>
    <dgm:pt modelId="{E0630293-2730-5645-88CF-498B8E5B069B}" type="pres">
      <dgm:prSet presAssocID="{0F75CFDB-A68E-49BB-9A24-2212B4C9C6B7}" presName="tx1" presStyleLbl="revTx" presStyleIdx="6" presStyleCnt="7"/>
      <dgm:spPr/>
    </dgm:pt>
    <dgm:pt modelId="{9115BE4E-0CB4-8648-A47C-85FADAF22E11}" type="pres">
      <dgm:prSet presAssocID="{0F75CFDB-A68E-49BB-9A24-2212B4C9C6B7}" presName="vert1" presStyleCnt="0"/>
      <dgm:spPr/>
    </dgm:pt>
  </dgm:ptLst>
  <dgm:cxnLst>
    <dgm:cxn modelId="{AF1DEE09-C06A-45C4-90B8-DF5077C1E03B}" srcId="{0E3468A6-890B-4042-B287-F8B28BB90E2E}" destId="{D7577F93-5590-4F27-AFDB-A6E98CD94B6C}" srcOrd="1" destOrd="0" parTransId="{EF95A22E-49E3-4E06-8853-F02338D7BAFD}" sibTransId="{30AF32DA-735F-46AE-871F-349064320A5B}"/>
    <dgm:cxn modelId="{C3B1D322-6583-4AC0-81B7-E5F38BC7DF0D}" srcId="{0E3468A6-890B-4042-B287-F8B28BB90E2E}" destId="{DA95C66E-52F6-463F-B7CF-DE4A434EC86F}" srcOrd="3" destOrd="0" parTransId="{85047CB4-7790-4BB5-AABA-86CD8E62F916}" sibTransId="{3FE78841-73D4-4A99-9344-769A4AAFD1BE}"/>
    <dgm:cxn modelId="{339F452E-0D29-CE43-AD62-CE843A62BD03}" srcId="{0E3468A6-890B-4042-B287-F8B28BB90E2E}" destId="{90C0869C-3DE1-4C4D-8C3B-40A497EC6612}" srcOrd="0" destOrd="0" parTransId="{14A07018-CD95-9D45-94B4-34C411589B23}" sibTransId="{0E15D91B-264C-1348-BF82-F15A82525C3B}"/>
    <dgm:cxn modelId="{D9A8C82F-83E7-EA47-8893-A0F6CADABC97}" type="presOf" srcId="{90C0869C-3DE1-4C4D-8C3B-40A497EC6612}" destId="{F9A549FF-A32E-E64F-8EB9-0A4F271CB32B}" srcOrd="0" destOrd="0" presId="urn:microsoft.com/office/officeart/2008/layout/LinedList"/>
    <dgm:cxn modelId="{FD943552-624A-7848-9822-0B45CFE2C9EA}" type="presOf" srcId="{066FA331-D7D9-470C-89A3-C1DB337E6F83}" destId="{ABBDA6FB-3F5F-2346-BAF9-361782D5AB02}" srcOrd="0" destOrd="0" presId="urn:microsoft.com/office/officeart/2008/layout/LinedList"/>
    <dgm:cxn modelId="{A902155A-B847-A34C-8BE2-D800437330BB}" type="presOf" srcId="{0E3468A6-890B-4042-B287-F8B28BB90E2E}" destId="{2291A26D-3405-8440-AFEA-07337C5D32B6}" srcOrd="0" destOrd="0" presId="urn:microsoft.com/office/officeart/2008/layout/LinedList"/>
    <dgm:cxn modelId="{9145657C-C11C-7043-B207-63565A1FADEC}" type="presOf" srcId="{DA95C66E-52F6-463F-B7CF-DE4A434EC86F}" destId="{BD738AC8-E4EC-ED4F-B46B-700097B75951}" srcOrd="0" destOrd="0" presId="urn:microsoft.com/office/officeart/2008/layout/LinedList"/>
    <dgm:cxn modelId="{BB4BAC80-7D65-504A-8D65-885F82AFD301}" type="presOf" srcId="{40B7134D-868D-4C48-8FE3-A54919CCE3A6}" destId="{7DD5EE45-E817-B942-95BA-1D887C64456E}" srcOrd="0" destOrd="0" presId="urn:microsoft.com/office/officeart/2008/layout/LinedList"/>
    <dgm:cxn modelId="{2F81F58E-6C79-4325-90B2-5024C86BBDDB}" srcId="{0E3468A6-890B-4042-B287-F8B28BB90E2E}" destId="{7DD44F76-66E8-495A-B75C-B82A09AD3056}" srcOrd="4" destOrd="0" parTransId="{D204B6A7-06AA-480B-B97A-D1826A288784}" sibTransId="{CE037446-9F59-4BE3-8683-9E837F9E91D2}"/>
    <dgm:cxn modelId="{06731794-8887-BF41-B685-C9AC163320E1}" type="presOf" srcId="{0F75CFDB-A68E-49BB-9A24-2212B4C9C6B7}" destId="{E0630293-2730-5645-88CF-498B8E5B069B}" srcOrd="0" destOrd="0" presId="urn:microsoft.com/office/officeart/2008/layout/LinedList"/>
    <dgm:cxn modelId="{41E51BB8-C1B2-4CFB-939A-0AC8A0481307}" srcId="{0E3468A6-890B-4042-B287-F8B28BB90E2E}" destId="{40B7134D-868D-4C48-8FE3-A54919CCE3A6}" srcOrd="2" destOrd="0" parTransId="{150C4DE2-B8B4-4517-B0E2-749272D0D494}" sibTransId="{E4A419D5-39BA-4556-B7AA-3B8C2969652F}"/>
    <dgm:cxn modelId="{FE1E1CCB-3CE0-4EAB-9E8D-11A625965A04}" srcId="{0E3468A6-890B-4042-B287-F8B28BB90E2E}" destId="{0F75CFDB-A68E-49BB-9A24-2212B4C9C6B7}" srcOrd="6" destOrd="0" parTransId="{B8E029E5-98E4-4E22-8705-B422F637B77A}" sibTransId="{C1BEE182-238B-43AF-9F78-8E62E6E94A75}"/>
    <dgm:cxn modelId="{2DEF69D7-76B3-8849-AD00-75BEDC399CED}" type="presOf" srcId="{7DD44F76-66E8-495A-B75C-B82A09AD3056}" destId="{65516EA4-995A-1342-A35F-592B6AD15879}" srcOrd="0" destOrd="0" presId="urn:microsoft.com/office/officeart/2008/layout/LinedList"/>
    <dgm:cxn modelId="{1506CCEB-C1DC-4895-8D5E-DA2463C489E8}" srcId="{0E3468A6-890B-4042-B287-F8B28BB90E2E}" destId="{066FA331-D7D9-470C-89A3-C1DB337E6F83}" srcOrd="5" destOrd="0" parTransId="{1897FF2B-DB62-4B65-9184-EE3409CF0DCB}" sibTransId="{8012F1D0-26C5-4545-AB09-0421A534733B}"/>
    <dgm:cxn modelId="{7E4B38F7-8C41-6548-825A-76074CC79B97}" type="presOf" srcId="{D7577F93-5590-4F27-AFDB-A6E98CD94B6C}" destId="{D8886A6E-DF1A-0342-AAFA-0950FCB93522}" srcOrd="0" destOrd="0" presId="urn:microsoft.com/office/officeart/2008/layout/LinedList"/>
    <dgm:cxn modelId="{84536C98-2E0C-6246-9917-C0C69CEE9ED8}" type="presParOf" srcId="{2291A26D-3405-8440-AFEA-07337C5D32B6}" destId="{78126FD6-A614-B34A-9C1A-C829F11C2FFA}" srcOrd="0" destOrd="0" presId="urn:microsoft.com/office/officeart/2008/layout/LinedList"/>
    <dgm:cxn modelId="{D8FECC30-C6FA-EE42-B142-8A4ACBD67BA2}" type="presParOf" srcId="{2291A26D-3405-8440-AFEA-07337C5D32B6}" destId="{4F0ECD5A-6DA4-5042-B336-8093334F6795}" srcOrd="1" destOrd="0" presId="urn:microsoft.com/office/officeart/2008/layout/LinedList"/>
    <dgm:cxn modelId="{61521581-41A1-AF40-B96E-EBD27FE787AF}" type="presParOf" srcId="{4F0ECD5A-6DA4-5042-B336-8093334F6795}" destId="{F9A549FF-A32E-E64F-8EB9-0A4F271CB32B}" srcOrd="0" destOrd="0" presId="urn:microsoft.com/office/officeart/2008/layout/LinedList"/>
    <dgm:cxn modelId="{D774967A-6E06-8D4E-9B41-9009A7A4061C}" type="presParOf" srcId="{4F0ECD5A-6DA4-5042-B336-8093334F6795}" destId="{FED41C90-63B1-724F-9A2A-812288F3E64D}" srcOrd="1" destOrd="0" presId="urn:microsoft.com/office/officeart/2008/layout/LinedList"/>
    <dgm:cxn modelId="{86B0D111-C8B5-B04A-8980-78DD67BAC32E}" type="presParOf" srcId="{2291A26D-3405-8440-AFEA-07337C5D32B6}" destId="{7A098341-2561-F443-98F9-E8954E284C4F}" srcOrd="2" destOrd="0" presId="urn:microsoft.com/office/officeart/2008/layout/LinedList"/>
    <dgm:cxn modelId="{5F8BDC95-D8F1-BA4D-80B8-DA2EE1698069}" type="presParOf" srcId="{2291A26D-3405-8440-AFEA-07337C5D32B6}" destId="{76493A81-EE7B-0941-859C-7FB620C83812}" srcOrd="3" destOrd="0" presId="urn:microsoft.com/office/officeart/2008/layout/LinedList"/>
    <dgm:cxn modelId="{B454F2F2-3717-9E4E-837F-2F8E7900221C}" type="presParOf" srcId="{76493A81-EE7B-0941-859C-7FB620C83812}" destId="{D8886A6E-DF1A-0342-AAFA-0950FCB93522}" srcOrd="0" destOrd="0" presId="urn:microsoft.com/office/officeart/2008/layout/LinedList"/>
    <dgm:cxn modelId="{745825A6-109B-104E-9A0C-0C3623E0761C}" type="presParOf" srcId="{76493A81-EE7B-0941-859C-7FB620C83812}" destId="{4100AA04-B959-4D42-B2F1-85C8FA9D3946}" srcOrd="1" destOrd="0" presId="urn:microsoft.com/office/officeart/2008/layout/LinedList"/>
    <dgm:cxn modelId="{140679C4-A9AD-704E-8BE6-72C6F06D0798}" type="presParOf" srcId="{2291A26D-3405-8440-AFEA-07337C5D32B6}" destId="{92DBC5C3-C289-F54A-9B10-D46E85DEFF34}" srcOrd="4" destOrd="0" presId="urn:microsoft.com/office/officeart/2008/layout/LinedList"/>
    <dgm:cxn modelId="{77358253-1CD1-8B49-BF36-7B23F1A35C5B}" type="presParOf" srcId="{2291A26D-3405-8440-AFEA-07337C5D32B6}" destId="{01FD22FB-F64F-7246-ABA3-66779BA918F8}" srcOrd="5" destOrd="0" presId="urn:microsoft.com/office/officeart/2008/layout/LinedList"/>
    <dgm:cxn modelId="{FDEBD188-4003-1848-A109-C97005C41976}" type="presParOf" srcId="{01FD22FB-F64F-7246-ABA3-66779BA918F8}" destId="{7DD5EE45-E817-B942-95BA-1D887C64456E}" srcOrd="0" destOrd="0" presId="urn:microsoft.com/office/officeart/2008/layout/LinedList"/>
    <dgm:cxn modelId="{8B829FA1-8713-D141-9E3F-E918C961D83C}" type="presParOf" srcId="{01FD22FB-F64F-7246-ABA3-66779BA918F8}" destId="{8E10572B-13CF-B04B-ADBB-9DC71A2542E9}" srcOrd="1" destOrd="0" presId="urn:microsoft.com/office/officeart/2008/layout/LinedList"/>
    <dgm:cxn modelId="{DEC980B1-8ABF-1D4E-B353-FBCD8CCA90CE}" type="presParOf" srcId="{2291A26D-3405-8440-AFEA-07337C5D32B6}" destId="{3F087AC7-F393-DB4E-BB99-48C76EB65A31}" srcOrd="6" destOrd="0" presId="urn:microsoft.com/office/officeart/2008/layout/LinedList"/>
    <dgm:cxn modelId="{AFA33BB3-E4A9-1A47-AE0C-E5773AFF7F1B}" type="presParOf" srcId="{2291A26D-3405-8440-AFEA-07337C5D32B6}" destId="{01900594-AC9B-444C-9DC5-BC3113A581D1}" srcOrd="7" destOrd="0" presId="urn:microsoft.com/office/officeart/2008/layout/LinedList"/>
    <dgm:cxn modelId="{44DE9D8E-71CD-C647-B045-733F3492B245}" type="presParOf" srcId="{01900594-AC9B-444C-9DC5-BC3113A581D1}" destId="{BD738AC8-E4EC-ED4F-B46B-700097B75951}" srcOrd="0" destOrd="0" presId="urn:microsoft.com/office/officeart/2008/layout/LinedList"/>
    <dgm:cxn modelId="{2B36AE4C-C468-E24E-8686-0182DFC617FA}" type="presParOf" srcId="{01900594-AC9B-444C-9DC5-BC3113A581D1}" destId="{E5CE420D-ED0F-AF46-A4A5-9951E76526FD}" srcOrd="1" destOrd="0" presId="urn:microsoft.com/office/officeart/2008/layout/LinedList"/>
    <dgm:cxn modelId="{1C66D0D1-87CE-4340-A71A-958C15B3D59B}" type="presParOf" srcId="{2291A26D-3405-8440-AFEA-07337C5D32B6}" destId="{FC223F43-10E0-514D-905C-779C232869D9}" srcOrd="8" destOrd="0" presId="urn:microsoft.com/office/officeart/2008/layout/LinedList"/>
    <dgm:cxn modelId="{5CBBBF12-ACBE-7A49-BA35-CBCE32AAF851}" type="presParOf" srcId="{2291A26D-3405-8440-AFEA-07337C5D32B6}" destId="{7BFCC78C-33A8-9F4A-B2CC-D490288F275B}" srcOrd="9" destOrd="0" presId="urn:microsoft.com/office/officeart/2008/layout/LinedList"/>
    <dgm:cxn modelId="{3B3DFAE6-7B03-4B4A-92AE-1D468A7F1B6D}" type="presParOf" srcId="{7BFCC78C-33A8-9F4A-B2CC-D490288F275B}" destId="{65516EA4-995A-1342-A35F-592B6AD15879}" srcOrd="0" destOrd="0" presId="urn:microsoft.com/office/officeart/2008/layout/LinedList"/>
    <dgm:cxn modelId="{82F55414-4906-5D4F-A925-8CF58A608803}" type="presParOf" srcId="{7BFCC78C-33A8-9F4A-B2CC-D490288F275B}" destId="{460CE469-5995-884D-B53D-BF4C61AA1A87}" srcOrd="1" destOrd="0" presId="urn:microsoft.com/office/officeart/2008/layout/LinedList"/>
    <dgm:cxn modelId="{FF66115E-E2E8-2F4D-A805-5479995F5CC1}" type="presParOf" srcId="{2291A26D-3405-8440-AFEA-07337C5D32B6}" destId="{A98483D1-429E-2048-ADC2-A6A57B178A43}" srcOrd="10" destOrd="0" presId="urn:microsoft.com/office/officeart/2008/layout/LinedList"/>
    <dgm:cxn modelId="{1BEE53F7-B15E-9C4E-BF81-985C582CE4E3}" type="presParOf" srcId="{2291A26D-3405-8440-AFEA-07337C5D32B6}" destId="{E4680383-566D-0D4C-841F-D8F58FD5B63F}" srcOrd="11" destOrd="0" presId="urn:microsoft.com/office/officeart/2008/layout/LinedList"/>
    <dgm:cxn modelId="{628333A2-6F56-0147-AA59-C62BB4E851B9}" type="presParOf" srcId="{E4680383-566D-0D4C-841F-D8F58FD5B63F}" destId="{ABBDA6FB-3F5F-2346-BAF9-361782D5AB02}" srcOrd="0" destOrd="0" presId="urn:microsoft.com/office/officeart/2008/layout/LinedList"/>
    <dgm:cxn modelId="{A9DFC432-6ACF-BE4A-A33A-D5959BA311D5}" type="presParOf" srcId="{E4680383-566D-0D4C-841F-D8F58FD5B63F}" destId="{67C66FAC-3416-1742-ABC0-9CD22BA5CCDC}" srcOrd="1" destOrd="0" presId="urn:microsoft.com/office/officeart/2008/layout/LinedList"/>
    <dgm:cxn modelId="{4F4C5EC8-E55E-6747-8AB2-BDABC5E019A7}" type="presParOf" srcId="{2291A26D-3405-8440-AFEA-07337C5D32B6}" destId="{4E8A4894-1E9A-2F41-AF6E-2A94145B117C}" srcOrd="12" destOrd="0" presId="urn:microsoft.com/office/officeart/2008/layout/LinedList"/>
    <dgm:cxn modelId="{A8AA4F30-2F96-FB4B-B6EB-79F9A6879C9F}" type="presParOf" srcId="{2291A26D-3405-8440-AFEA-07337C5D32B6}" destId="{12E27FFD-7A24-3F4E-A282-9CC6207D430D}" srcOrd="13" destOrd="0" presId="urn:microsoft.com/office/officeart/2008/layout/LinedList"/>
    <dgm:cxn modelId="{0D07FA64-35F7-0645-9EF6-7CDDEFC75CA0}" type="presParOf" srcId="{12E27FFD-7A24-3F4E-A282-9CC6207D430D}" destId="{E0630293-2730-5645-88CF-498B8E5B069B}" srcOrd="0" destOrd="0" presId="urn:microsoft.com/office/officeart/2008/layout/LinedList"/>
    <dgm:cxn modelId="{94207487-1620-2542-A684-5932782D1EEB}" type="presParOf" srcId="{12E27FFD-7A24-3F4E-A282-9CC6207D430D}" destId="{9115BE4E-0CB4-8648-A47C-85FADAF22E1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63B7F-C927-164A-BDF0-EA3F2E249223}">
      <dsp:nvSpPr>
        <dsp:cNvPr id="0" name=""/>
        <dsp:cNvSpPr/>
      </dsp:nvSpPr>
      <dsp:spPr>
        <a:xfrm>
          <a:off x="0" y="2636"/>
          <a:ext cx="744220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16095-BA91-7644-8244-2C900DB3D1E8}">
      <dsp:nvSpPr>
        <dsp:cNvPr id="0" name=""/>
        <dsp:cNvSpPr/>
      </dsp:nvSpPr>
      <dsp:spPr>
        <a:xfrm>
          <a:off x="0" y="2636"/>
          <a:ext cx="7442201" cy="1798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Clinical and Administrative staff access apps using Citrix based portal.</a:t>
          </a:r>
        </a:p>
      </dsp:txBody>
      <dsp:txXfrm>
        <a:off x="0" y="2636"/>
        <a:ext cx="7442201" cy="1798336"/>
      </dsp:txXfrm>
    </dsp:sp>
    <dsp:sp modelId="{C7E84C5D-3A7D-2C45-916D-8941BE82BB60}">
      <dsp:nvSpPr>
        <dsp:cNvPr id="0" name=""/>
        <dsp:cNvSpPr/>
      </dsp:nvSpPr>
      <dsp:spPr>
        <a:xfrm>
          <a:off x="0" y="1800973"/>
          <a:ext cx="744220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FC2ADA-4908-B746-997E-D176AAA17F34}">
      <dsp:nvSpPr>
        <dsp:cNvPr id="0" name=""/>
        <dsp:cNvSpPr/>
      </dsp:nvSpPr>
      <dsp:spPr>
        <a:xfrm>
          <a:off x="0" y="1800973"/>
          <a:ext cx="7442201" cy="1798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VDI environment with applications managed using images.</a:t>
          </a:r>
        </a:p>
      </dsp:txBody>
      <dsp:txXfrm>
        <a:off x="0" y="1800973"/>
        <a:ext cx="7442201" cy="1798336"/>
      </dsp:txXfrm>
    </dsp:sp>
    <dsp:sp modelId="{8BBC982C-2570-B448-8289-7A38B9FD1CEB}">
      <dsp:nvSpPr>
        <dsp:cNvPr id="0" name=""/>
        <dsp:cNvSpPr/>
      </dsp:nvSpPr>
      <dsp:spPr>
        <a:xfrm>
          <a:off x="0" y="3599310"/>
          <a:ext cx="744220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E1F5E-5D04-8F4F-97F6-A182DEC5857E}">
      <dsp:nvSpPr>
        <dsp:cNvPr id="0" name=""/>
        <dsp:cNvSpPr/>
      </dsp:nvSpPr>
      <dsp:spPr>
        <a:xfrm>
          <a:off x="0" y="3599310"/>
          <a:ext cx="7442201" cy="1798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i="0" kern="1200"/>
            <a:t>Citrix Gateway provides secure remote access to applications and resources hosted on internal servers.</a:t>
          </a:r>
          <a:endParaRPr lang="en-US" sz="3600" kern="1200"/>
        </a:p>
      </dsp:txBody>
      <dsp:txXfrm>
        <a:off x="0" y="3599310"/>
        <a:ext cx="7442201" cy="1798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258BF-CFB5-4F28-8506-DDED8B102F90}">
      <dsp:nvSpPr>
        <dsp:cNvPr id="0" name=""/>
        <dsp:cNvSpPr/>
      </dsp:nvSpPr>
      <dsp:spPr>
        <a:xfrm>
          <a:off x="0" y="4296"/>
          <a:ext cx="6171948" cy="9150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D85BC0-24CA-41AE-968E-071EC0E479DA}">
      <dsp:nvSpPr>
        <dsp:cNvPr id="0" name=""/>
        <dsp:cNvSpPr/>
      </dsp:nvSpPr>
      <dsp:spPr>
        <a:xfrm>
          <a:off x="276813" y="210190"/>
          <a:ext cx="503296" cy="5032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E6445-8E75-44A7-922D-5C07FAF54C9F}">
      <dsp:nvSpPr>
        <dsp:cNvPr id="0" name=""/>
        <dsp:cNvSpPr/>
      </dsp:nvSpPr>
      <dsp:spPr>
        <a:xfrm>
          <a:off x="1056922" y="4296"/>
          <a:ext cx="5115025" cy="915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46" tIns="96846" rIns="96846" bIns="9684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Inconsistent user experience</a:t>
          </a:r>
        </a:p>
      </dsp:txBody>
      <dsp:txXfrm>
        <a:off x="1056922" y="4296"/>
        <a:ext cx="5115025" cy="915084"/>
      </dsp:txXfrm>
    </dsp:sp>
    <dsp:sp modelId="{3C8D0ED8-CEC3-4EC6-8500-70329DDDDBDA}">
      <dsp:nvSpPr>
        <dsp:cNvPr id="0" name=""/>
        <dsp:cNvSpPr/>
      </dsp:nvSpPr>
      <dsp:spPr>
        <a:xfrm>
          <a:off x="0" y="1148151"/>
          <a:ext cx="6171948" cy="9150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AEE1CE-8DD6-455D-801D-DD0718BACD0C}">
      <dsp:nvSpPr>
        <dsp:cNvPr id="0" name=""/>
        <dsp:cNvSpPr/>
      </dsp:nvSpPr>
      <dsp:spPr>
        <a:xfrm>
          <a:off x="276813" y="1354045"/>
          <a:ext cx="503296" cy="5032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6306D-0FFE-4195-98F1-D2FBD57EB675}">
      <dsp:nvSpPr>
        <dsp:cNvPr id="0" name=""/>
        <dsp:cNvSpPr/>
      </dsp:nvSpPr>
      <dsp:spPr>
        <a:xfrm>
          <a:off x="1056922" y="1148151"/>
          <a:ext cx="5115025" cy="915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46" tIns="96846" rIns="96846" bIns="9684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Endpoint Management</a:t>
          </a:r>
        </a:p>
      </dsp:txBody>
      <dsp:txXfrm>
        <a:off x="1056922" y="1148151"/>
        <a:ext cx="5115025" cy="915084"/>
      </dsp:txXfrm>
    </dsp:sp>
    <dsp:sp modelId="{343AE065-B3E4-4697-9E01-3793C7963E2B}">
      <dsp:nvSpPr>
        <dsp:cNvPr id="0" name=""/>
        <dsp:cNvSpPr/>
      </dsp:nvSpPr>
      <dsp:spPr>
        <a:xfrm>
          <a:off x="0" y="2292007"/>
          <a:ext cx="6171948" cy="9150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D51D1-C7E6-4814-823E-10A7EF75360F}">
      <dsp:nvSpPr>
        <dsp:cNvPr id="0" name=""/>
        <dsp:cNvSpPr/>
      </dsp:nvSpPr>
      <dsp:spPr>
        <a:xfrm>
          <a:off x="276813" y="2497901"/>
          <a:ext cx="503296" cy="5032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263EC-6DAD-47CF-8E94-F4D038FD2397}">
      <dsp:nvSpPr>
        <dsp:cNvPr id="0" name=""/>
        <dsp:cNvSpPr/>
      </dsp:nvSpPr>
      <dsp:spPr>
        <a:xfrm>
          <a:off x="1056922" y="2292007"/>
          <a:ext cx="5115025" cy="915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46" tIns="96846" rIns="96846" bIns="9684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Updating and managing of apps- too many images.</a:t>
          </a:r>
        </a:p>
      </dsp:txBody>
      <dsp:txXfrm>
        <a:off x="1056922" y="2292007"/>
        <a:ext cx="5115025" cy="915084"/>
      </dsp:txXfrm>
    </dsp:sp>
    <dsp:sp modelId="{9B660EDF-4417-45AA-9E0B-DB50079F75E2}">
      <dsp:nvSpPr>
        <dsp:cNvPr id="0" name=""/>
        <dsp:cNvSpPr/>
      </dsp:nvSpPr>
      <dsp:spPr>
        <a:xfrm>
          <a:off x="0" y="3435863"/>
          <a:ext cx="6171948" cy="9150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077D46-880B-4F35-84DD-B0BAD8DD61C2}">
      <dsp:nvSpPr>
        <dsp:cNvPr id="0" name=""/>
        <dsp:cNvSpPr/>
      </dsp:nvSpPr>
      <dsp:spPr>
        <a:xfrm>
          <a:off x="276813" y="3641757"/>
          <a:ext cx="503296" cy="50329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A7E65-4435-4426-B12C-D10DE093ABE6}">
      <dsp:nvSpPr>
        <dsp:cNvPr id="0" name=""/>
        <dsp:cNvSpPr/>
      </dsp:nvSpPr>
      <dsp:spPr>
        <a:xfrm>
          <a:off x="1056922" y="3435863"/>
          <a:ext cx="5115025" cy="915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46" tIns="96846" rIns="96846" bIns="9684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Inconsistent vocabulary/terminology/lingo especially during reporting issues.</a:t>
          </a:r>
        </a:p>
      </dsp:txBody>
      <dsp:txXfrm>
        <a:off x="1056922" y="3435863"/>
        <a:ext cx="5115025" cy="915084"/>
      </dsp:txXfrm>
    </dsp:sp>
    <dsp:sp modelId="{6C588800-2628-462D-9A08-D3A8B48AB387}">
      <dsp:nvSpPr>
        <dsp:cNvPr id="0" name=""/>
        <dsp:cNvSpPr/>
      </dsp:nvSpPr>
      <dsp:spPr>
        <a:xfrm>
          <a:off x="0" y="4579719"/>
          <a:ext cx="6171948" cy="9150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BAFDC5-C637-48A9-86B8-0C7A8362EAE9}">
      <dsp:nvSpPr>
        <dsp:cNvPr id="0" name=""/>
        <dsp:cNvSpPr/>
      </dsp:nvSpPr>
      <dsp:spPr>
        <a:xfrm>
          <a:off x="276813" y="4785613"/>
          <a:ext cx="503296" cy="50329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F5892-2884-4EAE-8673-C5A5E8B828CF}">
      <dsp:nvSpPr>
        <dsp:cNvPr id="0" name=""/>
        <dsp:cNvSpPr/>
      </dsp:nvSpPr>
      <dsp:spPr>
        <a:xfrm>
          <a:off x="1056922" y="4579719"/>
          <a:ext cx="5115025" cy="915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46" tIns="96846" rIns="96846" bIns="9684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Slower integration of new acquisitions.</a:t>
          </a:r>
        </a:p>
      </dsp:txBody>
      <dsp:txXfrm>
        <a:off x="1056922" y="4579719"/>
        <a:ext cx="5115025" cy="9150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9EDD4-4909-415D-A0D2-642AAA801A84}">
      <dsp:nvSpPr>
        <dsp:cNvPr id="0" name=""/>
        <dsp:cNvSpPr/>
      </dsp:nvSpPr>
      <dsp:spPr>
        <a:xfrm>
          <a:off x="0" y="4462"/>
          <a:ext cx="6171948" cy="5635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B9DD6A-86FE-497C-BC3B-D8522A120AC5}">
      <dsp:nvSpPr>
        <dsp:cNvPr id="0" name=""/>
        <dsp:cNvSpPr/>
      </dsp:nvSpPr>
      <dsp:spPr>
        <a:xfrm>
          <a:off x="170472" y="131260"/>
          <a:ext cx="310253" cy="3099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464C2-F186-458C-AFD4-0E5999F900F3}">
      <dsp:nvSpPr>
        <dsp:cNvPr id="0" name=""/>
        <dsp:cNvSpPr/>
      </dsp:nvSpPr>
      <dsp:spPr>
        <a:xfrm>
          <a:off x="651199" y="4462"/>
          <a:ext cx="5413765" cy="75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44" tIns="80144" rIns="80144" bIns="801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Rebrand the application with new Logon page, training docs and communication. (complete)</a:t>
          </a:r>
        </a:p>
      </dsp:txBody>
      <dsp:txXfrm>
        <a:off x="651199" y="4462"/>
        <a:ext cx="5413765" cy="757265"/>
      </dsp:txXfrm>
    </dsp:sp>
    <dsp:sp modelId="{88B4FA7B-7E4F-4CC1-89A7-5207B962B0EB}">
      <dsp:nvSpPr>
        <dsp:cNvPr id="0" name=""/>
        <dsp:cNvSpPr/>
      </dsp:nvSpPr>
      <dsp:spPr>
        <a:xfrm>
          <a:off x="0" y="951044"/>
          <a:ext cx="6171948" cy="5635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7DE59-26DA-47B3-B020-1095A9663FC5}">
      <dsp:nvSpPr>
        <dsp:cNvPr id="0" name=""/>
        <dsp:cNvSpPr/>
      </dsp:nvSpPr>
      <dsp:spPr>
        <a:xfrm>
          <a:off x="170472" y="1077842"/>
          <a:ext cx="310253" cy="3099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1A2D1-0AA7-4E08-A4AB-E9B13067E5EE}">
      <dsp:nvSpPr>
        <dsp:cNvPr id="0" name=""/>
        <dsp:cNvSpPr/>
      </dsp:nvSpPr>
      <dsp:spPr>
        <a:xfrm>
          <a:off x="651199" y="951044"/>
          <a:ext cx="5413765" cy="75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44" tIns="80144" rIns="80144" bIns="801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Use App-Layering technology to reduce the # of VDI images to 1. (complete)</a:t>
          </a:r>
        </a:p>
      </dsp:txBody>
      <dsp:txXfrm>
        <a:off x="651199" y="951044"/>
        <a:ext cx="5413765" cy="757265"/>
      </dsp:txXfrm>
    </dsp:sp>
    <dsp:sp modelId="{42E775EE-FE02-44B1-B8A0-E478F655BA22}">
      <dsp:nvSpPr>
        <dsp:cNvPr id="0" name=""/>
        <dsp:cNvSpPr/>
      </dsp:nvSpPr>
      <dsp:spPr>
        <a:xfrm>
          <a:off x="0" y="1897626"/>
          <a:ext cx="6171948" cy="5635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63527E-953B-43E2-9132-390B10C47936}">
      <dsp:nvSpPr>
        <dsp:cNvPr id="0" name=""/>
        <dsp:cNvSpPr/>
      </dsp:nvSpPr>
      <dsp:spPr>
        <a:xfrm>
          <a:off x="170472" y="2024424"/>
          <a:ext cx="310253" cy="3099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69E41-230B-4BEA-B82E-F43360512643}">
      <dsp:nvSpPr>
        <dsp:cNvPr id="0" name=""/>
        <dsp:cNvSpPr/>
      </dsp:nvSpPr>
      <dsp:spPr>
        <a:xfrm>
          <a:off x="651199" y="1897626"/>
          <a:ext cx="5413765" cy="75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44" tIns="80144" rIns="80144" bIns="801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Use </a:t>
          </a:r>
          <a:r>
            <a:rPr lang="en-US" sz="1800" kern="1200" dirty="0" err="1"/>
            <a:t>Fslogix</a:t>
          </a:r>
          <a:r>
            <a:rPr lang="en-US" sz="1800" kern="1200" dirty="0"/>
            <a:t> to make the user profile experience consistent and seamless. (complete)</a:t>
          </a:r>
        </a:p>
      </dsp:txBody>
      <dsp:txXfrm>
        <a:off x="651199" y="1897626"/>
        <a:ext cx="5413765" cy="757265"/>
      </dsp:txXfrm>
    </dsp:sp>
    <dsp:sp modelId="{CB8748F5-8062-4B28-9545-12AEB0486C37}">
      <dsp:nvSpPr>
        <dsp:cNvPr id="0" name=""/>
        <dsp:cNvSpPr/>
      </dsp:nvSpPr>
      <dsp:spPr>
        <a:xfrm>
          <a:off x="0" y="2844208"/>
          <a:ext cx="6171948" cy="5635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1D1B1-F368-4C64-89C3-0B3F52E8B18C}">
      <dsp:nvSpPr>
        <dsp:cNvPr id="0" name=""/>
        <dsp:cNvSpPr/>
      </dsp:nvSpPr>
      <dsp:spPr>
        <a:xfrm>
          <a:off x="170472" y="2971006"/>
          <a:ext cx="310253" cy="3099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C3835-78B8-4894-B542-6BC7E39DF530}">
      <dsp:nvSpPr>
        <dsp:cNvPr id="0" name=""/>
        <dsp:cNvSpPr/>
      </dsp:nvSpPr>
      <dsp:spPr>
        <a:xfrm>
          <a:off x="651199" y="2844208"/>
          <a:ext cx="5413765" cy="75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44" tIns="80144" rIns="80144" bIns="801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Identical logon and user experience from inside every hospital, facility, clinic and outside the DMZ/firewall. (in process)</a:t>
          </a:r>
        </a:p>
      </dsp:txBody>
      <dsp:txXfrm>
        <a:off x="651199" y="2844208"/>
        <a:ext cx="5413765" cy="757265"/>
      </dsp:txXfrm>
    </dsp:sp>
    <dsp:sp modelId="{D02F0642-DFF8-4001-9A8D-49F53E73D49F}">
      <dsp:nvSpPr>
        <dsp:cNvPr id="0" name=""/>
        <dsp:cNvSpPr/>
      </dsp:nvSpPr>
      <dsp:spPr>
        <a:xfrm>
          <a:off x="0" y="3790790"/>
          <a:ext cx="6171948" cy="5635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4DCE11-BF38-4E10-B639-ACE34E6B977C}">
      <dsp:nvSpPr>
        <dsp:cNvPr id="0" name=""/>
        <dsp:cNvSpPr/>
      </dsp:nvSpPr>
      <dsp:spPr>
        <a:xfrm>
          <a:off x="170472" y="3917588"/>
          <a:ext cx="310253" cy="30995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7D9613-0569-4C0E-BC86-B4442FBDF330}">
      <dsp:nvSpPr>
        <dsp:cNvPr id="0" name=""/>
        <dsp:cNvSpPr/>
      </dsp:nvSpPr>
      <dsp:spPr>
        <a:xfrm>
          <a:off x="651199" y="3790790"/>
          <a:ext cx="5413765" cy="75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44" tIns="80144" rIns="80144" bIns="801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Standardize workflow of deploying apps. (in process)</a:t>
          </a:r>
        </a:p>
      </dsp:txBody>
      <dsp:txXfrm>
        <a:off x="651199" y="3790790"/>
        <a:ext cx="5413765" cy="757265"/>
      </dsp:txXfrm>
    </dsp:sp>
    <dsp:sp modelId="{BB1BB08F-A5EA-4FF6-BA17-02FAF60F50DA}">
      <dsp:nvSpPr>
        <dsp:cNvPr id="0" name=""/>
        <dsp:cNvSpPr/>
      </dsp:nvSpPr>
      <dsp:spPr>
        <a:xfrm>
          <a:off x="0" y="4737372"/>
          <a:ext cx="6171948" cy="5635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87E00-6C5E-4721-89BD-05E7C3A251B7}">
      <dsp:nvSpPr>
        <dsp:cNvPr id="0" name=""/>
        <dsp:cNvSpPr/>
      </dsp:nvSpPr>
      <dsp:spPr>
        <a:xfrm>
          <a:off x="170472" y="4864170"/>
          <a:ext cx="310253" cy="30995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78FEF6-D4CF-49F5-B0C6-BA7E1764A228}">
      <dsp:nvSpPr>
        <dsp:cNvPr id="0" name=""/>
        <dsp:cNvSpPr/>
      </dsp:nvSpPr>
      <dsp:spPr>
        <a:xfrm>
          <a:off x="651199" y="4737372"/>
          <a:ext cx="5413765" cy="75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44" tIns="80144" rIns="80144" bIns="801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Significantly improve performance and scalability using new hardware and GPUs. (in process) (not yet started)</a:t>
          </a:r>
        </a:p>
      </dsp:txBody>
      <dsp:txXfrm>
        <a:off x="651199" y="4737372"/>
        <a:ext cx="5413765" cy="7572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BB27F-E246-4029-B971-97DB3B738015}">
      <dsp:nvSpPr>
        <dsp:cNvPr id="0" name=""/>
        <dsp:cNvSpPr/>
      </dsp:nvSpPr>
      <dsp:spPr>
        <a:xfrm>
          <a:off x="116688" y="699668"/>
          <a:ext cx="901246" cy="901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EBCA1B-C1B3-43D6-95A2-04870275F073}">
      <dsp:nvSpPr>
        <dsp:cNvPr id="0" name=""/>
        <dsp:cNvSpPr/>
      </dsp:nvSpPr>
      <dsp:spPr>
        <a:xfrm>
          <a:off x="305950" y="888930"/>
          <a:ext cx="522722" cy="5227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F20EE-9402-416A-B0B1-27F5A83C1A30}">
      <dsp:nvSpPr>
        <dsp:cNvPr id="0" name=""/>
        <dsp:cNvSpPr/>
      </dsp:nvSpPr>
      <dsp:spPr>
        <a:xfrm>
          <a:off x="1211059" y="699668"/>
          <a:ext cx="2124366" cy="901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Metrics for usage. (prelim data 50%)</a:t>
          </a:r>
        </a:p>
      </dsp:txBody>
      <dsp:txXfrm>
        <a:off x="1211059" y="699668"/>
        <a:ext cx="2124366" cy="901246"/>
      </dsp:txXfrm>
    </dsp:sp>
    <dsp:sp modelId="{E7F1AD47-6136-41EC-9114-167451C2E9B3}">
      <dsp:nvSpPr>
        <dsp:cNvPr id="0" name=""/>
        <dsp:cNvSpPr/>
      </dsp:nvSpPr>
      <dsp:spPr>
        <a:xfrm>
          <a:off x="3705581" y="699668"/>
          <a:ext cx="901246" cy="901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25C381-2AF3-47BF-9CFC-68364147FFED}">
      <dsp:nvSpPr>
        <dsp:cNvPr id="0" name=""/>
        <dsp:cNvSpPr/>
      </dsp:nvSpPr>
      <dsp:spPr>
        <a:xfrm>
          <a:off x="3894843" y="888930"/>
          <a:ext cx="522722" cy="5227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AC8F3-F07B-48FF-8B15-65CD13EF5626}">
      <dsp:nvSpPr>
        <dsp:cNvPr id="0" name=""/>
        <dsp:cNvSpPr/>
      </dsp:nvSpPr>
      <dsp:spPr>
        <a:xfrm>
          <a:off x="4799952" y="699668"/>
          <a:ext cx="2124366" cy="901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Launch times for applications and VDI. </a:t>
          </a:r>
        </a:p>
      </dsp:txBody>
      <dsp:txXfrm>
        <a:off x="4799952" y="699668"/>
        <a:ext cx="2124366" cy="901246"/>
      </dsp:txXfrm>
    </dsp:sp>
    <dsp:sp modelId="{68151968-4D22-43AE-BC0E-85AB37CB0144}">
      <dsp:nvSpPr>
        <dsp:cNvPr id="0" name=""/>
        <dsp:cNvSpPr/>
      </dsp:nvSpPr>
      <dsp:spPr>
        <a:xfrm>
          <a:off x="7294473" y="699668"/>
          <a:ext cx="901246" cy="901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50244-34E4-46B1-BA50-788A6C68294A}">
      <dsp:nvSpPr>
        <dsp:cNvPr id="0" name=""/>
        <dsp:cNvSpPr/>
      </dsp:nvSpPr>
      <dsp:spPr>
        <a:xfrm>
          <a:off x="7483735" y="888930"/>
          <a:ext cx="522722" cy="5227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FB3D2-C310-408F-9D12-EE838D739886}">
      <dsp:nvSpPr>
        <dsp:cNvPr id="0" name=""/>
        <dsp:cNvSpPr/>
      </dsp:nvSpPr>
      <dsp:spPr>
        <a:xfrm>
          <a:off x="8388844" y="699668"/>
          <a:ext cx="2124366" cy="901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Desktop replacement</a:t>
          </a:r>
        </a:p>
      </dsp:txBody>
      <dsp:txXfrm>
        <a:off x="8388844" y="699668"/>
        <a:ext cx="2124366" cy="901246"/>
      </dsp:txXfrm>
    </dsp:sp>
    <dsp:sp modelId="{670B366B-560B-4371-A869-7F644D9C3299}">
      <dsp:nvSpPr>
        <dsp:cNvPr id="0" name=""/>
        <dsp:cNvSpPr/>
      </dsp:nvSpPr>
      <dsp:spPr>
        <a:xfrm>
          <a:off x="116688" y="2256711"/>
          <a:ext cx="901246" cy="901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92D962-3202-4EC9-AAE5-A1F047795EAD}">
      <dsp:nvSpPr>
        <dsp:cNvPr id="0" name=""/>
        <dsp:cNvSpPr/>
      </dsp:nvSpPr>
      <dsp:spPr>
        <a:xfrm>
          <a:off x="305950" y="2445972"/>
          <a:ext cx="522722" cy="52272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E21D2-5092-4682-A7E8-CE71A21CF8B9}">
      <dsp:nvSpPr>
        <dsp:cNvPr id="0" name=""/>
        <dsp:cNvSpPr/>
      </dsp:nvSpPr>
      <dsp:spPr>
        <a:xfrm>
          <a:off x="1211059" y="2256711"/>
          <a:ext cx="2124366" cy="901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Success in adoption of workflows. </a:t>
          </a:r>
        </a:p>
      </dsp:txBody>
      <dsp:txXfrm>
        <a:off x="1211059" y="2256711"/>
        <a:ext cx="2124366" cy="901246"/>
      </dsp:txXfrm>
    </dsp:sp>
    <dsp:sp modelId="{735B985C-5A18-4B7C-A0D5-B4A934B0519C}">
      <dsp:nvSpPr>
        <dsp:cNvPr id="0" name=""/>
        <dsp:cNvSpPr/>
      </dsp:nvSpPr>
      <dsp:spPr>
        <a:xfrm>
          <a:off x="3705581" y="2256711"/>
          <a:ext cx="901246" cy="901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976F61-C764-4F2B-A81E-77FA7C9130D2}">
      <dsp:nvSpPr>
        <dsp:cNvPr id="0" name=""/>
        <dsp:cNvSpPr/>
      </dsp:nvSpPr>
      <dsp:spPr>
        <a:xfrm>
          <a:off x="3894843" y="2445972"/>
          <a:ext cx="522722" cy="52272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60519-D562-4C9C-8715-40A70EC1518C}">
      <dsp:nvSpPr>
        <dsp:cNvPr id="0" name=""/>
        <dsp:cNvSpPr/>
      </dsp:nvSpPr>
      <dsp:spPr>
        <a:xfrm>
          <a:off x="4799952" y="2256711"/>
          <a:ext cx="2124366" cy="901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Classification of reported issues. (prelim data 70%)</a:t>
          </a:r>
        </a:p>
      </dsp:txBody>
      <dsp:txXfrm>
        <a:off x="4799952" y="2256711"/>
        <a:ext cx="2124366" cy="901246"/>
      </dsp:txXfrm>
    </dsp:sp>
    <dsp:sp modelId="{7525BC05-22EF-4158-BDC3-BA7FAE07A997}">
      <dsp:nvSpPr>
        <dsp:cNvPr id="0" name=""/>
        <dsp:cNvSpPr/>
      </dsp:nvSpPr>
      <dsp:spPr>
        <a:xfrm>
          <a:off x="7294473" y="2256711"/>
          <a:ext cx="901246" cy="901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0CE6D0-83EC-471B-A7AE-4F30E844298A}">
      <dsp:nvSpPr>
        <dsp:cNvPr id="0" name=""/>
        <dsp:cNvSpPr/>
      </dsp:nvSpPr>
      <dsp:spPr>
        <a:xfrm>
          <a:off x="7483735" y="2445972"/>
          <a:ext cx="522722" cy="52272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CEB34-62A7-4348-AA94-1BF9D6AD7434}">
      <dsp:nvSpPr>
        <dsp:cNvPr id="0" name=""/>
        <dsp:cNvSpPr/>
      </dsp:nvSpPr>
      <dsp:spPr>
        <a:xfrm>
          <a:off x="8388844" y="2256711"/>
          <a:ext cx="2124366" cy="901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Centralization of resources.</a:t>
          </a:r>
        </a:p>
      </dsp:txBody>
      <dsp:txXfrm>
        <a:off x="8388844" y="2256711"/>
        <a:ext cx="2124366" cy="9012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26FD6-A614-B34A-9C1A-C829F11C2FFA}">
      <dsp:nvSpPr>
        <dsp:cNvPr id="0" name=""/>
        <dsp:cNvSpPr/>
      </dsp:nvSpPr>
      <dsp:spPr>
        <a:xfrm>
          <a:off x="0" y="671"/>
          <a:ext cx="6171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549FF-A32E-E64F-8EB9-0A4F271CB32B}">
      <dsp:nvSpPr>
        <dsp:cNvPr id="0" name=""/>
        <dsp:cNvSpPr/>
      </dsp:nvSpPr>
      <dsp:spPr>
        <a:xfrm>
          <a:off x="0" y="671"/>
          <a:ext cx="6171948" cy="78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Citrix Experts</a:t>
          </a:r>
        </a:p>
      </dsp:txBody>
      <dsp:txXfrm>
        <a:off x="0" y="671"/>
        <a:ext cx="6171948" cy="785393"/>
      </dsp:txXfrm>
    </dsp:sp>
    <dsp:sp modelId="{7A098341-2561-F443-98F9-E8954E284C4F}">
      <dsp:nvSpPr>
        <dsp:cNvPr id="0" name=""/>
        <dsp:cNvSpPr/>
      </dsp:nvSpPr>
      <dsp:spPr>
        <a:xfrm>
          <a:off x="0" y="786065"/>
          <a:ext cx="6171948" cy="0"/>
        </a:xfrm>
        <a:prstGeom prst="line">
          <a:avLst/>
        </a:prstGeom>
        <a:solidFill>
          <a:schemeClr val="accent2">
            <a:hueOff val="250681"/>
            <a:satOff val="22"/>
            <a:lumOff val="-33"/>
            <a:alphaOff val="0"/>
          </a:schemeClr>
        </a:solidFill>
        <a:ln w="12700" cap="flat" cmpd="sng" algn="ctr">
          <a:solidFill>
            <a:schemeClr val="accent2">
              <a:hueOff val="250681"/>
              <a:satOff val="22"/>
              <a:lumOff val="-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86A6E-DF1A-0342-AAFA-0950FCB93522}">
      <dsp:nvSpPr>
        <dsp:cNvPr id="0" name=""/>
        <dsp:cNvSpPr/>
      </dsp:nvSpPr>
      <dsp:spPr>
        <a:xfrm>
          <a:off x="0" y="786065"/>
          <a:ext cx="6171948" cy="78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Executive - buy in </a:t>
          </a:r>
        </a:p>
      </dsp:txBody>
      <dsp:txXfrm>
        <a:off x="0" y="786065"/>
        <a:ext cx="6171948" cy="785393"/>
      </dsp:txXfrm>
    </dsp:sp>
    <dsp:sp modelId="{92DBC5C3-C289-F54A-9B10-D46E85DEFF34}">
      <dsp:nvSpPr>
        <dsp:cNvPr id="0" name=""/>
        <dsp:cNvSpPr/>
      </dsp:nvSpPr>
      <dsp:spPr>
        <a:xfrm>
          <a:off x="0" y="1571459"/>
          <a:ext cx="6171948" cy="0"/>
        </a:xfrm>
        <a:prstGeom prst="line">
          <a:avLst/>
        </a:prstGeom>
        <a:solidFill>
          <a:schemeClr val="accent2">
            <a:hueOff val="501362"/>
            <a:satOff val="45"/>
            <a:lumOff val="-66"/>
            <a:alphaOff val="0"/>
          </a:schemeClr>
        </a:solidFill>
        <a:ln w="12700" cap="flat" cmpd="sng" algn="ctr">
          <a:solidFill>
            <a:schemeClr val="accent2">
              <a:hueOff val="501362"/>
              <a:satOff val="45"/>
              <a:lumOff val="-6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5EE45-E817-B942-95BA-1D887C64456E}">
      <dsp:nvSpPr>
        <dsp:cNvPr id="0" name=""/>
        <dsp:cNvSpPr/>
      </dsp:nvSpPr>
      <dsp:spPr>
        <a:xfrm>
          <a:off x="0" y="1571459"/>
          <a:ext cx="6171948" cy="78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Clinical IT staff for app testing, validation, security access lists </a:t>
          </a:r>
        </a:p>
      </dsp:txBody>
      <dsp:txXfrm>
        <a:off x="0" y="1571459"/>
        <a:ext cx="6171948" cy="785393"/>
      </dsp:txXfrm>
    </dsp:sp>
    <dsp:sp modelId="{3F087AC7-F393-DB4E-BB99-48C76EB65A31}">
      <dsp:nvSpPr>
        <dsp:cNvPr id="0" name=""/>
        <dsp:cNvSpPr/>
      </dsp:nvSpPr>
      <dsp:spPr>
        <a:xfrm>
          <a:off x="0" y="2356853"/>
          <a:ext cx="6171948" cy="0"/>
        </a:xfrm>
        <a:prstGeom prst="line">
          <a:avLst/>
        </a:prstGeom>
        <a:solidFill>
          <a:schemeClr val="accent2">
            <a:hueOff val="752042"/>
            <a:satOff val="67"/>
            <a:lumOff val="-98"/>
            <a:alphaOff val="0"/>
          </a:schemeClr>
        </a:solidFill>
        <a:ln w="12700" cap="flat" cmpd="sng" algn="ctr">
          <a:solidFill>
            <a:schemeClr val="accent2">
              <a:hueOff val="752042"/>
              <a:satOff val="67"/>
              <a:lumOff val="-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38AC8-E4EC-ED4F-B46B-700097B75951}">
      <dsp:nvSpPr>
        <dsp:cNvPr id="0" name=""/>
        <dsp:cNvSpPr/>
      </dsp:nvSpPr>
      <dsp:spPr>
        <a:xfrm>
          <a:off x="0" y="2356853"/>
          <a:ext cx="6171948" cy="78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Network Security</a:t>
          </a:r>
        </a:p>
      </dsp:txBody>
      <dsp:txXfrm>
        <a:off x="0" y="2356853"/>
        <a:ext cx="6171948" cy="785393"/>
      </dsp:txXfrm>
    </dsp:sp>
    <dsp:sp modelId="{FC223F43-10E0-514D-905C-779C232869D9}">
      <dsp:nvSpPr>
        <dsp:cNvPr id="0" name=""/>
        <dsp:cNvSpPr/>
      </dsp:nvSpPr>
      <dsp:spPr>
        <a:xfrm>
          <a:off x="0" y="3142246"/>
          <a:ext cx="6171948" cy="0"/>
        </a:xfrm>
        <a:prstGeom prst="line">
          <a:avLst/>
        </a:prstGeom>
        <a:solidFill>
          <a:schemeClr val="accent2">
            <a:hueOff val="1002723"/>
            <a:satOff val="89"/>
            <a:lumOff val="-131"/>
            <a:alphaOff val="0"/>
          </a:schemeClr>
        </a:solidFill>
        <a:ln w="12700" cap="flat" cmpd="sng" algn="ctr">
          <a:solidFill>
            <a:schemeClr val="accent2">
              <a:hueOff val="1002723"/>
              <a:satOff val="89"/>
              <a:lumOff val="-1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16EA4-995A-1342-A35F-592B6AD15879}">
      <dsp:nvSpPr>
        <dsp:cNvPr id="0" name=""/>
        <dsp:cNvSpPr/>
      </dsp:nvSpPr>
      <dsp:spPr>
        <a:xfrm>
          <a:off x="0" y="3142246"/>
          <a:ext cx="6171948" cy="78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Systems Engineers server infrastructure, load balancing, application publishing</a:t>
          </a:r>
        </a:p>
      </dsp:txBody>
      <dsp:txXfrm>
        <a:off x="0" y="3142246"/>
        <a:ext cx="6171948" cy="785393"/>
      </dsp:txXfrm>
    </dsp:sp>
    <dsp:sp modelId="{A98483D1-429E-2048-ADC2-A6A57B178A43}">
      <dsp:nvSpPr>
        <dsp:cNvPr id="0" name=""/>
        <dsp:cNvSpPr/>
      </dsp:nvSpPr>
      <dsp:spPr>
        <a:xfrm>
          <a:off x="0" y="3927640"/>
          <a:ext cx="6171948" cy="0"/>
        </a:xfrm>
        <a:prstGeom prst="line">
          <a:avLst/>
        </a:prstGeom>
        <a:solidFill>
          <a:schemeClr val="accent2">
            <a:hueOff val="1253404"/>
            <a:satOff val="112"/>
            <a:lumOff val="-164"/>
            <a:alphaOff val="0"/>
          </a:schemeClr>
        </a:solidFill>
        <a:ln w="12700" cap="flat" cmpd="sng" algn="ctr">
          <a:solidFill>
            <a:schemeClr val="accent2">
              <a:hueOff val="1253404"/>
              <a:satOff val="112"/>
              <a:lumOff val="-1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DA6FB-3F5F-2346-BAF9-361782D5AB02}">
      <dsp:nvSpPr>
        <dsp:cNvPr id="0" name=""/>
        <dsp:cNvSpPr/>
      </dsp:nvSpPr>
      <dsp:spPr>
        <a:xfrm>
          <a:off x="0" y="3927640"/>
          <a:ext cx="6171948" cy="78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Desktop Engineering who created and various layers for applications </a:t>
          </a:r>
        </a:p>
      </dsp:txBody>
      <dsp:txXfrm>
        <a:off x="0" y="3927640"/>
        <a:ext cx="6171948" cy="785393"/>
      </dsp:txXfrm>
    </dsp:sp>
    <dsp:sp modelId="{4E8A4894-1E9A-2F41-AF6E-2A94145B117C}">
      <dsp:nvSpPr>
        <dsp:cNvPr id="0" name=""/>
        <dsp:cNvSpPr/>
      </dsp:nvSpPr>
      <dsp:spPr>
        <a:xfrm>
          <a:off x="0" y="4713034"/>
          <a:ext cx="6171948" cy="0"/>
        </a:xfrm>
        <a:prstGeom prst="line">
          <a:avLst/>
        </a:prstGeom>
        <a:solidFill>
          <a:schemeClr val="accent2">
            <a:hueOff val="1504085"/>
            <a:satOff val="134"/>
            <a:lumOff val="-197"/>
            <a:alphaOff val="0"/>
          </a:schemeClr>
        </a:solidFill>
        <a:ln w="12700" cap="flat" cmpd="sng" algn="ctr">
          <a:solidFill>
            <a:schemeClr val="accent2">
              <a:hueOff val="1504085"/>
              <a:satOff val="134"/>
              <a:lumOff val="-1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30293-2730-5645-88CF-498B8E5B069B}">
      <dsp:nvSpPr>
        <dsp:cNvPr id="0" name=""/>
        <dsp:cNvSpPr/>
      </dsp:nvSpPr>
      <dsp:spPr>
        <a:xfrm>
          <a:off x="0" y="4713034"/>
          <a:ext cx="6171948" cy="78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Client IT support to manage the endpoints</a:t>
          </a:r>
        </a:p>
      </dsp:txBody>
      <dsp:txXfrm>
        <a:off x="0" y="4713034"/>
        <a:ext cx="6171948" cy="785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4/27/25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1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4/27/25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2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4/27/25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5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4/27/25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7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4/27/25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8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4/27/25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5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4/27/25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5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4/27/25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5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4/27/25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2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4/27/25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7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4/27/25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4/27/25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13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513103-98C3-9E11-87FD-AD6C39AF3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47" y="1177347"/>
            <a:ext cx="9778254" cy="48210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 err="1">
                <a:effectLst/>
              </a:rPr>
              <a:t>ModerNize</a:t>
            </a:r>
            <a:r>
              <a:rPr lang="en-US" sz="3200" dirty="0">
                <a:effectLst/>
              </a:rPr>
              <a:t> VDI and application virtualization framework at Stony Brook Medicine</a:t>
            </a:r>
            <a:br>
              <a:rPr lang="en-US" sz="2300" dirty="0">
                <a:effectLst/>
              </a:rPr>
            </a:br>
            <a:br>
              <a:rPr lang="en-US" sz="2300" dirty="0">
                <a:effectLst/>
              </a:rPr>
            </a:br>
            <a:br>
              <a:rPr lang="en-US" sz="2300" dirty="0"/>
            </a:br>
            <a:br>
              <a:rPr lang="en-US" sz="2300" dirty="0"/>
            </a:br>
            <a:br>
              <a:rPr lang="en-US" sz="2300" dirty="0"/>
            </a:br>
            <a:br>
              <a:rPr lang="en-US" sz="2300" dirty="0"/>
            </a:br>
            <a:r>
              <a:rPr lang="en-US" sz="2300" dirty="0">
                <a:effectLst/>
              </a:rPr>
              <a:t>Shrikant Iyer, </a:t>
            </a:r>
            <a:br>
              <a:rPr lang="en-US" sz="2300" dirty="0">
                <a:effectLst/>
              </a:rPr>
            </a:br>
            <a:r>
              <a:rPr lang="en-US" sz="2300" dirty="0">
                <a:effectLst/>
              </a:rPr>
              <a:t>Manager of Systems and Storage Engineering</a:t>
            </a:r>
            <a:br>
              <a:rPr lang="en-US" sz="2300" dirty="0">
                <a:effectLst/>
              </a:rPr>
            </a:br>
            <a:r>
              <a:rPr lang="en-US" sz="2300" dirty="0"/>
              <a:t>Stony Brook medicine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885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59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2E11-6BB8-F060-0AE8-301289D82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10002898" cy="3515323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Stony Brook Medicine serves as the primary brand for our four hospitals: Stony Brook University Hospital, Stony Brook Southampton Hospital, Stony Brook Eastern Long Island Hospital, and Stony Brook Children's Hospital, along with over 200 off-site locations in Suffolk County. It also represents our expanding network of physician practices joining Stony Brook Medicine.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B077A-734C-1E88-81E1-9459ACD2C4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Stony Brook Medicine Logo">
            <a:extLst>
              <a:ext uri="{FF2B5EF4-FFF2-40B4-BE49-F238E27FC236}">
                <a16:creationId xmlns:a16="http://schemas.microsoft.com/office/drawing/2014/main" id="{B3860330-0350-A4AB-0B61-1E75BFCB3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639" y="5050465"/>
            <a:ext cx="3602837" cy="6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87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8F7549-BDDC-3161-B95B-FFE1C970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609601"/>
            <a:ext cx="2521714" cy="4488878"/>
          </a:xfrm>
        </p:spPr>
        <p:txBody>
          <a:bodyPr>
            <a:normAutofit/>
          </a:bodyPr>
          <a:lstStyle/>
          <a:p>
            <a:r>
              <a:rPr lang="en-US" sz="2700"/>
              <a:t>The environment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DD27CF-4CE1-2871-1ABA-40FCA4D03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538488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1B4F58D-9BF2-AC8C-912B-4633F40A5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93551"/>
              </p:ext>
            </p:extLst>
          </p:nvPr>
        </p:nvGraphicFramePr>
        <p:xfrm>
          <a:off x="3987800" y="723900"/>
          <a:ext cx="7442201" cy="5400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495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8F18FB-4350-C379-F815-E3E65B9E8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914776" cy="3977269"/>
          </a:xfrm>
        </p:spPr>
        <p:txBody>
          <a:bodyPr>
            <a:normAutofit/>
          </a:bodyPr>
          <a:lstStyle/>
          <a:p>
            <a:r>
              <a:rPr lang="en-US"/>
              <a:t>The Problem</a:t>
            </a:r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1F6254-05E8-633C-C313-BF17918B3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293996"/>
              </p:ext>
            </p:extLst>
          </p:nvPr>
        </p:nvGraphicFramePr>
        <p:xfrm>
          <a:off x="5219952" y="723900"/>
          <a:ext cx="6171948" cy="549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950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C0AFCD-90C4-3B7D-1079-1A8D22F8D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914776" cy="3977269"/>
          </a:xfrm>
        </p:spPr>
        <p:txBody>
          <a:bodyPr>
            <a:normAutofit/>
          </a:bodyPr>
          <a:lstStyle/>
          <a:p>
            <a:r>
              <a:rPr lang="en-US"/>
              <a:t>Solutions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74DF21D4-5E68-AF83-48B7-53037A09C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224522"/>
              </p:ext>
            </p:extLst>
          </p:nvPr>
        </p:nvGraphicFramePr>
        <p:xfrm>
          <a:off x="5219952" y="723900"/>
          <a:ext cx="6171948" cy="549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6380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6BE9FB-3F48-9114-8E38-9254C833B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10798176" cy="1051914"/>
          </a:xfrm>
        </p:spPr>
        <p:txBody>
          <a:bodyPr>
            <a:normAutofit/>
          </a:bodyPr>
          <a:lstStyle/>
          <a:p>
            <a:r>
              <a:rPr lang="en-US"/>
              <a:t>Success benchmarks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BB96FAB-CCBF-4D1E-9D0D-B038ACC2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F1CFCB-3884-F0D4-3EA2-E50547A70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957913"/>
              </p:ext>
            </p:extLst>
          </p:nvPr>
        </p:nvGraphicFramePr>
        <p:xfrm>
          <a:off x="800100" y="2276474"/>
          <a:ext cx="10629900" cy="3857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5981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6A58AE-D846-5D40-518C-34E7DB9B9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914776" cy="3977269"/>
          </a:xfrm>
        </p:spPr>
        <p:txBody>
          <a:bodyPr>
            <a:normAutofit/>
          </a:bodyPr>
          <a:lstStyle/>
          <a:p>
            <a:r>
              <a:rPr lang="en-US"/>
              <a:t>People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92C06228-8A99-5425-5CCE-6F23D3914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150836"/>
              </p:ext>
            </p:extLst>
          </p:nvPr>
        </p:nvGraphicFramePr>
        <p:xfrm>
          <a:off x="5219952" y="723900"/>
          <a:ext cx="6171948" cy="549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413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60EB578-C970-4186-B93C-45851BBC6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11ED-DCD3-E1D7-E891-45140AE3A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8" y="914400"/>
            <a:ext cx="6627924" cy="1307592"/>
          </a:xfrm>
        </p:spPr>
        <p:txBody>
          <a:bodyPr>
            <a:normAutofit/>
          </a:bodyPr>
          <a:lstStyle/>
          <a:p>
            <a:r>
              <a:rPr lang="en-US" dirty="0"/>
              <a:t>Process and challenges</a:t>
            </a:r>
            <a:endParaRPr lang="en-US"/>
          </a:p>
        </p:txBody>
      </p:sp>
      <p:pic>
        <p:nvPicPr>
          <p:cNvPr id="6" name="Picture 5" descr="A person reaching for a paper on a table full of paper and sticky notes">
            <a:extLst>
              <a:ext uri="{FF2B5EF4-FFF2-40B4-BE49-F238E27FC236}">
                <a16:creationId xmlns:a16="http://schemas.microsoft.com/office/drawing/2014/main" id="{82843584-02B6-91E6-2A5D-C1920E21BD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612" r="29556" b="2"/>
          <a:stretch/>
        </p:blipFill>
        <p:spPr>
          <a:xfrm>
            <a:off x="20" y="-17929"/>
            <a:ext cx="4206220" cy="687592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DF57B02-07BB-407B-BB36-06D9C64A6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7665" y="722376"/>
            <a:ext cx="647635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20993-EDCE-B755-8A56-2CFB8C381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68" y="2221992"/>
            <a:ext cx="6627924" cy="37398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Convince executives the need to do this and get the budget approved for the purchasing of equipment and software licenses. (completed)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 Define the project and assign the various tasks and make sure the project target dates are defined. (90% complete)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Testing expectations and benchmark sizing exercises. (ongoing)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Communication with the user population including clinical staff, administrative staff, students and researchers. (ongoing)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Schedule various go-live events with the appropriate change process. (ongoing)</a:t>
            </a:r>
          </a:p>
          <a:p>
            <a:pPr>
              <a:lnSpc>
                <a:spcPct val="100000"/>
              </a:lnSpc>
            </a:pPr>
            <a:endParaRPr lang="en-US" sz="1700" dirty="0"/>
          </a:p>
          <a:p>
            <a:pPr>
              <a:lnSpc>
                <a:spcPct val="100000"/>
              </a:lnSpc>
            </a:pPr>
            <a:endParaRPr lang="en-US" sz="17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855964-C920-48EB-8804-74291211C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7665" y="6144768"/>
            <a:ext cx="64763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7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9B3654-71BB-7E30-2799-DADB8F1BC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8656" y="914400"/>
            <a:ext cx="6236208" cy="1307592"/>
          </a:xfrm>
        </p:spPr>
        <p:txBody>
          <a:bodyPr>
            <a:normAutofit/>
          </a:bodyPr>
          <a:lstStyle/>
          <a:p>
            <a:r>
              <a:rPr lang="en-US" dirty="0"/>
              <a:t>Reflections </a:t>
            </a:r>
          </a:p>
        </p:txBody>
      </p:sp>
      <p:pic>
        <p:nvPicPr>
          <p:cNvPr id="5" name="Picture 4" descr="Multi-colored paper-craft art">
            <a:extLst>
              <a:ext uri="{FF2B5EF4-FFF2-40B4-BE49-F238E27FC236}">
                <a16:creationId xmlns:a16="http://schemas.microsoft.com/office/drawing/2014/main" id="{357B59A8-3B9B-0EC2-8B89-BD6B4449BC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424" r="26186" b="-2"/>
          <a:stretch/>
        </p:blipFill>
        <p:spPr>
          <a:xfrm>
            <a:off x="20" y="-1"/>
            <a:ext cx="4663420" cy="685800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46871" y="722376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CBE70-F6ED-9C3F-04DE-30070C595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656" y="1636777"/>
            <a:ext cx="6236208" cy="4526279"/>
          </a:xfrm>
        </p:spPr>
        <p:txBody>
          <a:bodyPr>
            <a:normAutofit/>
          </a:bodyPr>
          <a:lstStyle/>
          <a:p>
            <a:r>
              <a:rPr lang="en-US" dirty="0"/>
              <a:t>Communication challenges. Non-tech conversation also exists within IT teams. </a:t>
            </a:r>
          </a:p>
          <a:p>
            <a:r>
              <a:rPr lang="en-US" dirty="0"/>
              <a:t>Know when to play doer, manager or leader. </a:t>
            </a:r>
          </a:p>
          <a:p>
            <a:r>
              <a:rPr lang="en-US" dirty="0"/>
              <a:t>Co-ordination of various events and collective problem solving-a recurring theme. Having or inventing mutual purpose.</a:t>
            </a:r>
          </a:p>
          <a:p>
            <a:r>
              <a:rPr lang="en-US" dirty="0"/>
              <a:t>Develop messaging based on audience and sequencing correctly. </a:t>
            </a:r>
          </a:p>
          <a:p>
            <a:r>
              <a:rPr lang="en-US" dirty="0"/>
              <a:t>Foster a culture of accountability, innovation and purpose.</a:t>
            </a:r>
          </a:p>
          <a:p>
            <a:r>
              <a:rPr lang="en-US" dirty="0"/>
              <a:t>About Relationships!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3406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44233</TotalTime>
  <Words>502</Words>
  <Application>Microsoft Macintosh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Book Antiqua</vt:lpstr>
      <vt:lpstr>Calisto MT</vt:lpstr>
      <vt:lpstr>Univers Condensed</vt:lpstr>
      <vt:lpstr>ChronicleVTI</vt:lpstr>
      <vt:lpstr>ModerNize VDI and application virtualization framework at Stony Brook Medicine      Shrikant Iyer,  Manager of Systems and Storage Engineering Stony Brook medicine</vt:lpstr>
      <vt:lpstr>Stony Brook Medicine serves as the primary brand for our four hospitals: Stony Brook University Hospital, Stony Brook Southampton Hospital, Stony Brook Eastern Long Island Hospital, and Stony Brook Children's Hospital, along with over 200 off-site locations in Suffolk County. It also represents our expanding network of physician practices joining Stony Brook Medicine.</vt:lpstr>
      <vt:lpstr>The environment</vt:lpstr>
      <vt:lpstr>The Problem</vt:lpstr>
      <vt:lpstr>Solutions</vt:lpstr>
      <vt:lpstr>Success benchmarks</vt:lpstr>
      <vt:lpstr>People</vt:lpstr>
      <vt:lpstr>Process and challenges</vt:lpstr>
      <vt:lpstr>Reflections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Iyer, Shrikant</dc:creator>
  <cp:lastModifiedBy>Iyer, Shrikant</cp:lastModifiedBy>
  <cp:revision>2</cp:revision>
  <dcterms:created xsi:type="dcterms:W3CDTF">2025-02-17T20:11:06Z</dcterms:created>
  <dcterms:modified xsi:type="dcterms:W3CDTF">2025-05-07T13:49:57Z</dcterms:modified>
</cp:coreProperties>
</file>