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15"/>
  </p:notesMasterIdLst>
  <p:sldIdLst>
    <p:sldId id="256" r:id="rId2"/>
    <p:sldId id="259" r:id="rId3"/>
    <p:sldId id="258" r:id="rId4"/>
    <p:sldId id="276" r:id="rId5"/>
    <p:sldId id="280" r:id="rId6"/>
    <p:sldId id="257" r:id="rId7"/>
    <p:sldId id="279" r:id="rId8"/>
    <p:sldId id="271" r:id="rId9"/>
    <p:sldId id="272" r:id="rId10"/>
    <p:sldId id="275" r:id="rId11"/>
    <p:sldId id="281" r:id="rId12"/>
    <p:sldId id="282"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E15B6-6C26-454B-B681-4D0D96E7C3F1}" v="974" dt="2025-05-01T19:20:18.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p:restoredTop sz="96301"/>
  </p:normalViewPr>
  <p:slideViewPr>
    <p:cSldViewPr snapToGrid="0">
      <p:cViewPr varScale="1">
        <p:scale>
          <a:sx n="108" d="100"/>
          <a:sy n="108" d="100"/>
        </p:scale>
        <p:origin x="1872" y="4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cchione, Philip" userId="1d199c2a-c7c5-4486-a6db-1e4486216bdc" providerId="ADAL" clId="{6E3A3BA1-0B13-824D-ABBB-9EDD5B460FF1}"/>
    <pc:docChg chg="modSld modMainMaster">
      <pc:chgData name="Vecchione, Philip" userId="1d199c2a-c7c5-4486-a6db-1e4486216bdc" providerId="ADAL" clId="{6E3A3BA1-0B13-824D-ABBB-9EDD5B460FF1}" dt="2024-04-10T18:47:06.419" v="2"/>
      <pc:docMkLst>
        <pc:docMk/>
      </pc:docMkLst>
      <pc:sldChg chg="setBg">
        <pc:chgData name="Vecchione, Philip" userId="1d199c2a-c7c5-4486-a6db-1e4486216bdc" providerId="ADAL" clId="{6E3A3BA1-0B13-824D-ABBB-9EDD5B460FF1}" dt="2024-04-10T18:47:06.419" v="2"/>
        <pc:sldMkLst>
          <pc:docMk/>
          <pc:sldMk cId="2433433680" sldId="256"/>
        </pc:sldMkLst>
      </pc:sldChg>
      <pc:sldMasterChg chg="setBg modSldLayout">
        <pc:chgData name="Vecchione, Philip" userId="1d199c2a-c7c5-4486-a6db-1e4486216bdc" providerId="ADAL" clId="{6E3A3BA1-0B13-824D-ABBB-9EDD5B460FF1}" dt="2024-04-10T18:47:06.419" v="2"/>
        <pc:sldMasterMkLst>
          <pc:docMk/>
          <pc:sldMasterMk cId="59571868" sldId="2147483702"/>
        </pc:sldMasterMkLst>
        <pc:sldLayoutChg chg="setBg">
          <pc:chgData name="Vecchione, Philip" userId="1d199c2a-c7c5-4486-a6db-1e4486216bdc" providerId="ADAL" clId="{6E3A3BA1-0B13-824D-ABBB-9EDD5B460FF1}" dt="2024-04-10T18:47:06.419" v="2"/>
          <pc:sldLayoutMkLst>
            <pc:docMk/>
            <pc:sldMasterMk cId="59571868" sldId="2147483702"/>
            <pc:sldLayoutMk cId="2263739486" sldId="2147483673"/>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781448603" sldId="2147483703"/>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1670687098" sldId="2147483704"/>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3623021623" sldId="2147483705"/>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3013559988" sldId="2147483706"/>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3422491507" sldId="2147483707"/>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352458938" sldId="2147483708"/>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1317735960" sldId="2147483709"/>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1985252382" sldId="2147483710"/>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618316616" sldId="2147483711"/>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3774973656" sldId="2147483712"/>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955391932" sldId="2147483713"/>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3939744201" sldId="2147483714"/>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442751357" sldId="2147483715"/>
          </pc:sldLayoutMkLst>
        </pc:sldLayoutChg>
        <pc:sldLayoutChg chg="setBg">
          <pc:chgData name="Vecchione, Philip" userId="1d199c2a-c7c5-4486-a6db-1e4486216bdc" providerId="ADAL" clId="{6E3A3BA1-0B13-824D-ABBB-9EDD5B460FF1}" dt="2024-04-10T18:47:06.419" v="2"/>
          <pc:sldLayoutMkLst>
            <pc:docMk/>
            <pc:sldMasterMk cId="59571868" sldId="2147483702"/>
            <pc:sldLayoutMk cId="880550293" sldId="2147483716"/>
          </pc:sldLayoutMkLst>
        </pc:sldLayoutChg>
      </pc:sldMasterChg>
    </pc:docChg>
  </pc:docChgLst>
  <pc:docChgLst>
    <pc:chgData name="Vecchione, Philip" userId="1d199c2a-c7c5-4486-a6db-1e4486216bdc" providerId="ADAL" clId="{B8EE15B6-6C26-454B-B681-4D0D96E7C3F1}"/>
    <pc:docChg chg="undo redo custSel addSld delSld modSld sldOrd">
      <pc:chgData name="Vecchione, Philip" userId="1d199c2a-c7c5-4486-a6db-1e4486216bdc" providerId="ADAL" clId="{B8EE15B6-6C26-454B-B681-4D0D96E7C3F1}" dt="2025-05-02T18:37:35.655" v="8556" actId="1076"/>
      <pc:docMkLst>
        <pc:docMk/>
      </pc:docMkLst>
      <pc:sldChg chg="modSp mod">
        <pc:chgData name="Vecchione, Philip" userId="1d199c2a-c7c5-4486-a6db-1e4486216bdc" providerId="ADAL" clId="{B8EE15B6-6C26-454B-B681-4D0D96E7C3F1}" dt="2025-04-16T18:14:48.419" v="156" actId="20577"/>
        <pc:sldMkLst>
          <pc:docMk/>
          <pc:sldMk cId="2433433680" sldId="256"/>
        </pc:sldMkLst>
        <pc:spChg chg="mod">
          <ac:chgData name="Vecchione, Philip" userId="1d199c2a-c7c5-4486-a6db-1e4486216bdc" providerId="ADAL" clId="{B8EE15B6-6C26-454B-B681-4D0D96E7C3F1}" dt="2025-04-16T18:14:20.723" v="49" actId="20577"/>
          <ac:spMkLst>
            <pc:docMk/>
            <pc:sldMk cId="2433433680" sldId="256"/>
            <ac:spMk id="2" creationId="{EF9BC4FB-A5F1-1DBF-D92E-ED19F47A8557}"/>
          </ac:spMkLst>
        </pc:spChg>
        <pc:spChg chg="mod">
          <ac:chgData name="Vecchione, Philip" userId="1d199c2a-c7c5-4486-a6db-1e4486216bdc" providerId="ADAL" clId="{B8EE15B6-6C26-454B-B681-4D0D96E7C3F1}" dt="2025-04-16T18:14:33.508" v="97" actId="20577"/>
          <ac:spMkLst>
            <pc:docMk/>
            <pc:sldMk cId="2433433680" sldId="256"/>
            <ac:spMk id="3" creationId="{D9468DFF-81CC-4A27-B584-65AD63194821}"/>
          </ac:spMkLst>
        </pc:spChg>
        <pc:spChg chg="mod">
          <ac:chgData name="Vecchione, Philip" userId="1d199c2a-c7c5-4486-a6db-1e4486216bdc" providerId="ADAL" clId="{B8EE15B6-6C26-454B-B681-4D0D96E7C3F1}" dt="2025-04-16T18:14:39.481" v="115" actId="20577"/>
          <ac:spMkLst>
            <pc:docMk/>
            <pc:sldMk cId="2433433680" sldId="256"/>
            <ac:spMk id="4" creationId="{4C934CB3-2624-ACE5-5B89-F78344B9710D}"/>
          </ac:spMkLst>
        </pc:spChg>
        <pc:spChg chg="mod">
          <ac:chgData name="Vecchione, Philip" userId="1d199c2a-c7c5-4486-a6db-1e4486216bdc" providerId="ADAL" clId="{B8EE15B6-6C26-454B-B681-4D0D96E7C3F1}" dt="2025-04-16T18:14:48.419" v="156" actId="20577"/>
          <ac:spMkLst>
            <pc:docMk/>
            <pc:sldMk cId="2433433680" sldId="256"/>
            <ac:spMk id="5" creationId="{F90F08C1-6EAC-9FAC-DBA0-578FCF8CB92D}"/>
          </ac:spMkLst>
        </pc:spChg>
      </pc:sldChg>
      <pc:sldChg chg="addSp delSp modSp new mod ord modClrScheme chgLayout">
        <pc:chgData name="Vecchione, Philip" userId="1d199c2a-c7c5-4486-a6db-1e4486216bdc" providerId="ADAL" clId="{B8EE15B6-6C26-454B-B681-4D0D96E7C3F1}" dt="2025-05-01T20:00:39.592" v="8555" actId="20577"/>
        <pc:sldMkLst>
          <pc:docMk/>
          <pc:sldMk cId="2722815286" sldId="257"/>
        </pc:sldMkLst>
        <pc:spChg chg="mod">
          <ac:chgData name="Vecchione, Philip" userId="1d199c2a-c7c5-4486-a6db-1e4486216bdc" providerId="ADAL" clId="{B8EE15B6-6C26-454B-B681-4D0D96E7C3F1}" dt="2025-04-30T19:46:30.831" v="7989" actId="20577"/>
          <ac:spMkLst>
            <pc:docMk/>
            <pc:sldMk cId="2722815286" sldId="257"/>
            <ac:spMk id="2" creationId="{2AA00537-6775-FA15-F5A2-949C60561CFA}"/>
          </ac:spMkLst>
        </pc:spChg>
        <pc:spChg chg="mod">
          <ac:chgData name="Vecchione, Philip" userId="1d199c2a-c7c5-4486-a6db-1e4486216bdc" providerId="ADAL" clId="{B8EE15B6-6C26-454B-B681-4D0D96E7C3F1}" dt="2025-05-01T20:00:39.592" v="8555" actId="20577"/>
          <ac:spMkLst>
            <pc:docMk/>
            <pc:sldMk cId="2722815286" sldId="257"/>
            <ac:spMk id="3" creationId="{52B193BE-0BA7-0DC2-9AA4-9DF06D849909}"/>
          </ac:spMkLst>
        </pc:spChg>
        <pc:picChg chg="add mod">
          <ac:chgData name="Vecchione, Philip" userId="1d199c2a-c7c5-4486-a6db-1e4486216bdc" providerId="ADAL" clId="{B8EE15B6-6C26-454B-B681-4D0D96E7C3F1}" dt="2025-04-30T19:46:34.927" v="7999" actId="1036"/>
          <ac:picMkLst>
            <pc:docMk/>
            <pc:sldMk cId="2722815286" sldId="257"/>
            <ac:picMk id="4" creationId="{058E2075-E597-4CD5-FE06-1FA736CC2415}"/>
          </ac:picMkLst>
        </pc:picChg>
      </pc:sldChg>
      <pc:sldChg chg="addSp delSp modSp new mod">
        <pc:chgData name="Vecchione, Philip" userId="1d199c2a-c7c5-4486-a6db-1e4486216bdc" providerId="ADAL" clId="{B8EE15B6-6C26-454B-B681-4D0D96E7C3F1}" dt="2025-04-30T19:48:48.321" v="8063" actId="20577"/>
        <pc:sldMkLst>
          <pc:docMk/>
          <pc:sldMk cId="1225426362" sldId="258"/>
        </pc:sldMkLst>
        <pc:spChg chg="mod">
          <ac:chgData name="Vecchione, Philip" userId="1d199c2a-c7c5-4486-a6db-1e4486216bdc" providerId="ADAL" clId="{B8EE15B6-6C26-454B-B681-4D0D96E7C3F1}" dt="2025-04-16T18:18:00.190" v="676" actId="20577"/>
          <ac:spMkLst>
            <pc:docMk/>
            <pc:sldMk cId="1225426362" sldId="258"/>
            <ac:spMk id="2" creationId="{447D82F4-311E-D26F-D360-0D88B382BC1A}"/>
          </ac:spMkLst>
        </pc:spChg>
        <pc:spChg chg="mod">
          <ac:chgData name="Vecchione, Philip" userId="1d199c2a-c7c5-4486-a6db-1e4486216bdc" providerId="ADAL" clId="{B8EE15B6-6C26-454B-B681-4D0D96E7C3F1}" dt="2025-04-30T19:48:48.321" v="8063" actId="20577"/>
          <ac:spMkLst>
            <pc:docMk/>
            <pc:sldMk cId="1225426362" sldId="258"/>
            <ac:spMk id="3" creationId="{75828B21-6567-A7B4-EBF1-A6F2300EEE6E}"/>
          </ac:spMkLst>
        </pc:spChg>
      </pc:sldChg>
      <pc:sldChg chg="addSp delSp modSp new mod ord modClrScheme chgLayout">
        <pc:chgData name="Vecchione, Philip" userId="1d199c2a-c7c5-4486-a6db-1e4486216bdc" providerId="ADAL" clId="{B8EE15B6-6C26-454B-B681-4D0D96E7C3F1}" dt="2025-05-01T19:20:20.307" v="8493" actId="478"/>
        <pc:sldMkLst>
          <pc:docMk/>
          <pc:sldMk cId="3245858897" sldId="259"/>
        </pc:sldMkLst>
        <pc:spChg chg="add del mod">
          <ac:chgData name="Vecchione, Philip" userId="1d199c2a-c7c5-4486-a6db-1e4486216bdc" providerId="ADAL" clId="{B8EE15B6-6C26-454B-B681-4D0D96E7C3F1}" dt="2025-05-01T19:20:20.307" v="8493" actId="478"/>
          <ac:spMkLst>
            <pc:docMk/>
            <pc:sldMk cId="3245858897" sldId="259"/>
            <ac:spMk id="2" creationId="{227D3679-7F45-CD87-3314-191E5F57DFD2}"/>
          </ac:spMkLst>
        </pc:spChg>
        <pc:spChg chg="add mod ord">
          <ac:chgData name="Vecchione, Philip" userId="1d199c2a-c7c5-4486-a6db-1e4486216bdc" providerId="ADAL" clId="{B8EE15B6-6C26-454B-B681-4D0D96E7C3F1}" dt="2025-05-01T19:09:42.552" v="8435" actId="20577"/>
          <ac:spMkLst>
            <pc:docMk/>
            <pc:sldMk cId="3245858897" sldId="259"/>
            <ac:spMk id="4" creationId="{0658868D-CE51-C5F7-4314-7762796AF2BE}"/>
          </ac:spMkLst>
        </pc:spChg>
        <pc:picChg chg="add del mod">
          <ac:chgData name="Vecchione, Philip" userId="1d199c2a-c7c5-4486-a6db-1e4486216bdc" providerId="ADAL" clId="{B8EE15B6-6C26-454B-B681-4D0D96E7C3F1}" dt="2025-05-01T19:20:18.543" v="8492" actId="478"/>
          <ac:picMkLst>
            <pc:docMk/>
            <pc:sldMk cId="3245858897" sldId="259"/>
            <ac:picMk id="5" creationId="{7722FF55-9493-6E6C-5287-82A8EF2B5C28}"/>
          </ac:picMkLst>
        </pc:picChg>
      </pc:sldChg>
      <pc:sldChg chg="addSp delSp modSp new del mod ord modClrScheme chgLayout">
        <pc:chgData name="Vecchione, Philip" userId="1d199c2a-c7c5-4486-a6db-1e4486216bdc" providerId="ADAL" clId="{B8EE15B6-6C26-454B-B681-4D0D96E7C3F1}" dt="2025-04-21T18:32:45.454" v="4269" actId="2696"/>
        <pc:sldMkLst>
          <pc:docMk/>
          <pc:sldMk cId="2954384740" sldId="260"/>
        </pc:sldMkLst>
      </pc:sldChg>
      <pc:sldChg chg="addSp delSp modSp new del mod modClrScheme chgLayout">
        <pc:chgData name="Vecchione, Philip" userId="1d199c2a-c7c5-4486-a6db-1e4486216bdc" providerId="ADAL" clId="{B8EE15B6-6C26-454B-B681-4D0D96E7C3F1}" dt="2025-04-17T18:41:05.291" v="1741" actId="2696"/>
        <pc:sldMkLst>
          <pc:docMk/>
          <pc:sldMk cId="651687937" sldId="261"/>
        </pc:sldMkLst>
      </pc:sldChg>
      <pc:sldChg chg="addSp delSp modSp new del mod">
        <pc:chgData name="Vecchione, Philip" userId="1d199c2a-c7c5-4486-a6db-1e4486216bdc" providerId="ADAL" clId="{B8EE15B6-6C26-454B-B681-4D0D96E7C3F1}" dt="2025-04-25T15:23:54.099" v="6704" actId="2696"/>
        <pc:sldMkLst>
          <pc:docMk/>
          <pc:sldMk cId="4171818978" sldId="262"/>
        </pc:sldMkLst>
      </pc:sldChg>
      <pc:sldChg chg="addSp delSp modSp new del mod ord">
        <pc:chgData name="Vecchione, Philip" userId="1d199c2a-c7c5-4486-a6db-1e4486216bdc" providerId="ADAL" clId="{B8EE15B6-6C26-454B-B681-4D0D96E7C3F1}" dt="2025-05-01T19:23:33.536" v="8497" actId="2696"/>
        <pc:sldMkLst>
          <pc:docMk/>
          <pc:sldMk cId="3710048602" sldId="263"/>
        </pc:sldMkLst>
      </pc:sldChg>
      <pc:sldChg chg="modSp new del mod">
        <pc:chgData name="Vecchione, Philip" userId="1d199c2a-c7c5-4486-a6db-1e4486216bdc" providerId="ADAL" clId="{B8EE15B6-6C26-454B-B681-4D0D96E7C3F1}" dt="2025-04-21T19:24:30.250" v="4703" actId="2696"/>
        <pc:sldMkLst>
          <pc:docMk/>
          <pc:sldMk cId="1624826998" sldId="264"/>
        </pc:sldMkLst>
      </pc:sldChg>
      <pc:sldChg chg="delSp new mod modClrScheme chgLayout">
        <pc:chgData name="Vecchione, Philip" userId="1d199c2a-c7c5-4486-a6db-1e4486216bdc" providerId="ADAL" clId="{B8EE15B6-6C26-454B-B681-4D0D96E7C3F1}" dt="2025-04-16T18:28:33.462" v="1403" actId="700"/>
        <pc:sldMkLst>
          <pc:docMk/>
          <pc:sldMk cId="2631283915" sldId="265"/>
        </pc:sldMkLst>
      </pc:sldChg>
      <pc:sldChg chg="delSp new mod modClrScheme chgLayout">
        <pc:chgData name="Vecchione, Philip" userId="1d199c2a-c7c5-4486-a6db-1e4486216bdc" providerId="ADAL" clId="{B8EE15B6-6C26-454B-B681-4D0D96E7C3F1}" dt="2025-04-16T18:28:44.668" v="1405" actId="700"/>
        <pc:sldMkLst>
          <pc:docMk/>
          <pc:sldMk cId="1382148219" sldId="266"/>
        </pc:sldMkLst>
      </pc:sldChg>
      <pc:sldChg chg="addSp delSp modSp new mod">
        <pc:chgData name="Vecchione, Philip" userId="1d199c2a-c7c5-4486-a6db-1e4486216bdc" providerId="ADAL" clId="{B8EE15B6-6C26-454B-B681-4D0D96E7C3F1}" dt="2025-04-25T14:45:21.077" v="5911" actId="1076"/>
        <pc:sldMkLst>
          <pc:docMk/>
          <pc:sldMk cId="2095228138" sldId="267"/>
        </pc:sldMkLst>
        <pc:spChg chg="mod">
          <ac:chgData name="Vecchione, Philip" userId="1d199c2a-c7c5-4486-a6db-1e4486216bdc" providerId="ADAL" clId="{B8EE15B6-6C26-454B-B681-4D0D96E7C3F1}" dt="2025-04-16T18:30:58.317" v="1527" actId="20577"/>
          <ac:spMkLst>
            <pc:docMk/>
            <pc:sldMk cId="2095228138" sldId="267"/>
            <ac:spMk id="2" creationId="{198BE949-96D9-B2CC-EDA9-9154CD579DC4}"/>
          </ac:spMkLst>
        </pc:spChg>
        <pc:graphicFrameChg chg="add mod">
          <ac:chgData name="Vecchione, Philip" userId="1d199c2a-c7c5-4486-a6db-1e4486216bdc" providerId="ADAL" clId="{B8EE15B6-6C26-454B-B681-4D0D96E7C3F1}" dt="2025-04-25T14:45:21.077" v="5911" actId="1076"/>
          <ac:graphicFrameMkLst>
            <pc:docMk/>
            <pc:sldMk cId="2095228138" sldId="267"/>
            <ac:graphicFrameMk id="3" creationId="{07D70EA2-985C-612E-AAB8-19D8708B95C0}"/>
          </ac:graphicFrameMkLst>
        </pc:graphicFrameChg>
      </pc:sldChg>
      <pc:sldChg chg="addSp delSp modSp new del mod ord modTransition modClrScheme chgLayout">
        <pc:chgData name="Vecchione, Philip" userId="1d199c2a-c7c5-4486-a6db-1e4486216bdc" providerId="ADAL" clId="{B8EE15B6-6C26-454B-B681-4D0D96E7C3F1}" dt="2025-04-23T19:26:56.608" v="5282" actId="2696"/>
        <pc:sldMkLst>
          <pc:docMk/>
          <pc:sldMk cId="694315860" sldId="268"/>
        </pc:sldMkLst>
      </pc:sldChg>
      <pc:sldChg chg="add del">
        <pc:chgData name="Vecchione, Philip" userId="1d199c2a-c7c5-4486-a6db-1e4486216bdc" providerId="ADAL" clId="{B8EE15B6-6C26-454B-B681-4D0D96E7C3F1}" dt="2025-04-17T18:41:21.298" v="1745" actId="2696"/>
        <pc:sldMkLst>
          <pc:docMk/>
          <pc:sldMk cId="294340741" sldId="269"/>
        </pc:sldMkLst>
      </pc:sldChg>
      <pc:sldChg chg="modSp new del mod ord">
        <pc:chgData name="Vecchione, Philip" userId="1d199c2a-c7c5-4486-a6db-1e4486216bdc" providerId="ADAL" clId="{B8EE15B6-6C26-454B-B681-4D0D96E7C3F1}" dt="2025-04-25T15:57:53.330" v="7842" actId="2696"/>
        <pc:sldMkLst>
          <pc:docMk/>
          <pc:sldMk cId="74397119" sldId="270"/>
        </pc:sldMkLst>
      </pc:sldChg>
      <pc:sldChg chg="addSp delSp modSp new mod modClrScheme modAnim chgLayout">
        <pc:chgData name="Vecchione, Philip" userId="1d199c2a-c7c5-4486-a6db-1e4486216bdc" providerId="ADAL" clId="{B8EE15B6-6C26-454B-B681-4D0D96E7C3F1}" dt="2025-05-01T19:15:18.946" v="8487"/>
        <pc:sldMkLst>
          <pc:docMk/>
          <pc:sldMk cId="32546601" sldId="271"/>
        </pc:sldMkLst>
        <pc:spChg chg="mod ord">
          <ac:chgData name="Vecchione, Philip" userId="1d199c2a-c7c5-4486-a6db-1e4486216bdc" providerId="ADAL" clId="{B8EE15B6-6C26-454B-B681-4D0D96E7C3F1}" dt="2025-04-25T15:07:24.617" v="6394" actId="20577"/>
          <ac:spMkLst>
            <pc:docMk/>
            <pc:sldMk cId="32546601" sldId="271"/>
            <ac:spMk id="2" creationId="{E9413CF7-D17F-5F57-C727-3C202D6584C2}"/>
          </ac:spMkLst>
        </pc:spChg>
        <pc:spChg chg="add mod">
          <ac:chgData name="Vecchione, Philip" userId="1d199c2a-c7c5-4486-a6db-1e4486216bdc" providerId="ADAL" clId="{B8EE15B6-6C26-454B-B681-4D0D96E7C3F1}" dt="2025-05-01T17:07:56.072" v="8349" actId="207"/>
          <ac:spMkLst>
            <pc:docMk/>
            <pc:sldMk cId="32546601" sldId="271"/>
            <ac:spMk id="3" creationId="{E4503A63-F91F-25F3-7D63-2486CE1A3FB7}"/>
          </ac:spMkLst>
        </pc:spChg>
        <pc:spChg chg="add mod">
          <ac:chgData name="Vecchione, Philip" userId="1d199c2a-c7c5-4486-a6db-1e4486216bdc" providerId="ADAL" clId="{B8EE15B6-6C26-454B-B681-4D0D96E7C3F1}" dt="2025-04-25T15:07:12.024" v="6378" actId="1035"/>
          <ac:spMkLst>
            <pc:docMk/>
            <pc:sldMk cId="32546601" sldId="271"/>
            <ac:spMk id="5" creationId="{BB030642-58C5-F2C3-E34C-B66FDE6ED41F}"/>
          </ac:spMkLst>
        </pc:spChg>
        <pc:spChg chg="add mod">
          <ac:chgData name="Vecchione, Philip" userId="1d199c2a-c7c5-4486-a6db-1e4486216bdc" providerId="ADAL" clId="{B8EE15B6-6C26-454B-B681-4D0D96E7C3F1}" dt="2025-04-25T15:07:12.024" v="6378" actId="1035"/>
          <ac:spMkLst>
            <pc:docMk/>
            <pc:sldMk cId="32546601" sldId="271"/>
            <ac:spMk id="6" creationId="{795F1BE9-DD8F-301E-7156-D58B4F08D0E4}"/>
          </ac:spMkLst>
        </pc:spChg>
        <pc:spChg chg="add mod">
          <ac:chgData name="Vecchione, Philip" userId="1d199c2a-c7c5-4486-a6db-1e4486216bdc" providerId="ADAL" clId="{B8EE15B6-6C26-454B-B681-4D0D96E7C3F1}" dt="2025-05-01T17:07:10.914" v="8347" actId="962"/>
          <ac:spMkLst>
            <pc:docMk/>
            <pc:sldMk cId="32546601" sldId="271"/>
            <ac:spMk id="7" creationId="{C5EC1AA1-C50D-BEEF-87DA-AD94A18695A0}"/>
          </ac:spMkLst>
        </pc:spChg>
        <pc:graphicFrameChg chg="add mod modGraphic">
          <ac:chgData name="Vecchione, Philip" userId="1d199c2a-c7c5-4486-a6db-1e4486216bdc" providerId="ADAL" clId="{B8EE15B6-6C26-454B-B681-4D0D96E7C3F1}" dt="2025-05-01T17:09:43.553" v="8354" actId="962"/>
          <ac:graphicFrameMkLst>
            <pc:docMk/>
            <pc:sldMk cId="32546601" sldId="271"/>
            <ac:graphicFrameMk id="4" creationId="{90CDC61D-1C76-D17B-CE9A-E58AFB9DD6C2}"/>
          </ac:graphicFrameMkLst>
        </pc:graphicFrameChg>
      </pc:sldChg>
      <pc:sldChg chg="add del ord modTransition">
        <pc:chgData name="Vecchione, Philip" userId="1d199c2a-c7c5-4486-a6db-1e4486216bdc" providerId="ADAL" clId="{B8EE15B6-6C26-454B-B681-4D0D96E7C3F1}" dt="2025-04-21T19:14:57.049" v="4277" actId="2696"/>
        <pc:sldMkLst>
          <pc:docMk/>
          <pc:sldMk cId="742077461" sldId="271"/>
        </pc:sldMkLst>
      </pc:sldChg>
      <pc:sldChg chg="addSp delSp modSp new mod modClrScheme modAnim chgLayout">
        <pc:chgData name="Vecchione, Philip" userId="1d199c2a-c7c5-4486-a6db-1e4486216bdc" providerId="ADAL" clId="{B8EE15B6-6C26-454B-B681-4D0D96E7C3F1}" dt="2025-05-01T17:09:48.068" v="8355" actId="962"/>
        <pc:sldMkLst>
          <pc:docMk/>
          <pc:sldMk cId="65370672" sldId="272"/>
        </pc:sldMkLst>
        <pc:spChg chg="add mod ord">
          <ac:chgData name="Vecchione, Philip" userId="1d199c2a-c7c5-4486-a6db-1e4486216bdc" providerId="ADAL" clId="{B8EE15B6-6C26-454B-B681-4D0D96E7C3F1}" dt="2025-04-25T15:19:29.384" v="6486" actId="700"/>
          <ac:spMkLst>
            <pc:docMk/>
            <pc:sldMk cId="65370672" sldId="272"/>
            <ac:spMk id="3" creationId="{6F23707A-B32A-7990-6970-C8C44DB9B09D}"/>
          </ac:spMkLst>
        </pc:spChg>
        <pc:spChg chg="add mod ord">
          <ac:chgData name="Vecchione, Philip" userId="1d199c2a-c7c5-4486-a6db-1e4486216bdc" providerId="ADAL" clId="{B8EE15B6-6C26-454B-B681-4D0D96E7C3F1}" dt="2025-04-25T15:32:47.907" v="6925" actId="20577"/>
          <ac:spMkLst>
            <pc:docMk/>
            <pc:sldMk cId="65370672" sldId="272"/>
            <ac:spMk id="4" creationId="{4EA02E55-1789-FA18-A9CB-6C28A901CE4F}"/>
          </ac:spMkLst>
        </pc:spChg>
        <pc:graphicFrameChg chg="add mod ord modGraphic">
          <ac:chgData name="Vecchione, Philip" userId="1d199c2a-c7c5-4486-a6db-1e4486216bdc" providerId="ADAL" clId="{B8EE15B6-6C26-454B-B681-4D0D96E7C3F1}" dt="2025-05-01T17:09:48.068" v="8355" actId="962"/>
          <ac:graphicFrameMkLst>
            <pc:docMk/>
            <pc:sldMk cId="65370672" sldId="272"/>
            <ac:graphicFrameMk id="2" creationId="{29CA3956-74CB-4E5D-76DA-9C00A7561E79}"/>
          </ac:graphicFrameMkLst>
        </pc:graphicFrameChg>
      </pc:sldChg>
      <pc:sldChg chg="modSp new del mod">
        <pc:chgData name="Vecchione, Philip" userId="1d199c2a-c7c5-4486-a6db-1e4486216bdc" providerId="ADAL" clId="{B8EE15B6-6C26-454B-B681-4D0D96E7C3F1}" dt="2025-04-23T19:18:54.935" v="4996" actId="2696"/>
        <pc:sldMkLst>
          <pc:docMk/>
          <pc:sldMk cId="708227954" sldId="273"/>
        </pc:sldMkLst>
      </pc:sldChg>
      <pc:sldChg chg="new del">
        <pc:chgData name="Vecchione, Philip" userId="1d199c2a-c7c5-4486-a6db-1e4486216bdc" providerId="ADAL" clId="{B8EE15B6-6C26-454B-B681-4D0D96E7C3F1}" dt="2025-04-21T19:22:50.447" v="4652" actId="2696"/>
        <pc:sldMkLst>
          <pc:docMk/>
          <pc:sldMk cId="1637627014" sldId="274"/>
        </pc:sldMkLst>
      </pc:sldChg>
      <pc:sldChg chg="addSp delSp modSp new del mod modClrScheme chgLayout">
        <pc:chgData name="Vecchione, Philip" userId="1d199c2a-c7c5-4486-a6db-1e4486216bdc" providerId="ADAL" clId="{B8EE15B6-6C26-454B-B681-4D0D96E7C3F1}" dt="2025-04-24T19:32:07.335" v="5871" actId="2696"/>
        <pc:sldMkLst>
          <pc:docMk/>
          <pc:sldMk cId="2797599629" sldId="274"/>
        </pc:sldMkLst>
      </pc:sldChg>
      <pc:sldChg chg="addSp delSp modSp add mod ord modNotesTx">
        <pc:chgData name="Vecchione, Philip" userId="1d199c2a-c7c5-4486-a6db-1e4486216bdc" providerId="ADAL" clId="{B8EE15B6-6C26-454B-B681-4D0D96E7C3F1}" dt="2025-05-01T19:06:46.462" v="8405" actId="164"/>
        <pc:sldMkLst>
          <pc:docMk/>
          <pc:sldMk cId="2245006373" sldId="275"/>
        </pc:sldMkLst>
        <pc:spChg chg="mod">
          <ac:chgData name="Vecchione, Philip" userId="1d199c2a-c7c5-4486-a6db-1e4486216bdc" providerId="ADAL" clId="{B8EE15B6-6C26-454B-B681-4D0D96E7C3F1}" dt="2025-04-25T15:22:40.309" v="6682" actId="1076"/>
          <ac:spMkLst>
            <pc:docMk/>
            <pc:sldMk cId="2245006373" sldId="275"/>
            <ac:spMk id="2" creationId="{95052C4A-A7C7-7A3B-1AEA-4BEE89EB0DAD}"/>
          </ac:spMkLst>
        </pc:spChg>
        <pc:spChg chg="mod topLvl">
          <ac:chgData name="Vecchione, Philip" userId="1d199c2a-c7c5-4486-a6db-1e4486216bdc" providerId="ADAL" clId="{B8EE15B6-6C26-454B-B681-4D0D96E7C3F1}" dt="2025-05-01T19:06:39.680" v="8404" actId="164"/>
          <ac:spMkLst>
            <pc:docMk/>
            <pc:sldMk cId="2245006373" sldId="275"/>
            <ac:spMk id="31" creationId="{7725CD15-88FF-6E97-9AC3-FC8ED3C8F2FB}"/>
          </ac:spMkLst>
        </pc:spChg>
        <pc:spChg chg="mod">
          <ac:chgData name="Vecchione, Philip" userId="1d199c2a-c7c5-4486-a6db-1e4486216bdc" providerId="ADAL" clId="{B8EE15B6-6C26-454B-B681-4D0D96E7C3F1}" dt="2025-05-01T19:05:25.325" v="8391" actId="165"/>
          <ac:spMkLst>
            <pc:docMk/>
            <pc:sldMk cId="2245006373" sldId="275"/>
            <ac:spMk id="34" creationId="{A5A4EF31-9520-5D17-F04B-7B1BA0A2BB29}"/>
          </ac:spMkLst>
        </pc:spChg>
        <pc:spChg chg="mod">
          <ac:chgData name="Vecchione, Philip" userId="1d199c2a-c7c5-4486-a6db-1e4486216bdc" providerId="ADAL" clId="{B8EE15B6-6C26-454B-B681-4D0D96E7C3F1}" dt="2025-05-01T19:05:25.325" v="8391" actId="165"/>
          <ac:spMkLst>
            <pc:docMk/>
            <pc:sldMk cId="2245006373" sldId="275"/>
            <ac:spMk id="36" creationId="{2E08BB00-4027-D38A-B6A6-991EA6200EA2}"/>
          </ac:spMkLst>
        </pc:spChg>
        <pc:spChg chg="mod topLvl">
          <ac:chgData name="Vecchione, Philip" userId="1d199c2a-c7c5-4486-a6db-1e4486216bdc" providerId="ADAL" clId="{B8EE15B6-6C26-454B-B681-4D0D96E7C3F1}" dt="2025-05-01T19:06:39.680" v="8404" actId="164"/>
          <ac:spMkLst>
            <pc:docMk/>
            <pc:sldMk cId="2245006373" sldId="275"/>
            <ac:spMk id="40" creationId="{5973F600-6E28-2D99-8E6D-1512115B74A9}"/>
          </ac:spMkLst>
        </pc:spChg>
        <pc:spChg chg="mod">
          <ac:chgData name="Vecchione, Philip" userId="1d199c2a-c7c5-4486-a6db-1e4486216bdc" providerId="ADAL" clId="{B8EE15B6-6C26-454B-B681-4D0D96E7C3F1}" dt="2025-05-01T19:05:25.325" v="8391" actId="165"/>
          <ac:spMkLst>
            <pc:docMk/>
            <pc:sldMk cId="2245006373" sldId="275"/>
            <ac:spMk id="46" creationId="{CE9A75C8-4B5D-6A6F-8ECB-5D01C5589524}"/>
          </ac:spMkLst>
        </pc:spChg>
        <pc:spChg chg="mod topLvl">
          <ac:chgData name="Vecchione, Philip" userId="1d199c2a-c7c5-4486-a6db-1e4486216bdc" providerId="ADAL" clId="{B8EE15B6-6C26-454B-B681-4D0D96E7C3F1}" dt="2025-05-01T19:06:39.680" v="8404" actId="164"/>
          <ac:spMkLst>
            <pc:docMk/>
            <pc:sldMk cId="2245006373" sldId="275"/>
            <ac:spMk id="48" creationId="{CAE00FEE-D5E7-5437-620F-E7D238D476CD}"/>
          </ac:spMkLst>
        </pc:spChg>
        <pc:spChg chg="mod topLvl">
          <ac:chgData name="Vecchione, Philip" userId="1d199c2a-c7c5-4486-a6db-1e4486216bdc" providerId="ADAL" clId="{B8EE15B6-6C26-454B-B681-4D0D96E7C3F1}" dt="2025-05-01T19:06:39.680" v="8404" actId="164"/>
          <ac:spMkLst>
            <pc:docMk/>
            <pc:sldMk cId="2245006373" sldId="275"/>
            <ac:spMk id="50" creationId="{71EBF9D4-04AB-ADCE-28BD-F32F6804FA76}"/>
          </ac:spMkLst>
        </pc:spChg>
        <pc:spChg chg="mod topLvl">
          <ac:chgData name="Vecchione, Philip" userId="1d199c2a-c7c5-4486-a6db-1e4486216bdc" providerId="ADAL" clId="{B8EE15B6-6C26-454B-B681-4D0D96E7C3F1}" dt="2025-05-01T19:06:39.680" v="8404" actId="164"/>
          <ac:spMkLst>
            <pc:docMk/>
            <pc:sldMk cId="2245006373" sldId="275"/>
            <ac:spMk id="51" creationId="{18F074DE-EEB4-8688-27B6-53295EA12398}"/>
          </ac:spMkLst>
        </pc:spChg>
        <pc:spChg chg="mod">
          <ac:chgData name="Vecchione, Philip" userId="1d199c2a-c7c5-4486-a6db-1e4486216bdc" providerId="ADAL" clId="{B8EE15B6-6C26-454B-B681-4D0D96E7C3F1}" dt="2025-05-01T19:05:25.325" v="8391" actId="165"/>
          <ac:spMkLst>
            <pc:docMk/>
            <pc:sldMk cId="2245006373" sldId="275"/>
            <ac:spMk id="53" creationId="{D76489F6-5B81-23CB-0466-07E069E5CE63}"/>
          </ac:spMkLst>
        </pc:spChg>
        <pc:spChg chg="mod">
          <ac:chgData name="Vecchione, Philip" userId="1d199c2a-c7c5-4486-a6db-1e4486216bdc" providerId="ADAL" clId="{B8EE15B6-6C26-454B-B681-4D0D96E7C3F1}" dt="2025-05-01T19:05:25.325" v="8391" actId="165"/>
          <ac:spMkLst>
            <pc:docMk/>
            <pc:sldMk cId="2245006373" sldId="275"/>
            <ac:spMk id="54" creationId="{EBE88180-1D0C-BB52-6F8D-CA9286F9C07F}"/>
          </ac:spMkLst>
        </pc:spChg>
        <pc:spChg chg="mod topLvl">
          <ac:chgData name="Vecchione, Philip" userId="1d199c2a-c7c5-4486-a6db-1e4486216bdc" providerId="ADAL" clId="{B8EE15B6-6C26-454B-B681-4D0D96E7C3F1}" dt="2025-05-01T19:06:46.462" v="8405" actId="164"/>
          <ac:spMkLst>
            <pc:docMk/>
            <pc:sldMk cId="2245006373" sldId="275"/>
            <ac:spMk id="56" creationId="{B1B9D495-371F-40B7-3DC2-B850402ED7A8}"/>
          </ac:spMkLst>
        </pc:spChg>
        <pc:spChg chg="mod">
          <ac:chgData name="Vecchione, Philip" userId="1d199c2a-c7c5-4486-a6db-1e4486216bdc" providerId="ADAL" clId="{B8EE15B6-6C26-454B-B681-4D0D96E7C3F1}" dt="2025-05-01T19:06:46.462" v="8405" actId="164"/>
          <ac:spMkLst>
            <pc:docMk/>
            <pc:sldMk cId="2245006373" sldId="275"/>
            <ac:spMk id="57" creationId="{FF510D0A-7E66-41A5-8905-3B957E3B1408}"/>
          </ac:spMkLst>
        </pc:spChg>
        <pc:spChg chg="mod topLvl">
          <ac:chgData name="Vecchione, Philip" userId="1d199c2a-c7c5-4486-a6db-1e4486216bdc" providerId="ADAL" clId="{B8EE15B6-6C26-454B-B681-4D0D96E7C3F1}" dt="2025-05-01T19:06:46.462" v="8405" actId="164"/>
          <ac:spMkLst>
            <pc:docMk/>
            <pc:sldMk cId="2245006373" sldId="275"/>
            <ac:spMk id="62" creationId="{0C319A75-A705-2BC2-581A-8EAB24EC8E21}"/>
          </ac:spMkLst>
        </pc:spChg>
        <pc:grpChg chg="add mod">
          <ac:chgData name="Vecchione, Philip" userId="1d199c2a-c7c5-4486-a6db-1e4486216bdc" providerId="ADAL" clId="{B8EE15B6-6C26-454B-B681-4D0D96E7C3F1}" dt="2025-05-01T19:05:15.883" v="8389" actId="1076"/>
          <ac:grpSpMkLst>
            <pc:docMk/>
            <pc:sldMk cId="2245006373" sldId="275"/>
            <ac:grpSpMk id="3" creationId="{F73D7DC6-34B7-1972-F05A-C23E34BBC6D8}"/>
          </ac:grpSpMkLst>
        </pc:grpChg>
        <pc:grpChg chg="add mod">
          <ac:chgData name="Vecchione, Philip" userId="1d199c2a-c7c5-4486-a6db-1e4486216bdc" providerId="ADAL" clId="{B8EE15B6-6C26-454B-B681-4D0D96E7C3F1}" dt="2025-05-01T19:06:46.462" v="8405" actId="164"/>
          <ac:grpSpMkLst>
            <pc:docMk/>
            <pc:sldMk cId="2245006373" sldId="275"/>
            <ac:grpSpMk id="6" creationId="{471841EB-D8B5-5F9A-F536-6FD51C4469BF}"/>
          </ac:grpSpMkLst>
        </pc:grpChg>
        <pc:grpChg chg="add mod">
          <ac:chgData name="Vecchione, Philip" userId="1d199c2a-c7c5-4486-a6db-1e4486216bdc" providerId="ADAL" clId="{B8EE15B6-6C26-454B-B681-4D0D96E7C3F1}" dt="2025-05-01T19:06:46.462" v="8405" actId="164"/>
          <ac:grpSpMkLst>
            <pc:docMk/>
            <pc:sldMk cId="2245006373" sldId="275"/>
            <ac:grpSpMk id="7" creationId="{D8D39F12-A112-2D03-FA16-00E356EB43ED}"/>
          </ac:grpSpMkLst>
        </pc:grpChg>
        <pc:grpChg chg="mod">
          <ac:chgData name="Vecchione, Philip" userId="1d199c2a-c7c5-4486-a6db-1e4486216bdc" providerId="ADAL" clId="{B8EE15B6-6C26-454B-B681-4D0D96E7C3F1}" dt="2025-05-01T19:06:46.462" v="8405" actId="164"/>
          <ac:grpSpMkLst>
            <pc:docMk/>
            <pc:sldMk cId="2245006373" sldId="275"/>
            <ac:grpSpMk id="26" creationId="{3FD4D2F3-B13F-BE26-426A-22297EC59327}"/>
          </ac:grpSpMkLst>
        </pc:grpChg>
        <pc:grpChg chg="mod">
          <ac:chgData name="Vecchione, Philip" userId="1d199c2a-c7c5-4486-a6db-1e4486216bdc" providerId="ADAL" clId="{B8EE15B6-6C26-454B-B681-4D0D96E7C3F1}" dt="2025-05-01T19:06:46.462" v="8405" actId="164"/>
          <ac:grpSpMkLst>
            <pc:docMk/>
            <pc:sldMk cId="2245006373" sldId="275"/>
            <ac:grpSpMk id="58" creationId="{E8817D85-C751-FE95-06CF-C670246F883F}"/>
          </ac:grpSpMkLst>
        </pc:grpChg>
        <pc:grpChg chg="mod">
          <ac:chgData name="Vecchione, Philip" userId="1d199c2a-c7c5-4486-a6db-1e4486216bdc" providerId="ADAL" clId="{B8EE15B6-6C26-454B-B681-4D0D96E7C3F1}" dt="2025-05-01T19:06:46.462" v="8405" actId="164"/>
          <ac:grpSpMkLst>
            <pc:docMk/>
            <pc:sldMk cId="2245006373" sldId="275"/>
            <ac:grpSpMk id="59" creationId="{EAFECFEB-6882-601F-7C0E-CD8A29E3062D}"/>
          </ac:grpSpMkLst>
        </pc:grpChg>
        <pc:grpChg chg="del mod">
          <ac:chgData name="Vecchione, Philip" userId="1d199c2a-c7c5-4486-a6db-1e4486216bdc" providerId="ADAL" clId="{B8EE15B6-6C26-454B-B681-4D0D96E7C3F1}" dt="2025-05-01T19:05:30.414" v="8392" actId="165"/>
          <ac:grpSpMkLst>
            <pc:docMk/>
            <pc:sldMk cId="2245006373" sldId="275"/>
            <ac:grpSpMk id="60" creationId="{9260B8E4-689D-4612-1569-3497D3B166AC}"/>
          </ac:grpSpMkLst>
        </pc:grpChg>
        <pc:grpChg chg="mod">
          <ac:chgData name="Vecchione, Philip" userId="1d199c2a-c7c5-4486-a6db-1e4486216bdc" providerId="ADAL" clId="{B8EE15B6-6C26-454B-B681-4D0D96E7C3F1}" dt="2025-05-01T19:06:46.462" v="8405" actId="164"/>
          <ac:grpSpMkLst>
            <pc:docMk/>
            <pc:sldMk cId="2245006373" sldId="275"/>
            <ac:grpSpMk id="61" creationId="{4AD44E78-C73F-478C-6070-12BBEF198825}"/>
          </ac:grpSpMkLst>
        </pc:grpChg>
        <pc:picChg chg="add mod">
          <ac:chgData name="Vecchione, Philip" userId="1d199c2a-c7c5-4486-a6db-1e4486216bdc" providerId="ADAL" clId="{B8EE15B6-6C26-454B-B681-4D0D96E7C3F1}" dt="2025-05-01T19:06:39.680" v="8404" actId="164"/>
          <ac:picMkLst>
            <pc:docMk/>
            <pc:sldMk cId="2245006373" sldId="275"/>
            <ac:picMk id="5" creationId="{9554343E-AB6C-1FC9-C029-436D47D9A0C0}"/>
          </ac:picMkLst>
        </pc:picChg>
        <pc:picChg chg="del mod topLvl">
          <ac:chgData name="Vecchione, Philip" userId="1d199c2a-c7c5-4486-a6db-1e4486216bdc" providerId="ADAL" clId="{B8EE15B6-6C26-454B-B681-4D0D96E7C3F1}" dt="2025-05-01T19:05:33.541" v="8393" actId="478"/>
          <ac:picMkLst>
            <pc:docMk/>
            <pc:sldMk cId="2245006373" sldId="275"/>
            <ac:picMk id="18" creationId="{1E93392F-649D-0362-D511-250483B2301F}"/>
          </ac:picMkLst>
        </pc:picChg>
      </pc:sldChg>
      <pc:sldChg chg="addSp delSp modSp new mod modClrScheme chgLayout">
        <pc:chgData name="Vecchione, Philip" userId="1d199c2a-c7c5-4486-a6db-1e4486216bdc" providerId="ADAL" clId="{B8EE15B6-6C26-454B-B681-4D0D96E7C3F1}" dt="2025-05-02T18:37:35.655" v="8556" actId="1076"/>
        <pc:sldMkLst>
          <pc:docMk/>
          <pc:sldMk cId="2176337209" sldId="276"/>
        </pc:sldMkLst>
        <pc:spChg chg="add mod">
          <ac:chgData name="Vecchione, Philip" userId="1d199c2a-c7c5-4486-a6db-1e4486216bdc" providerId="ADAL" clId="{B8EE15B6-6C26-454B-B681-4D0D96E7C3F1}" dt="2025-05-02T18:37:35.655" v="8556" actId="1076"/>
          <ac:spMkLst>
            <pc:docMk/>
            <pc:sldMk cId="2176337209" sldId="276"/>
            <ac:spMk id="4" creationId="{C87EE0E3-DA97-65B7-2540-1C7409ADFC35}"/>
          </ac:spMkLst>
        </pc:spChg>
      </pc:sldChg>
      <pc:sldChg chg="addSp delSp modSp new mod modClrScheme chgLayout">
        <pc:chgData name="Vecchione, Philip" userId="1d199c2a-c7c5-4486-a6db-1e4486216bdc" providerId="ADAL" clId="{B8EE15B6-6C26-454B-B681-4D0D96E7C3F1}" dt="2025-04-25T15:14:03.448" v="6456" actId="20577"/>
        <pc:sldMkLst>
          <pc:docMk/>
          <pc:sldMk cId="1218241156" sldId="277"/>
        </pc:sldMkLst>
        <pc:spChg chg="add mod ord">
          <ac:chgData name="Vecchione, Philip" userId="1d199c2a-c7c5-4486-a6db-1e4486216bdc" providerId="ADAL" clId="{B8EE15B6-6C26-454B-B681-4D0D96E7C3F1}" dt="2025-04-25T15:04:55.439" v="6345" actId="20577"/>
          <ac:spMkLst>
            <pc:docMk/>
            <pc:sldMk cId="1218241156" sldId="277"/>
            <ac:spMk id="7" creationId="{73683FA3-525B-EAC2-608F-9CD48F1CAFED}"/>
          </ac:spMkLst>
        </pc:spChg>
        <pc:graphicFrameChg chg="add mod modGraphic">
          <ac:chgData name="Vecchione, Philip" userId="1d199c2a-c7c5-4486-a6db-1e4486216bdc" providerId="ADAL" clId="{B8EE15B6-6C26-454B-B681-4D0D96E7C3F1}" dt="2025-04-25T15:14:03.448" v="6456" actId="20577"/>
          <ac:graphicFrameMkLst>
            <pc:docMk/>
            <pc:sldMk cId="1218241156" sldId="277"/>
            <ac:graphicFrameMk id="9" creationId="{6BA16A10-03AE-D78D-CD56-DE61FD7517B6}"/>
          </ac:graphicFrameMkLst>
        </pc:graphicFrameChg>
      </pc:sldChg>
      <pc:sldChg chg="addSp delSp modSp new mod modAnim">
        <pc:chgData name="Vecchione, Philip" userId="1d199c2a-c7c5-4486-a6db-1e4486216bdc" providerId="ADAL" clId="{B8EE15B6-6C26-454B-B681-4D0D96E7C3F1}" dt="2025-04-25T15:31:31.236" v="6911" actId="14100"/>
        <pc:sldMkLst>
          <pc:docMk/>
          <pc:sldMk cId="3582083060" sldId="278"/>
        </pc:sldMkLst>
        <pc:spChg chg="mod">
          <ac:chgData name="Vecchione, Philip" userId="1d199c2a-c7c5-4486-a6db-1e4486216bdc" providerId="ADAL" clId="{B8EE15B6-6C26-454B-B681-4D0D96E7C3F1}" dt="2025-04-25T15:02:12.192" v="6288"/>
          <ac:spMkLst>
            <pc:docMk/>
            <pc:sldMk cId="3582083060" sldId="278"/>
            <ac:spMk id="2" creationId="{1B8C10F5-AD76-AC6F-39D8-37B7AB66C6AF}"/>
          </ac:spMkLst>
        </pc:spChg>
        <pc:spChg chg="add mod">
          <ac:chgData name="Vecchione, Philip" userId="1d199c2a-c7c5-4486-a6db-1e4486216bdc" providerId="ADAL" clId="{B8EE15B6-6C26-454B-B681-4D0D96E7C3F1}" dt="2025-04-25T15:13:02.271" v="6433" actId="1076"/>
          <ac:spMkLst>
            <pc:docMk/>
            <pc:sldMk cId="3582083060" sldId="278"/>
            <ac:spMk id="9" creationId="{DA1F5AB3-607C-35B6-FF74-296C4072E284}"/>
          </ac:spMkLst>
        </pc:spChg>
        <pc:graphicFrameChg chg="add mod modGraphic">
          <ac:chgData name="Vecchione, Philip" userId="1d199c2a-c7c5-4486-a6db-1e4486216bdc" providerId="ADAL" clId="{B8EE15B6-6C26-454B-B681-4D0D96E7C3F1}" dt="2025-04-25T15:31:31.236" v="6911" actId="14100"/>
          <ac:graphicFrameMkLst>
            <pc:docMk/>
            <pc:sldMk cId="3582083060" sldId="278"/>
            <ac:graphicFrameMk id="4" creationId="{DDD6C371-A934-8998-55A7-6960E4879735}"/>
          </ac:graphicFrameMkLst>
        </pc:graphicFrameChg>
      </pc:sldChg>
      <pc:sldChg chg="addSp delSp modSp new mod modAnim">
        <pc:chgData name="Vecchione, Philip" userId="1d199c2a-c7c5-4486-a6db-1e4486216bdc" providerId="ADAL" clId="{B8EE15B6-6C26-454B-B681-4D0D96E7C3F1}" dt="2025-05-01T18:26:22.097" v="8384" actId="12385"/>
        <pc:sldMkLst>
          <pc:docMk/>
          <pc:sldMk cId="3738103828" sldId="279"/>
        </pc:sldMkLst>
        <pc:spChg chg="mod">
          <ac:chgData name="Vecchione, Philip" userId="1d199c2a-c7c5-4486-a6db-1e4486216bdc" providerId="ADAL" clId="{B8EE15B6-6C26-454B-B681-4D0D96E7C3F1}" dt="2025-04-30T19:50:53.610" v="8112" actId="20577"/>
          <ac:spMkLst>
            <pc:docMk/>
            <pc:sldMk cId="3738103828" sldId="279"/>
            <ac:spMk id="2" creationId="{C2D2D06C-1197-77EA-FCA5-4A53FF6339C8}"/>
          </ac:spMkLst>
        </pc:spChg>
        <pc:spChg chg="add mod">
          <ac:chgData name="Vecchione, Philip" userId="1d199c2a-c7c5-4486-a6db-1e4486216bdc" providerId="ADAL" clId="{B8EE15B6-6C26-454B-B681-4D0D96E7C3F1}" dt="2025-04-30T19:54:33.004" v="8293" actId="1076"/>
          <ac:spMkLst>
            <pc:docMk/>
            <pc:sldMk cId="3738103828" sldId="279"/>
            <ac:spMk id="3" creationId="{74E42DEC-8B13-9926-9CA6-DB6B9810BBB5}"/>
          </ac:spMkLst>
        </pc:spChg>
        <pc:graphicFrameChg chg="add mod ord modGraphic">
          <ac:chgData name="Vecchione, Philip" userId="1d199c2a-c7c5-4486-a6db-1e4486216bdc" providerId="ADAL" clId="{B8EE15B6-6C26-454B-B681-4D0D96E7C3F1}" dt="2025-05-01T18:26:22.097" v="8384" actId="12385"/>
          <ac:graphicFrameMkLst>
            <pc:docMk/>
            <pc:sldMk cId="3738103828" sldId="279"/>
            <ac:graphicFrameMk id="4" creationId="{235CC7B2-49B9-6F93-C0C1-214BDC46E01D}"/>
          </ac:graphicFrameMkLst>
        </pc:graphicFrameChg>
      </pc:sldChg>
      <pc:sldChg chg="addSp delSp modSp new mod modClrScheme modAnim chgLayout">
        <pc:chgData name="Vecchione, Philip" userId="1d199c2a-c7c5-4486-a6db-1e4486216bdc" providerId="ADAL" clId="{B8EE15B6-6C26-454B-B681-4D0D96E7C3F1}" dt="2025-05-01T19:39:35.629" v="8530" actId="14100"/>
        <pc:sldMkLst>
          <pc:docMk/>
          <pc:sldMk cId="2494549908" sldId="280"/>
        </pc:sldMkLst>
        <pc:spChg chg="add mod">
          <ac:chgData name="Vecchione, Philip" userId="1d199c2a-c7c5-4486-a6db-1e4486216bdc" providerId="ADAL" clId="{B8EE15B6-6C26-454B-B681-4D0D96E7C3F1}" dt="2025-05-01T19:39:35.629" v="8530" actId="14100"/>
          <ac:spMkLst>
            <pc:docMk/>
            <pc:sldMk cId="2494549908" sldId="280"/>
            <ac:spMk id="2" creationId="{F5A9E135-26C4-9EF3-2D9E-34BC5BE02C21}"/>
          </ac:spMkLst>
        </pc:spChg>
        <pc:spChg chg="add mod">
          <ac:chgData name="Vecchione, Philip" userId="1d199c2a-c7c5-4486-a6db-1e4486216bdc" providerId="ADAL" clId="{B8EE15B6-6C26-454B-B681-4D0D96E7C3F1}" dt="2025-05-01T18:25:02.497" v="8381" actId="5793"/>
          <ac:spMkLst>
            <pc:docMk/>
            <pc:sldMk cId="2494549908" sldId="280"/>
            <ac:spMk id="7" creationId="{560F5EF1-ECDC-7FB7-F47D-4408552A4162}"/>
          </ac:spMkLst>
        </pc:spChg>
        <pc:picChg chg="add mod">
          <ac:chgData name="Vecchione, Philip" userId="1d199c2a-c7c5-4486-a6db-1e4486216bdc" providerId="ADAL" clId="{B8EE15B6-6C26-454B-B681-4D0D96E7C3F1}" dt="2025-05-01T17:09:12.920" v="8353" actId="962"/>
          <ac:picMkLst>
            <pc:docMk/>
            <pc:sldMk cId="2494549908" sldId="280"/>
            <ac:picMk id="5" creationId="{B851F86F-D67B-10D3-55E3-5948084DE4F5}"/>
          </ac:picMkLst>
        </pc:picChg>
      </pc:sldChg>
      <pc:sldChg chg="addSp delSp modSp add mod modClrScheme chgLayout">
        <pc:chgData name="Vecchione, Philip" userId="1d199c2a-c7c5-4486-a6db-1e4486216bdc" providerId="ADAL" clId="{B8EE15B6-6C26-454B-B681-4D0D96E7C3F1}" dt="2025-05-01T19:35:48.919" v="8519" actId="1035"/>
        <pc:sldMkLst>
          <pc:docMk/>
          <pc:sldMk cId="820888238" sldId="281"/>
        </pc:sldMkLst>
        <pc:spChg chg="mod ord">
          <ac:chgData name="Vecchione, Philip" userId="1d199c2a-c7c5-4486-a6db-1e4486216bdc" providerId="ADAL" clId="{B8EE15B6-6C26-454B-B681-4D0D96E7C3F1}" dt="2025-05-01T19:27:48.262" v="8498" actId="700"/>
          <ac:spMkLst>
            <pc:docMk/>
            <pc:sldMk cId="820888238" sldId="281"/>
            <ac:spMk id="2" creationId="{3141579C-6FEA-3D39-FCBF-8631091984E0}"/>
          </ac:spMkLst>
        </pc:spChg>
        <pc:spChg chg="mod ord">
          <ac:chgData name="Vecchione, Philip" userId="1d199c2a-c7c5-4486-a6db-1e4486216bdc" providerId="ADAL" clId="{B8EE15B6-6C26-454B-B681-4D0D96E7C3F1}" dt="2025-05-01T19:27:48.262" v="8498" actId="700"/>
          <ac:spMkLst>
            <pc:docMk/>
            <pc:sldMk cId="820888238" sldId="281"/>
            <ac:spMk id="3" creationId="{11CCFCD4-A72F-39A0-935D-3AA867A48B41}"/>
          </ac:spMkLst>
        </pc:spChg>
        <pc:spChg chg="add del mod ord">
          <ac:chgData name="Vecchione, Philip" userId="1d199c2a-c7c5-4486-a6db-1e4486216bdc" providerId="ADAL" clId="{B8EE15B6-6C26-454B-B681-4D0D96E7C3F1}" dt="2025-05-01T19:28:45.960" v="8499" actId="34807"/>
          <ac:spMkLst>
            <pc:docMk/>
            <pc:sldMk cId="820888238" sldId="281"/>
            <ac:spMk id="4" creationId="{DA372027-E9F7-96F8-08B6-F0FC6BA75A8B}"/>
          </ac:spMkLst>
        </pc:spChg>
        <pc:spChg chg="add del mod">
          <ac:chgData name="Vecchione, Philip" userId="1d199c2a-c7c5-4486-a6db-1e4486216bdc" providerId="ADAL" clId="{B8EE15B6-6C26-454B-B681-4D0D96E7C3F1}" dt="2025-05-01T19:35:29.883" v="8505" actId="34807"/>
          <ac:spMkLst>
            <pc:docMk/>
            <pc:sldMk cId="820888238" sldId="281"/>
            <ac:spMk id="7" creationId="{72A14114-1381-CE00-43DF-7699120009ED}"/>
          </ac:spMkLst>
        </pc:spChg>
        <pc:picChg chg="add del">
          <ac:chgData name="Vecchione, Philip" userId="1d199c2a-c7c5-4486-a6db-1e4486216bdc" providerId="ADAL" clId="{B8EE15B6-6C26-454B-B681-4D0D96E7C3F1}" dt="2025-05-01T19:28:55.209" v="8501" actId="478"/>
          <ac:picMkLst>
            <pc:docMk/>
            <pc:sldMk cId="820888238" sldId="281"/>
            <ac:picMk id="4" creationId="{0C5CD3B0-8EB2-8DD0-2263-B9EEE033F593}"/>
          </ac:picMkLst>
        </pc:picChg>
        <pc:picChg chg="add del">
          <ac:chgData name="Vecchione, Philip" userId="1d199c2a-c7c5-4486-a6db-1e4486216bdc" providerId="ADAL" clId="{B8EE15B6-6C26-454B-B681-4D0D96E7C3F1}" dt="2025-05-01T19:35:25.639" v="8504" actId="478"/>
          <ac:picMkLst>
            <pc:docMk/>
            <pc:sldMk cId="820888238" sldId="281"/>
            <ac:picMk id="4" creationId="{82EE4375-E339-9B3D-E149-D9383E99D950}"/>
          </ac:picMkLst>
        </pc:picChg>
        <pc:picChg chg="add mod ord">
          <ac:chgData name="Vecchione, Philip" userId="1d199c2a-c7c5-4486-a6db-1e4486216bdc" providerId="ADAL" clId="{B8EE15B6-6C26-454B-B681-4D0D96E7C3F1}" dt="2025-05-01T19:35:48.919" v="8519" actId="1035"/>
          <ac:picMkLst>
            <pc:docMk/>
            <pc:sldMk cId="820888238" sldId="281"/>
            <ac:picMk id="4" creationId="{DBB391EE-4635-D814-16DA-92CF4725EDDF}"/>
          </ac:picMkLst>
        </pc:picChg>
        <pc:picChg chg="add del mod ord">
          <ac:chgData name="Vecchione, Philip" userId="1d199c2a-c7c5-4486-a6db-1e4486216bdc" providerId="ADAL" clId="{B8EE15B6-6C26-454B-B681-4D0D96E7C3F1}" dt="2025-05-01T19:35:24.443" v="8503" actId="478"/>
          <ac:picMkLst>
            <pc:docMk/>
            <pc:sldMk cId="820888238" sldId="281"/>
            <ac:picMk id="5" creationId="{6D86686C-0ED8-DD58-748E-C86A6376052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EFE9B-29BD-B040-8E10-8B44F3D1DBDF}" type="doc">
      <dgm:prSet loTypeId="urn:microsoft.com/office/officeart/2005/8/layout/hChevron3" loCatId="" qsTypeId="urn:microsoft.com/office/officeart/2005/8/quickstyle/simple4" qsCatId="simple" csTypeId="urn:microsoft.com/office/officeart/2005/8/colors/colorful1" csCatId="colorful" phldr="1"/>
      <dgm:spPr/>
    </dgm:pt>
    <dgm:pt modelId="{E9300CAF-05F3-314A-ABFA-41214570D8F8}">
      <dgm:prSet phldrT="[Text]"/>
      <dgm:spPr/>
      <dgm:t>
        <a:bodyPr/>
        <a:lstStyle/>
        <a:p>
          <a:r>
            <a:rPr lang="en-US" dirty="0"/>
            <a:t>Teams Knowledge</a:t>
          </a:r>
        </a:p>
      </dgm:t>
    </dgm:pt>
    <dgm:pt modelId="{8A2F87D7-7DAA-314E-A351-D47F55CDFA41}" type="parTrans" cxnId="{7EDFB8C6-04BF-0349-8BE8-FBEAC9BFA1A3}">
      <dgm:prSet/>
      <dgm:spPr/>
      <dgm:t>
        <a:bodyPr/>
        <a:lstStyle/>
        <a:p>
          <a:endParaRPr lang="en-US"/>
        </a:p>
      </dgm:t>
    </dgm:pt>
    <dgm:pt modelId="{0B7C1D24-E4D6-D743-88BD-4D4CDA6AB1AD}" type="sibTrans" cxnId="{7EDFB8C6-04BF-0349-8BE8-FBEAC9BFA1A3}">
      <dgm:prSet/>
      <dgm:spPr/>
      <dgm:t>
        <a:bodyPr/>
        <a:lstStyle/>
        <a:p>
          <a:endParaRPr lang="en-US"/>
        </a:p>
      </dgm:t>
    </dgm:pt>
    <dgm:pt modelId="{BC5973E3-F2DD-7F4B-AAA0-592D1B7269AC}">
      <dgm:prSet phldrT="[Text]"/>
      <dgm:spPr/>
      <dgm:t>
        <a:bodyPr/>
        <a:lstStyle/>
        <a:p>
          <a:r>
            <a:rPr lang="en-US" dirty="0"/>
            <a:t>Creating a Prototype Team</a:t>
          </a:r>
        </a:p>
      </dgm:t>
    </dgm:pt>
    <dgm:pt modelId="{23AE6E39-D23B-7343-9B49-3664AB4E2E02}" type="parTrans" cxnId="{F1CB6B24-9137-B148-821E-8B4EC528A4AA}">
      <dgm:prSet/>
      <dgm:spPr/>
      <dgm:t>
        <a:bodyPr/>
        <a:lstStyle/>
        <a:p>
          <a:endParaRPr lang="en-US"/>
        </a:p>
      </dgm:t>
    </dgm:pt>
    <dgm:pt modelId="{259BAF2F-06C0-AA42-BA48-DA542FDBC030}" type="sibTrans" cxnId="{F1CB6B24-9137-B148-821E-8B4EC528A4AA}">
      <dgm:prSet/>
      <dgm:spPr/>
      <dgm:t>
        <a:bodyPr/>
        <a:lstStyle/>
        <a:p>
          <a:endParaRPr lang="en-US"/>
        </a:p>
      </dgm:t>
    </dgm:pt>
    <dgm:pt modelId="{40E88C41-4442-AD4E-B7DE-9729DAEF935E}">
      <dgm:prSet phldrT="[Text]"/>
      <dgm:spPr/>
      <dgm:t>
        <a:bodyPr/>
        <a:lstStyle/>
        <a:p>
          <a:r>
            <a:rPr lang="en-US" dirty="0"/>
            <a:t>Training Our PMs</a:t>
          </a:r>
        </a:p>
      </dgm:t>
    </dgm:pt>
    <dgm:pt modelId="{4CA39BAF-44B8-194D-A86D-E59DE5429540}" type="parTrans" cxnId="{6431C603-36A6-CF47-A8BF-115BAD168758}">
      <dgm:prSet/>
      <dgm:spPr/>
      <dgm:t>
        <a:bodyPr/>
        <a:lstStyle/>
        <a:p>
          <a:endParaRPr lang="en-US"/>
        </a:p>
      </dgm:t>
    </dgm:pt>
    <dgm:pt modelId="{5ABF93A8-7E46-E448-AE00-DA2E20892DC9}" type="sibTrans" cxnId="{6431C603-36A6-CF47-A8BF-115BAD168758}">
      <dgm:prSet/>
      <dgm:spPr/>
      <dgm:t>
        <a:bodyPr/>
        <a:lstStyle/>
        <a:p>
          <a:endParaRPr lang="en-US"/>
        </a:p>
      </dgm:t>
    </dgm:pt>
    <dgm:pt modelId="{0A8976BA-43F7-C946-9068-356344488A22}">
      <dgm:prSet phldrT="[Text]"/>
      <dgm:spPr/>
      <dgm:t>
        <a:bodyPr/>
        <a:lstStyle/>
        <a:p>
          <a:r>
            <a:rPr lang="en-US" dirty="0"/>
            <a:t>Amending PMO Processes</a:t>
          </a:r>
        </a:p>
      </dgm:t>
    </dgm:pt>
    <dgm:pt modelId="{C019D0A6-520C-844F-922E-86551483BDE6}" type="parTrans" cxnId="{A28CD24A-330D-4B4E-BF7B-71097C9E6474}">
      <dgm:prSet/>
      <dgm:spPr/>
      <dgm:t>
        <a:bodyPr/>
        <a:lstStyle/>
        <a:p>
          <a:endParaRPr lang="en-US"/>
        </a:p>
      </dgm:t>
    </dgm:pt>
    <dgm:pt modelId="{30200C56-8BFB-7C4E-B12F-D5D8D69931B6}" type="sibTrans" cxnId="{A28CD24A-330D-4B4E-BF7B-71097C9E6474}">
      <dgm:prSet/>
      <dgm:spPr/>
      <dgm:t>
        <a:bodyPr/>
        <a:lstStyle/>
        <a:p>
          <a:endParaRPr lang="en-US"/>
        </a:p>
      </dgm:t>
    </dgm:pt>
    <dgm:pt modelId="{B717ACF2-984A-B443-855A-0A9EAB253EF5}">
      <dgm:prSet phldrT="[Text]"/>
      <dgm:spPr/>
      <dgm:t>
        <a:bodyPr/>
        <a:lstStyle/>
        <a:p>
          <a:r>
            <a:rPr lang="en-US" dirty="0"/>
            <a:t>Training our Project Teams</a:t>
          </a:r>
        </a:p>
      </dgm:t>
    </dgm:pt>
    <dgm:pt modelId="{5657B853-6AD8-5648-8C5A-8FCF6BDE64F2}" type="parTrans" cxnId="{57EABFB3-447D-C346-B609-0446EB7F8E9D}">
      <dgm:prSet/>
      <dgm:spPr/>
      <dgm:t>
        <a:bodyPr/>
        <a:lstStyle/>
        <a:p>
          <a:endParaRPr lang="en-US"/>
        </a:p>
      </dgm:t>
    </dgm:pt>
    <dgm:pt modelId="{9D18AB8F-8306-4947-9A50-45FEF063DE4C}" type="sibTrans" cxnId="{57EABFB3-447D-C346-B609-0446EB7F8E9D}">
      <dgm:prSet/>
      <dgm:spPr/>
      <dgm:t>
        <a:bodyPr/>
        <a:lstStyle/>
        <a:p>
          <a:endParaRPr lang="en-US"/>
        </a:p>
      </dgm:t>
    </dgm:pt>
    <dgm:pt modelId="{EC6EFF1B-1B97-EC41-98AF-D0AE96A4A727}">
      <dgm:prSet phldrT="[Text]"/>
      <dgm:spPr/>
      <dgm:t>
        <a:bodyPr/>
        <a:lstStyle/>
        <a:p>
          <a:r>
            <a:rPr lang="en-US" dirty="0"/>
            <a:t>Pilot Projects</a:t>
          </a:r>
        </a:p>
      </dgm:t>
    </dgm:pt>
    <dgm:pt modelId="{9F488391-C17A-9E4D-9357-E9DD5F74F3E6}" type="parTrans" cxnId="{9DAA649B-28C0-1942-A44A-E3EDCB87E8E9}">
      <dgm:prSet/>
      <dgm:spPr/>
      <dgm:t>
        <a:bodyPr/>
        <a:lstStyle/>
        <a:p>
          <a:endParaRPr lang="en-US"/>
        </a:p>
      </dgm:t>
    </dgm:pt>
    <dgm:pt modelId="{29D62CC0-F23B-C144-8AFF-4D11F61B1F59}" type="sibTrans" cxnId="{9DAA649B-28C0-1942-A44A-E3EDCB87E8E9}">
      <dgm:prSet/>
      <dgm:spPr/>
      <dgm:t>
        <a:bodyPr/>
        <a:lstStyle/>
        <a:p>
          <a:endParaRPr lang="en-US"/>
        </a:p>
      </dgm:t>
    </dgm:pt>
    <dgm:pt modelId="{8BED1DDC-2AA8-1D43-811F-22D40D1F8B40}">
      <dgm:prSet phldrT="[Text]"/>
      <dgm:spPr/>
      <dgm:t>
        <a:bodyPr/>
        <a:lstStyle/>
        <a:p>
          <a:r>
            <a:rPr lang="en-US" dirty="0"/>
            <a:t>Full Rollout</a:t>
          </a:r>
        </a:p>
        <a:p>
          <a:endParaRPr lang="en-US" dirty="0"/>
        </a:p>
      </dgm:t>
    </dgm:pt>
    <dgm:pt modelId="{7689F172-A80D-5B41-B9FD-671D0DC33D5C}" type="parTrans" cxnId="{B2604048-1E44-C14C-A651-8EF6B119BDBF}">
      <dgm:prSet/>
      <dgm:spPr/>
      <dgm:t>
        <a:bodyPr/>
        <a:lstStyle/>
        <a:p>
          <a:endParaRPr lang="en-US"/>
        </a:p>
      </dgm:t>
    </dgm:pt>
    <dgm:pt modelId="{18BF0795-01CD-3F4E-88E9-59D5344B5074}" type="sibTrans" cxnId="{B2604048-1E44-C14C-A651-8EF6B119BDBF}">
      <dgm:prSet/>
      <dgm:spPr/>
      <dgm:t>
        <a:bodyPr/>
        <a:lstStyle/>
        <a:p>
          <a:endParaRPr lang="en-US"/>
        </a:p>
      </dgm:t>
    </dgm:pt>
    <dgm:pt modelId="{2C254738-17D4-B248-839F-1EF958EC7492}" type="pres">
      <dgm:prSet presAssocID="{056EFE9B-29BD-B040-8E10-8B44F3D1DBDF}" presName="Name0" presStyleCnt="0">
        <dgm:presLayoutVars>
          <dgm:dir/>
          <dgm:resizeHandles val="exact"/>
        </dgm:presLayoutVars>
      </dgm:prSet>
      <dgm:spPr/>
    </dgm:pt>
    <dgm:pt modelId="{97D1230A-42CA-ED42-B4A2-D6816AEBD76D}" type="pres">
      <dgm:prSet presAssocID="{E9300CAF-05F3-314A-ABFA-41214570D8F8}" presName="parTxOnly" presStyleLbl="node1" presStyleIdx="0" presStyleCnt="7">
        <dgm:presLayoutVars>
          <dgm:bulletEnabled val="1"/>
        </dgm:presLayoutVars>
      </dgm:prSet>
      <dgm:spPr/>
    </dgm:pt>
    <dgm:pt modelId="{C1FA707D-9AC7-D04C-9D97-FB76AC50426A}" type="pres">
      <dgm:prSet presAssocID="{0B7C1D24-E4D6-D743-88BD-4D4CDA6AB1AD}" presName="parSpace" presStyleCnt="0"/>
      <dgm:spPr/>
    </dgm:pt>
    <dgm:pt modelId="{21939747-89C5-494A-937A-BF3A5D7469C7}" type="pres">
      <dgm:prSet presAssocID="{BC5973E3-F2DD-7F4B-AAA0-592D1B7269AC}" presName="parTxOnly" presStyleLbl="node1" presStyleIdx="1" presStyleCnt="7">
        <dgm:presLayoutVars>
          <dgm:bulletEnabled val="1"/>
        </dgm:presLayoutVars>
      </dgm:prSet>
      <dgm:spPr/>
    </dgm:pt>
    <dgm:pt modelId="{4CB6BA6C-332D-FF4E-A8F3-ED84E65B25EE}" type="pres">
      <dgm:prSet presAssocID="{259BAF2F-06C0-AA42-BA48-DA542FDBC030}" presName="parSpace" presStyleCnt="0"/>
      <dgm:spPr/>
    </dgm:pt>
    <dgm:pt modelId="{E83DE8F4-63B9-8546-8947-90CF8E5C6394}" type="pres">
      <dgm:prSet presAssocID="{EC6EFF1B-1B97-EC41-98AF-D0AE96A4A727}" presName="parTxOnly" presStyleLbl="node1" presStyleIdx="2" presStyleCnt="7">
        <dgm:presLayoutVars>
          <dgm:bulletEnabled val="1"/>
        </dgm:presLayoutVars>
      </dgm:prSet>
      <dgm:spPr/>
    </dgm:pt>
    <dgm:pt modelId="{8D4A6553-BFE1-BD4D-9915-6E19A268F101}" type="pres">
      <dgm:prSet presAssocID="{29D62CC0-F23B-C144-8AFF-4D11F61B1F59}" presName="parSpace" presStyleCnt="0"/>
      <dgm:spPr/>
    </dgm:pt>
    <dgm:pt modelId="{DB2408D9-79FD-864B-97CF-B8546D7E18B9}" type="pres">
      <dgm:prSet presAssocID="{0A8976BA-43F7-C946-9068-356344488A22}" presName="parTxOnly" presStyleLbl="node1" presStyleIdx="3" presStyleCnt="7">
        <dgm:presLayoutVars>
          <dgm:bulletEnabled val="1"/>
        </dgm:presLayoutVars>
      </dgm:prSet>
      <dgm:spPr/>
    </dgm:pt>
    <dgm:pt modelId="{E07D50D0-4186-A24C-B052-F91324FADFCB}" type="pres">
      <dgm:prSet presAssocID="{30200C56-8BFB-7C4E-B12F-D5D8D69931B6}" presName="parSpace" presStyleCnt="0"/>
      <dgm:spPr/>
    </dgm:pt>
    <dgm:pt modelId="{7309F59B-2EEE-F64A-A4F4-C21C8E8CDA45}" type="pres">
      <dgm:prSet presAssocID="{40E88C41-4442-AD4E-B7DE-9729DAEF935E}" presName="parTxOnly" presStyleLbl="node1" presStyleIdx="4" presStyleCnt="7">
        <dgm:presLayoutVars>
          <dgm:bulletEnabled val="1"/>
        </dgm:presLayoutVars>
      </dgm:prSet>
      <dgm:spPr/>
    </dgm:pt>
    <dgm:pt modelId="{548ABD3E-4366-CD4E-A74C-365D90F85DD8}" type="pres">
      <dgm:prSet presAssocID="{5ABF93A8-7E46-E448-AE00-DA2E20892DC9}" presName="parSpace" presStyleCnt="0"/>
      <dgm:spPr/>
    </dgm:pt>
    <dgm:pt modelId="{A80A7B33-1912-8141-8011-0D394B9328FB}" type="pres">
      <dgm:prSet presAssocID="{B717ACF2-984A-B443-855A-0A9EAB253EF5}" presName="parTxOnly" presStyleLbl="node1" presStyleIdx="5" presStyleCnt="7">
        <dgm:presLayoutVars>
          <dgm:bulletEnabled val="1"/>
        </dgm:presLayoutVars>
      </dgm:prSet>
      <dgm:spPr/>
    </dgm:pt>
    <dgm:pt modelId="{F1E579D5-CC56-5441-A41F-0694E843B664}" type="pres">
      <dgm:prSet presAssocID="{9D18AB8F-8306-4947-9A50-45FEF063DE4C}" presName="parSpace" presStyleCnt="0"/>
      <dgm:spPr/>
    </dgm:pt>
    <dgm:pt modelId="{F412F665-180F-F24D-B39A-A9603669030A}" type="pres">
      <dgm:prSet presAssocID="{8BED1DDC-2AA8-1D43-811F-22D40D1F8B40}" presName="parTxOnly" presStyleLbl="node1" presStyleIdx="6" presStyleCnt="7">
        <dgm:presLayoutVars>
          <dgm:bulletEnabled val="1"/>
        </dgm:presLayoutVars>
      </dgm:prSet>
      <dgm:spPr/>
    </dgm:pt>
  </dgm:ptLst>
  <dgm:cxnLst>
    <dgm:cxn modelId="{6431C603-36A6-CF47-A8BF-115BAD168758}" srcId="{056EFE9B-29BD-B040-8E10-8B44F3D1DBDF}" destId="{40E88C41-4442-AD4E-B7DE-9729DAEF935E}" srcOrd="4" destOrd="0" parTransId="{4CA39BAF-44B8-194D-A86D-E59DE5429540}" sibTransId="{5ABF93A8-7E46-E448-AE00-DA2E20892DC9}"/>
    <dgm:cxn modelId="{A663BC05-5D87-8042-B8D4-587AB8B0B091}" type="presOf" srcId="{056EFE9B-29BD-B040-8E10-8B44F3D1DBDF}" destId="{2C254738-17D4-B248-839F-1EF958EC7492}" srcOrd="0" destOrd="0" presId="urn:microsoft.com/office/officeart/2005/8/layout/hChevron3"/>
    <dgm:cxn modelId="{9286C51F-D4EB-F74F-861E-D57EF4C182C2}" type="presOf" srcId="{EC6EFF1B-1B97-EC41-98AF-D0AE96A4A727}" destId="{E83DE8F4-63B9-8546-8947-90CF8E5C6394}" srcOrd="0" destOrd="0" presId="urn:microsoft.com/office/officeart/2005/8/layout/hChevron3"/>
    <dgm:cxn modelId="{F1CB6B24-9137-B148-821E-8B4EC528A4AA}" srcId="{056EFE9B-29BD-B040-8E10-8B44F3D1DBDF}" destId="{BC5973E3-F2DD-7F4B-AAA0-592D1B7269AC}" srcOrd="1" destOrd="0" parTransId="{23AE6E39-D23B-7343-9B49-3664AB4E2E02}" sibTransId="{259BAF2F-06C0-AA42-BA48-DA542FDBC030}"/>
    <dgm:cxn modelId="{A2F96330-D012-F443-92C0-8DC83A88ACE7}" type="presOf" srcId="{BC5973E3-F2DD-7F4B-AAA0-592D1B7269AC}" destId="{21939747-89C5-494A-937A-BF3A5D7469C7}" srcOrd="0" destOrd="0" presId="urn:microsoft.com/office/officeart/2005/8/layout/hChevron3"/>
    <dgm:cxn modelId="{71E5AB37-3E04-3C45-896E-BE40FEA44C7C}" type="presOf" srcId="{B717ACF2-984A-B443-855A-0A9EAB253EF5}" destId="{A80A7B33-1912-8141-8011-0D394B9328FB}" srcOrd="0" destOrd="0" presId="urn:microsoft.com/office/officeart/2005/8/layout/hChevron3"/>
    <dgm:cxn modelId="{B2604048-1E44-C14C-A651-8EF6B119BDBF}" srcId="{056EFE9B-29BD-B040-8E10-8B44F3D1DBDF}" destId="{8BED1DDC-2AA8-1D43-811F-22D40D1F8B40}" srcOrd="6" destOrd="0" parTransId="{7689F172-A80D-5B41-B9FD-671D0DC33D5C}" sibTransId="{18BF0795-01CD-3F4E-88E9-59D5344B5074}"/>
    <dgm:cxn modelId="{A28CD24A-330D-4B4E-BF7B-71097C9E6474}" srcId="{056EFE9B-29BD-B040-8E10-8B44F3D1DBDF}" destId="{0A8976BA-43F7-C946-9068-356344488A22}" srcOrd="3" destOrd="0" parTransId="{C019D0A6-520C-844F-922E-86551483BDE6}" sibTransId="{30200C56-8BFB-7C4E-B12F-D5D8D69931B6}"/>
    <dgm:cxn modelId="{1478FE4F-55E7-6C43-8C5D-B6262DC35099}" type="presOf" srcId="{0A8976BA-43F7-C946-9068-356344488A22}" destId="{DB2408D9-79FD-864B-97CF-B8546D7E18B9}" srcOrd="0" destOrd="0" presId="urn:microsoft.com/office/officeart/2005/8/layout/hChevron3"/>
    <dgm:cxn modelId="{EFDABC91-3476-F44C-B3EE-E167E74674C6}" type="presOf" srcId="{E9300CAF-05F3-314A-ABFA-41214570D8F8}" destId="{97D1230A-42CA-ED42-B4A2-D6816AEBD76D}" srcOrd="0" destOrd="0" presId="urn:microsoft.com/office/officeart/2005/8/layout/hChevron3"/>
    <dgm:cxn modelId="{9DAA649B-28C0-1942-A44A-E3EDCB87E8E9}" srcId="{056EFE9B-29BD-B040-8E10-8B44F3D1DBDF}" destId="{EC6EFF1B-1B97-EC41-98AF-D0AE96A4A727}" srcOrd="2" destOrd="0" parTransId="{9F488391-C17A-9E4D-9357-E9DD5F74F3E6}" sibTransId="{29D62CC0-F23B-C144-8AFF-4D11F61B1F59}"/>
    <dgm:cxn modelId="{57EABFB3-447D-C346-B609-0446EB7F8E9D}" srcId="{056EFE9B-29BD-B040-8E10-8B44F3D1DBDF}" destId="{B717ACF2-984A-B443-855A-0A9EAB253EF5}" srcOrd="5" destOrd="0" parTransId="{5657B853-6AD8-5648-8C5A-8FCF6BDE64F2}" sibTransId="{9D18AB8F-8306-4947-9A50-45FEF063DE4C}"/>
    <dgm:cxn modelId="{35797CB6-E1B2-C541-8680-48046CFA90F5}" type="presOf" srcId="{8BED1DDC-2AA8-1D43-811F-22D40D1F8B40}" destId="{F412F665-180F-F24D-B39A-A9603669030A}" srcOrd="0" destOrd="0" presId="urn:microsoft.com/office/officeart/2005/8/layout/hChevron3"/>
    <dgm:cxn modelId="{3C33DCBD-336A-7541-8984-B23603584844}" type="presOf" srcId="{40E88C41-4442-AD4E-B7DE-9729DAEF935E}" destId="{7309F59B-2EEE-F64A-A4F4-C21C8E8CDA45}" srcOrd="0" destOrd="0" presId="urn:microsoft.com/office/officeart/2005/8/layout/hChevron3"/>
    <dgm:cxn modelId="{7EDFB8C6-04BF-0349-8BE8-FBEAC9BFA1A3}" srcId="{056EFE9B-29BD-B040-8E10-8B44F3D1DBDF}" destId="{E9300CAF-05F3-314A-ABFA-41214570D8F8}" srcOrd="0" destOrd="0" parTransId="{8A2F87D7-7DAA-314E-A351-D47F55CDFA41}" sibTransId="{0B7C1D24-E4D6-D743-88BD-4D4CDA6AB1AD}"/>
    <dgm:cxn modelId="{A9509F2C-2B1C-094D-8160-CA6483F293AF}" type="presParOf" srcId="{2C254738-17D4-B248-839F-1EF958EC7492}" destId="{97D1230A-42CA-ED42-B4A2-D6816AEBD76D}" srcOrd="0" destOrd="0" presId="urn:microsoft.com/office/officeart/2005/8/layout/hChevron3"/>
    <dgm:cxn modelId="{A4DD0FA3-B43C-2B49-9A98-8A776F2D02C0}" type="presParOf" srcId="{2C254738-17D4-B248-839F-1EF958EC7492}" destId="{C1FA707D-9AC7-D04C-9D97-FB76AC50426A}" srcOrd="1" destOrd="0" presId="urn:microsoft.com/office/officeart/2005/8/layout/hChevron3"/>
    <dgm:cxn modelId="{95B6CF62-6AE2-B54B-B855-F38D5E817FE2}" type="presParOf" srcId="{2C254738-17D4-B248-839F-1EF958EC7492}" destId="{21939747-89C5-494A-937A-BF3A5D7469C7}" srcOrd="2" destOrd="0" presId="urn:microsoft.com/office/officeart/2005/8/layout/hChevron3"/>
    <dgm:cxn modelId="{0D9F2493-0E8C-DF40-A7B2-8FD12BC04A6C}" type="presParOf" srcId="{2C254738-17D4-B248-839F-1EF958EC7492}" destId="{4CB6BA6C-332D-FF4E-A8F3-ED84E65B25EE}" srcOrd="3" destOrd="0" presId="urn:microsoft.com/office/officeart/2005/8/layout/hChevron3"/>
    <dgm:cxn modelId="{05DF6965-C353-8648-A5E5-E3D820DCC6A5}" type="presParOf" srcId="{2C254738-17D4-B248-839F-1EF958EC7492}" destId="{E83DE8F4-63B9-8546-8947-90CF8E5C6394}" srcOrd="4" destOrd="0" presId="urn:microsoft.com/office/officeart/2005/8/layout/hChevron3"/>
    <dgm:cxn modelId="{7D7AC071-E8C8-554C-A73A-EFA80B9EB2A6}" type="presParOf" srcId="{2C254738-17D4-B248-839F-1EF958EC7492}" destId="{8D4A6553-BFE1-BD4D-9915-6E19A268F101}" srcOrd="5" destOrd="0" presId="urn:microsoft.com/office/officeart/2005/8/layout/hChevron3"/>
    <dgm:cxn modelId="{C7508546-C1A3-F34B-BAE7-468183FF1F4A}" type="presParOf" srcId="{2C254738-17D4-B248-839F-1EF958EC7492}" destId="{DB2408D9-79FD-864B-97CF-B8546D7E18B9}" srcOrd="6" destOrd="0" presId="urn:microsoft.com/office/officeart/2005/8/layout/hChevron3"/>
    <dgm:cxn modelId="{1304C763-AF26-6E42-93DA-ACF7E7751EE7}" type="presParOf" srcId="{2C254738-17D4-B248-839F-1EF958EC7492}" destId="{E07D50D0-4186-A24C-B052-F91324FADFCB}" srcOrd="7" destOrd="0" presId="urn:microsoft.com/office/officeart/2005/8/layout/hChevron3"/>
    <dgm:cxn modelId="{F17D1415-B9F6-6A47-8EB2-48B5B42E3AD3}" type="presParOf" srcId="{2C254738-17D4-B248-839F-1EF958EC7492}" destId="{7309F59B-2EEE-F64A-A4F4-C21C8E8CDA45}" srcOrd="8" destOrd="0" presId="urn:microsoft.com/office/officeart/2005/8/layout/hChevron3"/>
    <dgm:cxn modelId="{AB8BCE1A-3ACB-254B-98B8-D412C599CAE2}" type="presParOf" srcId="{2C254738-17D4-B248-839F-1EF958EC7492}" destId="{548ABD3E-4366-CD4E-A74C-365D90F85DD8}" srcOrd="9" destOrd="0" presId="urn:microsoft.com/office/officeart/2005/8/layout/hChevron3"/>
    <dgm:cxn modelId="{7C097951-89B9-8E4B-AB0C-2AB41D7EF811}" type="presParOf" srcId="{2C254738-17D4-B248-839F-1EF958EC7492}" destId="{A80A7B33-1912-8141-8011-0D394B9328FB}" srcOrd="10" destOrd="0" presId="urn:microsoft.com/office/officeart/2005/8/layout/hChevron3"/>
    <dgm:cxn modelId="{A818BE63-97F3-ED46-A20A-CB838DD4E3B8}" type="presParOf" srcId="{2C254738-17D4-B248-839F-1EF958EC7492}" destId="{F1E579D5-CC56-5441-A41F-0694E843B664}" srcOrd="11" destOrd="0" presId="urn:microsoft.com/office/officeart/2005/8/layout/hChevron3"/>
    <dgm:cxn modelId="{42D2195E-ECA4-7E43-B664-054D1B111787}" type="presParOf" srcId="{2C254738-17D4-B248-839F-1EF958EC7492}" destId="{F412F665-180F-F24D-B39A-A9603669030A}"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3A4BB-68CF-104C-8878-54EB5DB6EC64}"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EA1436C5-78ED-BF48-8F8C-ED1FF241E4C7}">
      <dgm:prSet phldrT="[Text]"/>
      <dgm:spPr/>
      <dgm:t>
        <a:bodyPr/>
        <a:lstStyle/>
        <a:p>
          <a:r>
            <a:rPr lang="en-US" dirty="0"/>
            <a:t>Features</a:t>
          </a:r>
        </a:p>
      </dgm:t>
    </dgm:pt>
    <dgm:pt modelId="{A8BAEB4D-DFF3-A845-A4EA-DEB6EA5610DD}" type="parTrans" cxnId="{B92A6DE4-7377-6742-A264-AD5FF71F4279}">
      <dgm:prSet/>
      <dgm:spPr/>
      <dgm:t>
        <a:bodyPr/>
        <a:lstStyle/>
        <a:p>
          <a:endParaRPr lang="en-US"/>
        </a:p>
      </dgm:t>
    </dgm:pt>
    <dgm:pt modelId="{C1932FD7-2699-034A-BCD3-A630DDBC0EDB}" type="sibTrans" cxnId="{B92A6DE4-7377-6742-A264-AD5FF71F4279}">
      <dgm:prSet/>
      <dgm:spPr/>
      <dgm:t>
        <a:bodyPr/>
        <a:lstStyle/>
        <a:p>
          <a:endParaRPr lang="en-US"/>
        </a:p>
      </dgm:t>
    </dgm:pt>
    <dgm:pt modelId="{78A59116-DD4A-3741-A84C-9F2EE100075F}">
      <dgm:prSet phldrT="[Text]"/>
      <dgm:spPr/>
      <dgm:t>
        <a:bodyPr/>
        <a:lstStyle/>
        <a:p>
          <a:r>
            <a:rPr lang="en-US" dirty="0"/>
            <a:t>Templates</a:t>
          </a:r>
        </a:p>
      </dgm:t>
    </dgm:pt>
    <dgm:pt modelId="{BB1BDE46-730A-164B-858B-E138BE516257}" type="parTrans" cxnId="{F6E129C3-7B35-6549-BECB-7E1214C3AAC6}">
      <dgm:prSet/>
      <dgm:spPr/>
      <dgm:t>
        <a:bodyPr/>
        <a:lstStyle/>
        <a:p>
          <a:endParaRPr lang="en-US"/>
        </a:p>
      </dgm:t>
    </dgm:pt>
    <dgm:pt modelId="{F8E69E5C-DE6F-0044-99C8-5E6B9D6E711D}" type="sibTrans" cxnId="{F6E129C3-7B35-6549-BECB-7E1214C3AAC6}">
      <dgm:prSet/>
      <dgm:spPr/>
      <dgm:t>
        <a:bodyPr/>
        <a:lstStyle/>
        <a:p>
          <a:endParaRPr lang="en-US"/>
        </a:p>
      </dgm:t>
    </dgm:pt>
    <dgm:pt modelId="{75B58086-CB05-4445-83CC-C76483D80F58}">
      <dgm:prSet phldrT="[Text]"/>
      <dgm:spPr/>
      <dgm:t>
        <a:bodyPr/>
        <a:lstStyle/>
        <a:p>
          <a:r>
            <a:rPr lang="en-US" dirty="0"/>
            <a:t>Archiving</a:t>
          </a:r>
        </a:p>
      </dgm:t>
    </dgm:pt>
    <dgm:pt modelId="{B6787F5A-DA92-0940-8385-FD8A4F653B9B}" type="parTrans" cxnId="{A3F5BBF5-7CEB-084E-8A9B-000CE690C14E}">
      <dgm:prSet/>
      <dgm:spPr/>
      <dgm:t>
        <a:bodyPr/>
        <a:lstStyle/>
        <a:p>
          <a:endParaRPr lang="en-US"/>
        </a:p>
      </dgm:t>
    </dgm:pt>
    <dgm:pt modelId="{E9C97A88-2B80-EE46-9BDA-4C365C23D0FB}" type="sibTrans" cxnId="{A3F5BBF5-7CEB-084E-8A9B-000CE690C14E}">
      <dgm:prSet/>
      <dgm:spPr/>
      <dgm:t>
        <a:bodyPr/>
        <a:lstStyle/>
        <a:p>
          <a:endParaRPr lang="en-US"/>
        </a:p>
      </dgm:t>
    </dgm:pt>
    <dgm:pt modelId="{CF000BC1-A67E-E748-99BC-8E7D224B1D62}">
      <dgm:prSet phldrT="[Text]"/>
      <dgm:spPr/>
      <dgm:t>
        <a:bodyPr/>
        <a:lstStyle/>
        <a:p>
          <a:r>
            <a:rPr lang="en-US" dirty="0"/>
            <a:t>Notifications</a:t>
          </a:r>
        </a:p>
      </dgm:t>
    </dgm:pt>
    <dgm:pt modelId="{F7773DD5-253C-9948-AF85-CF1AD3ACB7B8}" type="parTrans" cxnId="{CBD8A660-92BD-9D4D-838A-9C1F6069F7FE}">
      <dgm:prSet/>
      <dgm:spPr/>
      <dgm:t>
        <a:bodyPr/>
        <a:lstStyle/>
        <a:p>
          <a:endParaRPr lang="en-US"/>
        </a:p>
      </dgm:t>
    </dgm:pt>
    <dgm:pt modelId="{163B9403-1A82-8A46-90CE-0F37884B60ED}" type="sibTrans" cxnId="{CBD8A660-92BD-9D4D-838A-9C1F6069F7FE}">
      <dgm:prSet/>
      <dgm:spPr/>
      <dgm:t>
        <a:bodyPr/>
        <a:lstStyle/>
        <a:p>
          <a:endParaRPr lang="en-US"/>
        </a:p>
      </dgm:t>
    </dgm:pt>
    <dgm:pt modelId="{B165CED9-BA02-6743-BEBE-879B19E7CCDB}">
      <dgm:prSet phldrT="[Text]"/>
      <dgm:spPr/>
      <dgm:t>
        <a:bodyPr/>
        <a:lstStyle/>
        <a:p>
          <a:r>
            <a:rPr lang="en-US" dirty="0"/>
            <a:t>Best Practices</a:t>
          </a:r>
        </a:p>
      </dgm:t>
    </dgm:pt>
    <dgm:pt modelId="{EB45611B-75FA-EF45-B668-B791214D019E}" type="parTrans" cxnId="{003FFAAE-5B28-644D-8433-2778E07072D8}">
      <dgm:prSet/>
      <dgm:spPr/>
      <dgm:t>
        <a:bodyPr/>
        <a:lstStyle/>
        <a:p>
          <a:endParaRPr lang="en-US"/>
        </a:p>
      </dgm:t>
    </dgm:pt>
    <dgm:pt modelId="{B269F8DB-681A-324A-B535-59487DF5688A}" type="sibTrans" cxnId="{003FFAAE-5B28-644D-8433-2778E07072D8}">
      <dgm:prSet/>
      <dgm:spPr/>
      <dgm:t>
        <a:bodyPr/>
        <a:lstStyle/>
        <a:p>
          <a:endParaRPr lang="en-US"/>
        </a:p>
      </dgm:t>
    </dgm:pt>
    <dgm:pt modelId="{F8204F89-B7EA-844B-BCC2-E6A0D0342976}">
      <dgm:prSet phldrT="[Text]"/>
      <dgm:spPr/>
      <dgm:t>
        <a:bodyPr/>
        <a:lstStyle/>
        <a:p>
          <a:r>
            <a:rPr lang="en-US" dirty="0"/>
            <a:t>Use for Projects</a:t>
          </a:r>
        </a:p>
      </dgm:t>
    </dgm:pt>
    <dgm:pt modelId="{B5DB2661-A8EB-6842-95B6-BB1534301BE0}" type="parTrans" cxnId="{1751CCA0-99FC-9341-BE1A-5E4ACD18B5F8}">
      <dgm:prSet/>
      <dgm:spPr/>
      <dgm:t>
        <a:bodyPr/>
        <a:lstStyle/>
        <a:p>
          <a:endParaRPr lang="en-US"/>
        </a:p>
      </dgm:t>
    </dgm:pt>
    <dgm:pt modelId="{26A467A0-7807-EB41-B3CD-68552BFEAD62}" type="sibTrans" cxnId="{1751CCA0-99FC-9341-BE1A-5E4ACD18B5F8}">
      <dgm:prSet/>
      <dgm:spPr/>
      <dgm:t>
        <a:bodyPr/>
        <a:lstStyle/>
        <a:p>
          <a:endParaRPr lang="en-US"/>
        </a:p>
      </dgm:t>
    </dgm:pt>
    <dgm:pt modelId="{AC7900C0-7783-FA45-B21C-98DF5CDCB378}" type="pres">
      <dgm:prSet presAssocID="{26D3A4BB-68CF-104C-8878-54EB5DB6EC64}" presName="diagram" presStyleCnt="0">
        <dgm:presLayoutVars>
          <dgm:dir/>
          <dgm:resizeHandles val="exact"/>
        </dgm:presLayoutVars>
      </dgm:prSet>
      <dgm:spPr/>
    </dgm:pt>
    <dgm:pt modelId="{EFA91F70-AD07-C844-9944-547CC136E1E3}" type="pres">
      <dgm:prSet presAssocID="{EA1436C5-78ED-BF48-8F8C-ED1FF241E4C7}" presName="node" presStyleLbl="node1" presStyleIdx="0" presStyleCnt="6">
        <dgm:presLayoutVars>
          <dgm:bulletEnabled val="1"/>
        </dgm:presLayoutVars>
      </dgm:prSet>
      <dgm:spPr/>
    </dgm:pt>
    <dgm:pt modelId="{1BB398B3-EDE4-4743-88F7-511E18AB4F34}" type="pres">
      <dgm:prSet presAssocID="{C1932FD7-2699-034A-BCD3-A630DDBC0EDB}" presName="sibTrans" presStyleCnt="0"/>
      <dgm:spPr/>
    </dgm:pt>
    <dgm:pt modelId="{2D6D50DC-BACB-7B4D-B0B8-8D665CC5831D}" type="pres">
      <dgm:prSet presAssocID="{78A59116-DD4A-3741-A84C-9F2EE100075F}" presName="node" presStyleLbl="node1" presStyleIdx="1" presStyleCnt="6">
        <dgm:presLayoutVars>
          <dgm:bulletEnabled val="1"/>
        </dgm:presLayoutVars>
      </dgm:prSet>
      <dgm:spPr/>
    </dgm:pt>
    <dgm:pt modelId="{4E056E69-3E1D-E045-A420-030B82F855AA}" type="pres">
      <dgm:prSet presAssocID="{F8E69E5C-DE6F-0044-99C8-5E6B9D6E711D}" presName="sibTrans" presStyleCnt="0"/>
      <dgm:spPr/>
    </dgm:pt>
    <dgm:pt modelId="{372D113A-49B3-4E46-9F85-5F7406E79B44}" type="pres">
      <dgm:prSet presAssocID="{75B58086-CB05-4445-83CC-C76483D80F58}" presName="node" presStyleLbl="node1" presStyleIdx="2" presStyleCnt="6">
        <dgm:presLayoutVars>
          <dgm:bulletEnabled val="1"/>
        </dgm:presLayoutVars>
      </dgm:prSet>
      <dgm:spPr/>
    </dgm:pt>
    <dgm:pt modelId="{6ED873AB-ECC4-B344-987A-B3682BC1B089}" type="pres">
      <dgm:prSet presAssocID="{E9C97A88-2B80-EE46-9BDA-4C365C23D0FB}" presName="sibTrans" presStyleCnt="0"/>
      <dgm:spPr/>
    </dgm:pt>
    <dgm:pt modelId="{C7D9CEF3-19A7-3748-8E09-65B9BFB6AF1D}" type="pres">
      <dgm:prSet presAssocID="{CF000BC1-A67E-E748-99BC-8E7D224B1D62}" presName="node" presStyleLbl="node1" presStyleIdx="3" presStyleCnt="6">
        <dgm:presLayoutVars>
          <dgm:bulletEnabled val="1"/>
        </dgm:presLayoutVars>
      </dgm:prSet>
      <dgm:spPr/>
    </dgm:pt>
    <dgm:pt modelId="{7455406C-116B-9F42-B077-E44A3661FB88}" type="pres">
      <dgm:prSet presAssocID="{163B9403-1A82-8A46-90CE-0F37884B60ED}" presName="sibTrans" presStyleCnt="0"/>
      <dgm:spPr/>
    </dgm:pt>
    <dgm:pt modelId="{27B9C76B-EFC8-384F-A746-F78A221A544A}" type="pres">
      <dgm:prSet presAssocID="{B165CED9-BA02-6743-BEBE-879B19E7CCDB}" presName="node" presStyleLbl="node1" presStyleIdx="4" presStyleCnt="6">
        <dgm:presLayoutVars>
          <dgm:bulletEnabled val="1"/>
        </dgm:presLayoutVars>
      </dgm:prSet>
      <dgm:spPr/>
    </dgm:pt>
    <dgm:pt modelId="{19A6B28C-194E-0C4C-AA85-1BD166F87581}" type="pres">
      <dgm:prSet presAssocID="{B269F8DB-681A-324A-B535-59487DF5688A}" presName="sibTrans" presStyleCnt="0"/>
      <dgm:spPr/>
    </dgm:pt>
    <dgm:pt modelId="{53EC7A1D-D724-994C-A389-D662D22D5B8B}" type="pres">
      <dgm:prSet presAssocID="{F8204F89-B7EA-844B-BCC2-E6A0D0342976}" presName="node" presStyleLbl="node1" presStyleIdx="5" presStyleCnt="6">
        <dgm:presLayoutVars>
          <dgm:bulletEnabled val="1"/>
        </dgm:presLayoutVars>
      </dgm:prSet>
      <dgm:spPr/>
    </dgm:pt>
  </dgm:ptLst>
  <dgm:cxnLst>
    <dgm:cxn modelId="{CB08BD09-FCC9-6243-B9F2-2A363D40D165}" type="presOf" srcId="{78A59116-DD4A-3741-A84C-9F2EE100075F}" destId="{2D6D50DC-BACB-7B4D-B0B8-8D665CC5831D}" srcOrd="0" destOrd="0" presId="urn:microsoft.com/office/officeart/2005/8/layout/default"/>
    <dgm:cxn modelId="{F03EE331-D3C6-554B-833C-B46C5E6BBD30}" type="presOf" srcId="{CF000BC1-A67E-E748-99BC-8E7D224B1D62}" destId="{C7D9CEF3-19A7-3748-8E09-65B9BFB6AF1D}" srcOrd="0" destOrd="0" presId="urn:microsoft.com/office/officeart/2005/8/layout/default"/>
    <dgm:cxn modelId="{2A96E135-9892-0147-B79A-AA175CCCDE33}" type="presOf" srcId="{75B58086-CB05-4445-83CC-C76483D80F58}" destId="{372D113A-49B3-4E46-9F85-5F7406E79B44}" srcOrd="0" destOrd="0" presId="urn:microsoft.com/office/officeart/2005/8/layout/default"/>
    <dgm:cxn modelId="{68A43059-E3CE-454E-9A32-F0101BCCB042}" type="presOf" srcId="{EA1436C5-78ED-BF48-8F8C-ED1FF241E4C7}" destId="{EFA91F70-AD07-C844-9944-547CC136E1E3}" srcOrd="0" destOrd="0" presId="urn:microsoft.com/office/officeart/2005/8/layout/default"/>
    <dgm:cxn modelId="{CBD8A660-92BD-9D4D-838A-9C1F6069F7FE}" srcId="{26D3A4BB-68CF-104C-8878-54EB5DB6EC64}" destId="{CF000BC1-A67E-E748-99BC-8E7D224B1D62}" srcOrd="3" destOrd="0" parTransId="{F7773DD5-253C-9948-AF85-CF1AD3ACB7B8}" sibTransId="{163B9403-1A82-8A46-90CE-0F37884B60ED}"/>
    <dgm:cxn modelId="{66C16767-F51C-7F44-9E97-6DE9DF444DC7}" type="presOf" srcId="{F8204F89-B7EA-844B-BCC2-E6A0D0342976}" destId="{53EC7A1D-D724-994C-A389-D662D22D5B8B}" srcOrd="0" destOrd="0" presId="urn:microsoft.com/office/officeart/2005/8/layout/default"/>
    <dgm:cxn modelId="{AC08D17E-4289-1E41-98A6-452E85C43F01}" type="presOf" srcId="{26D3A4BB-68CF-104C-8878-54EB5DB6EC64}" destId="{AC7900C0-7783-FA45-B21C-98DF5CDCB378}" srcOrd="0" destOrd="0" presId="urn:microsoft.com/office/officeart/2005/8/layout/default"/>
    <dgm:cxn modelId="{1751CCA0-99FC-9341-BE1A-5E4ACD18B5F8}" srcId="{26D3A4BB-68CF-104C-8878-54EB5DB6EC64}" destId="{F8204F89-B7EA-844B-BCC2-E6A0D0342976}" srcOrd="5" destOrd="0" parTransId="{B5DB2661-A8EB-6842-95B6-BB1534301BE0}" sibTransId="{26A467A0-7807-EB41-B3CD-68552BFEAD62}"/>
    <dgm:cxn modelId="{003FFAAE-5B28-644D-8433-2778E07072D8}" srcId="{26D3A4BB-68CF-104C-8878-54EB5DB6EC64}" destId="{B165CED9-BA02-6743-BEBE-879B19E7CCDB}" srcOrd="4" destOrd="0" parTransId="{EB45611B-75FA-EF45-B668-B791214D019E}" sibTransId="{B269F8DB-681A-324A-B535-59487DF5688A}"/>
    <dgm:cxn modelId="{F6E129C3-7B35-6549-BECB-7E1214C3AAC6}" srcId="{26D3A4BB-68CF-104C-8878-54EB5DB6EC64}" destId="{78A59116-DD4A-3741-A84C-9F2EE100075F}" srcOrd="1" destOrd="0" parTransId="{BB1BDE46-730A-164B-858B-E138BE516257}" sibTransId="{F8E69E5C-DE6F-0044-99C8-5E6B9D6E711D}"/>
    <dgm:cxn modelId="{29E6D0DE-5D52-0548-B494-826877003CB6}" type="presOf" srcId="{B165CED9-BA02-6743-BEBE-879B19E7CCDB}" destId="{27B9C76B-EFC8-384F-A746-F78A221A544A}" srcOrd="0" destOrd="0" presId="urn:microsoft.com/office/officeart/2005/8/layout/default"/>
    <dgm:cxn modelId="{B92A6DE4-7377-6742-A264-AD5FF71F4279}" srcId="{26D3A4BB-68CF-104C-8878-54EB5DB6EC64}" destId="{EA1436C5-78ED-BF48-8F8C-ED1FF241E4C7}" srcOrd="0" destOrd="0" parTransId="{A8BAEB4D-DFF3-A845-A4EA-DEB6EA5610DD}" sibTransId="{C1932FD7-2699-034A-BCD3-A630DDBC0EDB}"/>
    <dgm:cxn modelId="{A3F5BBF5-7CEB-084E-8A9B-000CE690C14E}" srcId="{26D3A4BB-68CF-104C-8878-54EB5DB6EC64}" destId="{75B58086-CB05-4445-83CC-C76483D80F58}" srcOrd="2" destOrd="0" parTransId="{B6787F5A-DA92-0940-8385-FD8A4F653B9B}" sibTransId="{E9C97A88-2B80-EE46-9BDA-4C365C23D0FB}"/>
    <dgm:cxn modelId="{ABD306B1-0608-1140-8C57-1030D9290272}" type="presParOf" srcId="{AC7900C0-7783-FA45-B21C-98DF5CDCB378}" destId="{EFA91F70-AD07-C844-9944-547CC136E1E3}" srcOrd="0" destOrd="0" presId="urn:microsoft.com/office/officeart/2005/8/layout/default"/>
    <dgm:cxn modelId="{0BFD1625-A1E5-0247-8F27-F33386F3E8EC}" type="presParOf" srcId="{AC7900C0-7783-FA45-B21C-98DF5CDCB378}" destId="{1BB398B3-EDE4-4743-88F7-511E18AB4F34}" srcOrd="1" destOrd="0" presId="urn:microsoft.com/office/officeart/2005/8/layout/default"/>
    <dgm:cxn modelId="{E3D77D85-48EA-9A40-B1B9-81331E6CAD30}" type="presParOf" srcId="{AC7900C0-7783-FA45-B21C-98DF5CDCB378}" destId="{2D6D50DC-BACB-7B4D-B0B8-8D665CC5831D}" srcOrd="2" destOrd="0" presId="urn:microsoft.com/office/officeart/2005/8/layout/default"/>
    <dgm:cxn modelId="{557E8D3C-58B3-9141-A4B0-4A16A404DE2A}" type="presParOf" srcId="{AC7900C0-7783-FA45-B21C-98DF5CDCB378}" destId="{4E056E69-3E1D-E045-A420-030B82F855AA}" srcOrd="3" destOrd="0" presId="urn:microsoft.com/office/officeart/2005/8/layout/default"/>
    <dgm:cxn modelId="{F0A536DA-9CAF-2C4D-AE47-70415255F3DD}" type="presParOf" srcId="{AC7900C0-7783-FA45-B21C-98DF5CDCB378}" destId="{372D113A-49B3-4E46-9F85-5F7406E79B44}" srcOrd="4" destOrd="0" presId="urn:microsoft.com/office/officeart/2005/8/layout/default"/>
    <dgm:cxn modelId="{C7FFCA4C-2AE2-5B41-9C44-366C4BFCA3AD}" type="presParOf" srcId="{AC7900C0-7783-FA45-B21C-98DF5CDCB378}" destId="{6ED873AB-ECC4-B344-987A-B3682BC1B089}" srcOrd="5" destOrd="0" presId="urn:microsoft.com/office/officeart/2005/8/layout/default"/>
    <dgm:cxn modelId="{7F014CFE-A29D-AE42-80D5-29EFCBDD462F}" type="presParOf" srcId="{AC7900C0-7783-FA45-B21C-98DF5CDCB378}" destId="{C7D9CEF3-19A7-3748-8E09-65B9BFB6AF1D}" srcOrd="6" destOrd="0" presId="urn:microsoft.com/office/officeart/2005/8/layout/default"/>
    <dgm:cxn modelId="{B9143BF0-F66A-914E-BEEC-4829F5D4C85F}" type="presParOf" srcId="{AC7900C0-7783-FA45-B21C-98DF5CDCB378}" destId="{7455406C-116B-9F42-B077-E44A3661FB88}" srcOrd="7" destOrd="0" presId="urn:microsoft.com/office/officeart/2005/8/layout/default"/>
    <dgm:cxn modelId="{08F8F2BB-0D06-194D-B1F6-3174774CA253}" type="presParOf" srcId="{AC7900C0-7783-FA45-B21C-98DF5CDCB378}" destId="{27B9C76B-EFC8-384F-A746-F78A221A544A}" srcOrd="8" destOrd="0" presId="urn:microsoft.com/office/officeart/2005/8/layout/default"/>
    <dgm:cxn modelId="{1547234B-E34C-1042-B01B-9FE3FD7455B8}" type="presParOf" srcId="{AC7900C0-7783-FA45-B21C-98DF5CDCB378}" destId="{19A6B28C-194E-0C4C-AA85-1BD166F87581}" srcOrd="9" destOrd="0" presId="urn:microsoft.com/office/officeart/2005/8/layout/default"/>
    <dgm:cxn modelId="{7E6AECF2-6CCD-5544-823E-3EBF7BBB1BEE}" type="presParOf" srcId="{AC7900C0-7783-FA45-B21C-98DF5CDCB378}" destId="{53EC7A1D-D724-994C-A389-D662D22D5B8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EFE9B-29BD-B040-8E10-8B44F3D1DBDF}" type="doc">
      <dgm:prSet loTypeId="urn:microsoft.com/office/officeart/2005/8/layout/hChevron3" loCatId="" qsTypeId="urn:microsoft.com/office/officeart/2005/8/quickstyle/simple4" qsCatId="simple" csTypeId="urn:microsoft.com/office/officeart/2005/8/colors/colorful1" csCatId="colorful" phldr="1"/>
      <dgm:spPr/>
    </dgm:pt>
    <dgm:pt modelId="{E9300CAF-05F3-314A-ABFA-41214570D8F8}">
      <dgm:prSet phldrT="[Text]"/>
      <dgm:spPr/>
      <dgm:t>
        <a:bodyPr/>
        <a:lstStyle/>
        <a:p>
          <a:r>
            <a:rPr lang="en-US" dirty="0"/>
            <a:t>Teams Knowledge</a:t>
          </a:r>
        </a:p>
      </dgm:t>
    </dgm:pt>
    <dgm:pt modelId="{8A2F87D7-7DAA-314E-A351-D47F55CDFA41}" type="parTrans" cxnId="{7EDFB8C6-04BF-0349-8BE8-FBEAC9BFA1A3}">
      <dgm:prSet/>
      <dgm:spPr/>
      <dgm:t>
        <a:bodyPr/>
        <a:lstStyle/>
        <a:p>
          <a:endParaRPr lang="en-US"/>
        </a:p>
      </dgm:t>
    </dgm:pt>
    <dgm:pt modelId="{0B7C1D24-E4D6-D743-88BD-4D4CDA6AB1AD}" type="sibTrans" cxnId="{7EDFB8C6-04BF-0349-8BE8-FBEAC9BFA1A3}">
      <dgm:prSet/>
      <dgm:spPr/>
      <dgm:t>
        <a:bodyPr/>
        <a:lstStyle/>
        <a:p>
          <a:endParaRPr lang="en-US"/>
        </a:p>
      </dgm:t>
    </dgm:pt>
    <dgm:pt modelId="{BC5973E3-F2DD-7F4B-AAA0-592D1B7269AC}">
      <dgm:prSet phldrT="[Text]"/>
      <dgm:spPr/>
      <dgm:t>
        <a:bodyPr/>
        <a:lstStyle/>
        <a:p>
          <a:r>
            <a:rPr lang="en-US" dirty="0"/>
            <a:t>Creating a Prototype Team</a:t>
          </a:r>
        </a:p>
      </dgm:t>
    </dgm:pt>
    <dgm:pt modelId="{23AE6E39-D23B-7343-9B49-3664AB4E2E02}" type="parTrans" cxnId="{F1CB6B24-9137-B148-821E-8B4EC528A4AA}">
      <dgm:prSet/>
      <dgm:spPr/>
      <dgm:t>
        <a:bodyPr/>
        <a:lstStyle/>
        <a:p>
          <a:endParaRPr lang="en-US"/>
        </a:p>
      </dgm:t>
    </dgm:pt>
    <dgm:pt modelId="{259BAF2F-06C0-AA42-BA48-DA542FDBC030}" type="sibTrans" cxnId="{F1CB6B24-9137-B148-821E-8B4EC528A4AA}">
      <dgm:prSet/>
      <dgm:spPr/>
      <dgm:t>
        <a:bodyPr/>
        <a:lstStyle/>
        <a:p>
          <a:endParaRPr lang="en-US"/>
        </a:p>
      </dgm:t>
    </dgm:pt>
    <dgm:pt modelId="{40E88C41-4442-AD4E-B7DE-9729DAEF935E}">
      <dgm:prSet phldrT="[Text]"/>
      <dgm:spPr/>
      <dgm:t>
        <a:bodyPr/>
        <a:lstStyle/>
        <a:p>
          <a:r>
            <a:rPr lang="en-US" dirty="0"/>
            <a:t>Training Our PMs</a:t>
          </a:r>
        </a:p>
      </dgm:t>
    </dgm:pt>
    <dgm:pt modelId="{4CA39BAF-44B8-194D-A86D-E59DE5429540}" type="parTrans" cxnId="{6431C603-36A6-CF47-A8BF-115BAD168758}">
      <dgm:prSet/>
      <dgm:spPr/>
      <dgm:t>
        <a:bodyPr/>
        <a:lstStyle/>
        <a:p>
          <a:endParaRPr lang="en-US"/>
        </a:p>
      </dgm:t>
    </dgm:pt>
    <dgm:pt modelId="{5ABF93A8-7E46-E448-AE00-DA2E20892DC9}" type="sibTrans" cxnId="{6431C603-36A6-CF47-A8BF-115BAD168758}">
      <dgm:prSet/>
      <dgm:spPr/>
      <dgm:t>
        <a:bodyPr/>
        <a:lstStyle/>
        <a:p>
          <a:endParaRPr lang="en-US"/>
        </a:p>
      </dgm:t>
    </dgm:pt>
    <dgm:pt modelId="{0A8976BA-43F7-C946-9068-356344488A22}">
      <dgm:prSet phldrT="[Text]"/>
      <dgm:spPr/>
      <dgm:t>
        <a:bodyPr/>
        <a:lstStyle/>
        <a:p>
          <a:r>
            <a:rPr lang="en-US" dirty="0"/>
            <a:t>Amending PMO Processes</a:t>
          </a:r>
        </a:p>
      </dgm:t>
    </dgm:pt>
    <dgm:pt modelId="{C019D0A6-520C-844F-922E-86551483BDE6}" type="parTrans" cxnId="{A28CD24A-330D-4B4E-BF7B-71097C9E6474}">
      <dgm:prSet/>
      <dgm:spPr/>
      <dgm:t>
        <a:bodyPr/>
        <a:lstStyle/>
        <a:p>
          <a:endParaRPr lang="en-US"/>
        </a:p>
      </dgm:t>
    </dgm:pt>
    <dgm:pt modelId="{30200C56-8BFB-7C4E-B12F-D5D8D69931B6}" type="sibTrans" cxnId="{A28CD24A-330D-4B4E-BF7B-71097C9E6474}">
      <dgm:prSet/>
      <dgm:spPr/>
      <dgm:t>
        <a:bodyPr/>
        <a:lstStyle/>
        <a:p>
          <a:endParaRPr lang="en-US"/>
        </a:p>
      </dgm:t>
    </dgm:pt>
    <dgm:pt modelId="{B717ACF2-984A-B443-855A-0A9EAB253EF5}">
      <dgm:prSet phldrT="[Text]"/>
      <dgm:spPr/>
      <dgm:t>
        <a:bodyPr/>
        <a:lstStyle/>
        <a:p>
          <a:r>
            <a:rPr lang="en-US" dirty="0"/>
            <a:t>Training our Project Teams</a:t>
          </a:r>
        </a:p>
      </dgm:t>
    </dgm:pt>
    <dgm:pt modelId="{5657B853-6AD8-5648-8C5A-8FCF6BDE64F2}" type="parTrans" cxnId="{57EABFB3-447D-C346-B609-0446EB7F8E9D}">
      <dgm:prSet/>
      <dgm:spPr/>
      <dgm:t>
        <a:bodyPr/>
        <a:lstStyle/>
        <a:p>
          <a:endParaRPr lang="en-US"/>
        </a:p>
      </dgm:t>
    </dgm:pt>
    <dgm:pt modelId="{9D18AB8F-8306-4947-9A50-45FEF063DE4C}" type="sibTrans" cxnId="{57EABFB3-447D-C346-B609-0446EB7F8E9D}">
      <dgm:prSet/>
      <dgm:spPr/>
      <dgm:t>
        <a:bodyPr/>
        <a:lstStyle/>
        <a:p>
          <a:endParaRPr lang="en-US"/>
        </a:p>
      </dgm:t>
    </dgm:pt>
    <dgm:pt modelId="{EC6EFF1B-1B97-EC41-98AF-D0AE96A4A727}">
      <dgm:prSet phldrT="[Text]"/>
      <dgm:spPr/>
      <dgm:t>
        <a:bodyPr/>
        <a:lstStyle/>
        <a:p>
          <a:r>
            <a:rPr lang="en-US" dirty="0"/>
            <a:t>Pilot Projects</a:t>
          </a:r>
        </a:p>
      </dgm:t>
    </dgm:pt>
    <dgm:pt modelId="{9F488391-C17A-9E4D-9357-E9DD5F74F3E6}" type="parTrans" cxnId="{9DAA649B-28C0-1942-A44A-E3EDCB87E8E9}">
      <dgm:prSet/>
      <dgm:spPr/>
      <dgm:t>
        <a:bodyPr/>
        <a:lstStyle/>
        <a:p>
          <a:endParaRPr lang="en-US"/>
        </a:p>
      </dgm:t>
    </dgm:pt>
    <dgm:pt modelId="{29D62CC0-F23B-C144-8AFF-4D11F61B1F59}" type="sibTrans" cxnId="{9DAA649B-28C0-1942-A44A-E3EDCB87E8E9}">
      <dgm:prSet/>
      <dgm:spPr/>
      <dgm:t>
        <a:bodyPr/>
        <a:lstStyle/>
        <a:p>
          <a:endParaRPr lang="en-US"/>
        </a:p>
      </dgm:t>
    </dgm:pt>
    <dgm:pt modelId="{8BED1DDC-2AA8-1D43-811F-22D40D1F8B40}">
      <dgm:prSet phldrT="[Text]"/>
      <dgm:spPr/>
      <dgm:t>
        <a:bodyPr/>
        <a:lstStyle/>
        <a:p>
          <a:r>
            <a:rPr lang="en-US" dirty="0"/>
            <a:t>Full Rollout</a:t>
          </a:r>
        </a:p>
        <a:p>
          <a:endParaRPr lang="en-US" dirty="0"/>
        </a:p>
      </dgm:t>
    </dgm:pt>
    <dgm:pt modelId="{7689F172-A80D-5B41-B9FD-671D0DC33D5C}" type="parTrans" cxnId="{B2604048-1E44-C14C-A651-8EF6B119BDBF}">
      <dgm:prSet/>
      <dgm:spPr/>
      <dgm:t>
        <a:bodyPr/>
        <a:lstStyle/>
        <a:p>
          <a:endParaRPr lang="en-US"/>
        </a:p>
      </dgm:t>
    </dgm:pt>
    <dgm:pt modelId="{18BF0795-01CD-3F4E-88E9-59D5344B5074}" type="sibTrans" cxnId="{B2604048-1E44-C14C-A651-8EF6B119BDBF}">
      <dgm:prSet/>
      <dgm:spPr/>
      <dgm:t>
        <a:bodyPr/>
        <a:lstStyle/>
        <a:p>
          <a:endParaRPr lang="en-US"/>
        </a:p>
      </dgm:t>
    </dgm:pt>
    <dgm:pt modelId="{2C254738-17D4-B248-839F-1EF958EC7492}" type="pres">
      <dgm:prSet presAssocID="{056EFE9B-29BD-B040-8E10-8B44F3D1DBDF}" presName="Name0" presStyleCnt="0">
        <dgm:presLayoutVars>
          <dgm:dir/>
          <dgm:resizeHandles val="exact"/>
        </dgm:presLayoutVars>
      </dgm:prSet>
      <dgm:spPr/>
    </dgm:pt>
    <dgm:pt modelId="{97D1230A-42CA-ED42-B4A2-D6816AEBD76D}" type="pres">
      <dgm:prSet presAssocID="{E9300CAF-05F3-314A-ABFA-41214570D8F8}" presName="parTxOnly" presStyleLbl="node1" presStyleIdx="0" presStyleCnt="7">
        <dgm:presLayoutVars>
          <dgm:bulletEnabled val="1"/>
        </dgm:presLayoutVars>
      </dgm:prSet>
      <dgm:spPr/>
    </dgm:pt>
    <dgm:pt modelId="{C1FA707D-9AC7-D04C-9D97-FB76AC50426A}" type="pres">
      <dgm:prSet presAssocID="{0B7C1D24-E4D6-D743-88BD-4D4CDA6AB1AD}" presName="parSpace" presStyleCnt="0"/>
      <dgm:spPr/>
    </dgm:pt>
    <dgm:pt modelId="{21939747-89C5-494A-937A-BF3A5D7469C7}" type="pres">
      <dgm:prSet presAssocID="{BC5973E3-F2DD-7F4B-AAA0-592D1B7269AC}" presName="parTxOnly" presStyleLbl="node1" presStyleIdx="1" presStyleCnt="7">
        <dgm:presLayoutVars>
          <dgm:bulletEnabled val="1"/>
        </dgm:presLayoutVars>
      </dgm:prSet>
      <dgm:spPr/>
    </dgm:pt>
    <dgm:pt modelId="{4CB6BA6C-332D-FF4E-A8F3-ED84E65B25EE}" type="pres">
      <dgm:prSet presAssocID="{259BAF2F-06C0-AA42-BA48-DA542FDBC030}" presName="parSpace" presStyleCnt="0"/>
      <dgm:spPr/>
    </dgm:pt>
    <dgm:pt modelId="{E83DE8F4-63B9-8546-8947-90CF8E5C6394}" type="pres">
      <dgm:prSet presAssocID="{EC6EFF1B-1B97-EC41-98AF-D0AE96A4A727}" presName="parTxOnly" presStyleLbl="node1" presStyleIdx="2" presStyleCnt="7">
        <dgm:presLayoutVars>
          <dgm:bulletEnabled val="1"/>
        </dgm:presLayoutVars>
      </dgm:prSet>
      <dgm:spPr/>
    </dgm:pt>
    <dgm:pt modelId="{8D4A6553-BFE1-BD4D-9915-6E19A268F101}" type="pres">
      <dgm:prSet presAssocID="{29D62CC0-F23B-C144-8AFF-4D11F61B1F59}" presName="parSpace" presStyleCnt="0"/>
      <dgm:spPr/>
    </dgm:pt>
    <dgm:pt modelId="{DB2408D9-79FD-864B-97CF-B8546D7E18B9}" type="pres">
      <dgm:prSet presAssocID="{0A8976BA-43F7-C946-9068-356344488A22}" presName="parTxOnly" presStyleLbl="node1" presStyleIdx="3" presStyleCnt="7">
        <dgm:presLayoutVars>
          <dgm:bulletEnabled val="1"/>
        </dgm:presLayoutVars>
      </dgm:prSet>
      <dgm:spPr/>
    </dgm:pt>
    <dgm:pt modelId="{E07D50D0-4186-A24C-B052-F91324FADFCB}" type="pres">
      <dgm:prSet presAssocID="{30200C56-8BFB-7C4E-B12F-D5D8D69931B6}" presName="parSpace" presStyleCnt="0"/>
      <dgm:spPr/>
    </dgm:pt>
    <dgm:pt modelId="{7309F59B-2EEE-F64A-A4F4-C21C8E8CDA45}" type="pres">
      <dgm:prSet presAssocID="{40E88C41-4442-AD4E-B7DE-9729DAEF935E}" presName="parTxOnly" presStyleLbl="node1" presStyleIdx="4" presStyleCnt="7">
        <dgm:presLayoutVars>
          <dgm:bulletEnabled val="1"/>
        </dgm:presLayoutVars>
      </dgm:prSet>
      <dgm:spPr/>
    </dgm:pt>
    <dgm:pt modelId="{548ABD3E-4366-CD4E-A74C-365D90F85DD8}" type="pres">
      <dgm:prSet presAssocID="{5ABF93A8-7E46-E448-AE00-DA2E20892DC9}" presName="parSpace" presStyleCnt="0"/>
      <dgm:spPr/>
    </dgm:pt>
    <dgm:pt modelId="{A80A7B33-1912-8141-8011-0D394B9328FB}" type="pres">
      <dgm:prSet presAssocID="{B717ACF2-984A-B443-855A-0A9EAB253EF5}" presName="parTxOnly" presStyleLbl="node1" presStyleIdx="5" presStyleCnt="7">
        <dgm:presLayoutVars>
          <dgm:bulletEnabled val="1"/>
        </dgm:presLayoutVars>
      </dgm:prSet>
      <dgm:spPr/>
    </dgm:pt>
    <dgm:pt modelId="{F1E579D5-CC56-5441-A41F-0694E843B664}" type="pres">
      <dgm:prSet presAssocID="{9D18AB8F-8306-4947-9A50-45FEF063DE4C}" presName="parSpace" presStyleCnt="0"/>
      <dgm:spPr/>
    </dgm:pt>
    <dgm:pt modelId="{F412F665-180F-F24D-B39A-A9603669030A}" type="pres">
      <dgm:prSet presAssocID="{8BED1DDC-2AA8-1D43-811F-22D40D1F8B40}" presName="parTxOnly" presStyleLbl="node1" presStyleIdx="6" presStyleCnt="7">
        <dgm:presLayoutVars>
          <dgm:bulletEnabled val="1"/>
        </dgm:presLayoutVars>
      </dgm:prSet>
      <dgm:spPr/>
    </dgm:pt>
  </dgm:ptLst>
  <dgm:cxnLst>
    <dgm:cxn modelId="{6431C603-36A6-CF47-A8BF-115BAD168758}" srcId="{056EFE9B-29BD-B040-8E10-8B44F3D1DBDF}" destId="{40E88C41-4442-AD4E-B7DE-9729DAEF935E}" srcOrd="4" destOrd="0" parTransId="{4CA39BAF-44B8-194D-A86D-E59DE5429540}" sibTransId="{5ABF93A8-7E46-E448-AE00-DA2E20892DC9}"/>
    <dgm:cxn modelId="{A663BC05-5D87-8042-B8D4-587AB8B0B091}" type="presOf" srcId="{056EFE9B-29BD-B040-8E10-8B44F3D1DBDF}" destId="{2C254738-17D4-B248-839F-1EF958EC7492}" srcOrd="0" destOrd="0" presId="urn:microsoft.com/office/officeart/2005/8/layout/hChevron3"/>
    <dgm:cxn modelId="{9286C51F-D4EB-F74F-861E-D57EF4C182C2}" type="presOf" srcId="{EC6EFF1B-1B97-EC41-98AF-D0AE96A4A727}" destId="{E83DE8F4-63B9-8546-8947-90CF8E5C6394}" srcOrd="0" destOrd="0" presId="urn:microsoft.com/office/officeart/2005/8/layout/hChevron3"/>
    <dgm:cxn modelId="{F1CB6B24-9137-B148-821E-8B4EC528A4AA}" srcId="{056EFE9B-29BD-B040-8E10-8B44F3D1DBDF}" destId="{BC5973E3-F2DD-7F4B-AAA0-592D1B7269AC}" srcOrd="1" destOrd="0" parTransId="{23AE6E39-D23B-7343-9B49-3664AB4E2E02}" sibTransId="{259BAF2F-06C0-AA42-BA48-DA542FDBC030}"/>
    <dgm:cxn modelId="{A2F96330-D012-F443-92C0-8DC83A88ACE7}" type="presOf" srcId="{BC5973E3-F2DD-7F4B-AAA0-592D1B7269AC}" destId="{21939747-89C5-494A-937A-BF3A5D7469C7}" srcOrd="0" destOrd="0" presId="urn:microsoft.com/office/officeart/2005/8/layout/hChevron3"/>
    <dgm:cxn modelId="{71E5AB37-3E04-3C45-896E-BE40FEA44C7C}" type="presOf" srcId="{B717ACF2-984A-B443-855A-0A9EAB253EF5}" destId="{A80A7B33-1912-8141-8011-0D394B9328FB}" srcOrd="0" destOrd="0" presId="urn:microsoft.com/office/officeart/2005/8/layout/hChevron3"/>
    <dgm:cxn modelId="{B2604048-1E44-C14C-A651-8EF6B119BDBF}" srcId="{056EFE9B-29BD-B040-8E10-8B44F3D1DBDF}" destId="{8BED1DDC-2AA8-1D43-811F-22D40D1F8B40}" srcOrd="6" destOrd="0" parTransId="{7689F172-A80D-5B41-B9FD-671D0DC33D5C}" sibTransId="{18BF0795-01CD-3F4E-88E9-59D5344B5074}"/>
    <dgm:cxn modelId="{A28CD24A-330D-4B4E-BF7B-71097C9E6474}" srcId="{056EFE9B-29BD-B040-8E10-8B44F3D1DBDF}" destId="{0A8976BA-43F7-C946-9068-356344488A22}" srcOrd="3" destOrd="0" parTransId="{C019D0A6-520C-844F-922E-86551483BDE6}" sibTransId="{30200C56-8BFB-7C4E-B12F-D5D8D69931B6}"/>
    <dgm:cxn modelId="{1478FE4F-55E7-6C43-8C5D-B6262DC35099}" type="presOf" srcId="{0A8976BA-43F7-C946-9068-356344488A22}" destId="{DB2408D9-79FD-864B-97CF-B8546D7E18B9}" srcOrd="0" destOrd="0" presId="urn:microsoft.com/office/officeart/2005/8/layout/hChevron3"/>
    <dgm:cxn modelId="{EFDABC91-3476-F44C-B3EE-E167E74674C6}" type="presOf" srcId="{E9300CAF-05F3-314A-ABFA-41214570D8F8}" destId="{97D1230A-42CA-ED42-B4A2-D6816AEBD76D}" srcOrd="0" destOrd="0" presId="urn:microsoft.com/office/officeart/2005/8/layout/hChevron3"/>
    <dgm:cxn modelId="{9DAA649B-28C0-1942-A44A-E3EDCB87E8E9}" srcId="{056EFE9B-29BD-B040-8E10-8B44F3D1DBDF}" destId="{EC6EFF1B-1B97-EC41-98AF-D0AE96A4A727}" srcOrd="2" destOrd="0" parTransId="{9F488391-C17A-9E4D-9357-E9DD5F74F3E6}" sibTransId="{29D62CC0-F23B-C144-8AFF-4D11F61B1F59}"/>
    <dgm:cxn modelId="{57EABFB3-447D-C346-B609-0446EB7F8E9D}" srcId="{056EFE9B-29BD-B040-8E10-8B44F3D1DBDF}" destId="{B717ACF2-984A-B443-855A-0A9EAB253EF5}" srcOrd="5" destOrd="0" parTransId="{5657B853-6AD8-5648-8C5A-8FCF6BDE64F2}" sibTransId="{9D18AB8F-8306-4947-9A50-45FEF063DE4C}"/>
    <dgm:cxn modelId="{35797CB6-E1B2-C541-8680-48046CFA90F5}" type="presOf" srcId="{8BED1DDC-2AA8-1D43-811F-22D40D1F8B40}" destId="{F412F665-180F-F24D-B39A-A9603669030A}" srcOrd="0" destOrd="0" presId="urn:microsoft.com/office/officeart/2005/8/layout/hChevron3"/>
    <dgm:cxn modelId="{3C33DCBD-336A-7541-8984-B23603584844}" type="presOf" srcId="{40E88C41-4442-AD4E-B7DE-9729DAEF935E}" destId="{7309F59B-2EEE-F64A-A4F4-C21C8E8CDA45}" srcOrd="0" destOrd="0" presId="urn:microsoft.com/office/officeart/2005/8/layout/hChevron3"/>
    <dgm:cxn modelId="{7EDFB8C6-04BF-0349-8BE8-FBEAC9BFA1A3}" srcId="{056EFE9B-29BD-B040-8E10-8B44F3D1DBDF}" destId="{E9300CAF-05F3-314A-ABFA-41214570D8F8}" srcOrd="0" destOrd="0" parTransId="{8A2F87D7-7DAA-314E-A351-D47F55CDFA41}" sibTransId="{0B7C1D24-E4D6-D743-88BD-4D4CDA6AB1AD}"/>
    <dgm:cxn modelId="{A9509F2C-2B1C-094D-8160-CA6483F293AF}" type="presParOf" srcId="{2C254738-17D4-B248-839F-1EF958EC7492}" destId="{97D1230A-42CA-ED42-B4A2-D6816AEBD76D}" srcOrd="0" destOrd="0" presId="urn:microsoft.com/office/officeart/2005/8/layout/hChevron3"/>
    <dgm:cxn modelId="{A4DD0FA3-B43C-2B49-9A98-8A776F2D02C0}" type="presParOf" srcId="{2C254738-17D4-B248-839F-1EF958EC7492}" destId="{C1FA707D-9AC7-D04C-9D97-FB76AC50426A}" srcOrd="1" destOrd="0" presId="urn:microsoft.com/office/officeart/2005/8/layout/hChevron3"/>
    <dgm:cxn modelId="{95B6CF62-6AE2-B54B-B855-F38D5E817FE2}" type="presParOf" srcId="{2C254738-17D4-B248-839F-1EF958EC7492}" destId="{21939747-89C5-494A-937A-BF3A5D7469C7}" srcOrd="2" destOrd="0" presId="urn:microsoft.com/office/officeart/2005/8/layout/hChevron3"/>
    <dgm:cxn modelId="{0D9F2493-0E8C-DF40-A7B2-8FD12BC04A6C}" type="presParOf" srcId="{2C254738-17D4-B248-839F-1EF958EC7492}" destId="{4CB6BA6C-332D-FF4E-A8F3-ED84E65B25EE}" srcOrd="3" destOrd="0" presId="urn:microsoft.com/office/officeart/2005/8/layout/hChevron3"/>
    <dgm:cxn modelId="{05DF6965-C353-8648-A5E5-E3D820DCC6A5}" type="presParOf" srcId="{2C254738-17D4-B248-839F-1EF958EC7492}" destId="{E83DE8F4-63B9-8546-8947-90CF8E5C6394}" srcOrd="4" destOrd="0" presId="urn:microsoft.com/office/officeart/2005/8/layout/hChevron3"/>
    <dgm:cxn modelId="{7D7AC071-E8C8-554C-A73A-EFA80B9EB2A6}" type="presParOf" srcId="{2C254738-17D4-B248-839F-1EF958EC7492}" destId="{8D4A6553-BFE1-BD4D-9915-6E19A268F101}" srcOrd="5" destOrd="0" presId="urn:microsoft.com/office/officeart/2005/8/layout/hChevron3"/>
    <dgm:cxn modelId="{C7508546-C1A3-F34B-BAE7-468183FF1F4A}" type="presParOf" srcId="{2C254738-17D4-B248-839F-1EF958EC7492}" destId="{DB2408D9-79FD-864B-97CF-B8546D7E18B9}" srcOrd="6" destOrd="0" presId="urn:microsoft.com/office/officeart/2005/8/layout/hChevron3"/>
    <dgm:cxn modelId="{1304C763-AF26-6E42-93DA-ACF7E7751EE7}" type="presParOf" srcId="{2C254738-17D4-B248-839F-1EF958EC7492}" destId="{E07D50D0-4186-A24C-B052-F91324FADFCB}" srcOrd="7" destOrd="0" presId="urn:microsoft.com/office/officeart/2005/8/layout/hChevron3"/>
    <dgm:cxn modelId="{F17D1415-B9F6-6A47-8EB2-48B5B42E3AD3}" type="presParOf" srcId="{2C254738-17D4-B248-839F-1EF958EC7492}" destId="{7309F59B-2EEE-F64A-A4F4-C21C8E8CDA45}" srcOrd="8" destOrd="0" presId="urn:microsoft.com/office/officeart/2005/8/layout/hChevron3"/>
    <dgm:cxn modelId="{AB8BCE1A-3ACB-254B-98B8-D412C599CAE2}" type="presParOf" srcId="{2C254738-17D4-B248-839F-1EF958EC7492}" destId="{548ABD3E-4366-CD4E-A74C-365D90F85DD8}" srcOrd="9" destOrd="0" presId="urn:microsoft.com/office/officeart/2005/8/layout/hChevron3"/>
    <dgm:cxn modelId="{7C097951-89B9-8E4B-AB0C-2AB41D7EF811}" type="presParOf" srcId="{2C254738-17D4-B248-839F-1EF958EC7492}" destId="{A80A7B33-1912-8141-8011-0D394B9328FB}" srcOrd="10" destOrd="0" presId="urn:microsoft.com/office/officeart/2005/8/layout/hChevron3"/>
    <dgm:cxn modelId="{A818BE63-97F3-ED46-A20A-CB838DD4E3B8}" type="presParOf" srcId="{2C254738-17D4-B248-839F-1EF958EC7492}" destId="{F1E579D5-CC56-5441-A41F-0694E843B664}" srcOrd="11" destOrd="0" presId="urn:microsoft.com/office/officeart/2005/8/layout/hChevron3"/>
    <dgm:cxn modelId="{42D2195E-ECA4-7E43-B664-054D1B111787}" type="presParOf" srcId="{2C254738-17D4-B248-839F-1EF958EC7492}" destId="{F412F665-180F-F24D-B39A-A9603669030A}"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230A-42CA-ED42-B4A2-D6816AEBD76D}">
      <dsp:nvSpPr>
        <dsp:cNvPr id="0" name=""/>
        <dsp:cNvSpPr/>
      </dsp:nvSpPr>
      <dsp:spPr>
        <a:xfrm>
          <a:off x="1572" y="1120756"/>
          <a:ext cx="1849906" cy="739962"/>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Teams Knowledge</a:t>
          </a:r>
        </a:p>
      </dsp:txBody>
      <dsp:txXfrm>
        <a:off x="1572" y="1120756"/>
        <a:ext cx="1664916" cy="739962"/>
      </dsp:txXfrm>
    </dsp:sp>
    <dsp:sp modelId="{21939747-89C5-494A-937A-BF3A5D7469C7}">
      <dsp:nvSpPr>
        <dsp:cNvPr id="0" name=""/>
        <dsp:cNvSpPr/>
      </dsp:nvSpPr>
      <dsp:spPr>
        <a:xfrm>
          <a:off x="1481497" y="1120756"/>
          <a:ext cx="1849906" cy="73996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Creating a Prototype Team</a:t>
          </a:r>
        </a:p>
      </dsp:txBody>
      <dsp:txXfrm>
        <a:off x="1851478" y="1120756"/>
        <a:ext cx="1109944" cy="739962"/>
      </dsp:txXfrm>
    </dsp:sp>
    <dsp:sp modelId="{E83DE8F4-63B9-8546-8947-90CF8E5C6394}">
      <dsp:nvSpPr>
        <dsp:cNvPr id="0" name=""/>
        <dsp:cNvSpPr/>
      </dsp:nvSpPr>
      <dsp:spPr>
        <a:xfrm>
          <a:off x="2961422" y="1120756"/>
          <a:ext cx="1849906" cy="73996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Pilot Projects</a:t>
          </a:r>
        </a:p>
      </dsp:txBody>
      <dsp:txXfrm>
        <a:off x="3331403" y="1120756"/>
        <a:ext cx="1109944" cy="739962"/>
      </dsp:txXfrm>
    </dsp:sp>
    <dsp:sp modelId="{DB2408D9-79FD-864B-97CF-B8546D7E18B9}">
      <dsp:nvSpPr>
        <dsp:cNvPr id="0" name=""/>
        <dsp:cNvSpPr/>
      </dsp:nvSpPr>
      <dsp:spPr>
        <a:xfrm>
          <a:off x="4441346" y="1120756"/>
          <a:ext cx="1849906" cy="73996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Amending PMO Processes</a:t>
          </a:r>
        </a:p>
      </dsp:txBody>
      <dsp:txXfrm>
        <a:off x="4811327" y="1120756"/>
        <a:ext cx="1109944" cy="739962"/>
      </dsp:txXfrm>
    </dsp:sp>
    <dsp:sp modelId="{7309F59B-2EEE-F64A-A4F4-C21C8E8CDA45}">
      <dsp:nvSpPr>
        <dsp:cNvPr id="0" name=""/>
        <dsp:cNvSpPr/>
      </dsp:nvSpPr>
      <dsp:spPr>
        <a:xfrm>
          <a:off x="5921271" y="1120756"/>
          <a:ext cx="1849906" cy="73996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Training Our PMs</a:t>
          </a:r>
        </a:p>
      </dsp:txBody>
      <dsp:txXfrm>
        <a:off x="6291252" y="1120756"/>
        <a:ext cx="1109944" cy="739962"/>
      </dsp:txXfrm>
    </dsp:sp>
    <dsp:sp modelId="{A80A7B33-1912-8141-8011-0D394B9328FB}">
      <dsp:nvSpPr>
        <dsp:cNvPr id="0" name=""/>
        <dsp:cNvSpPr/>
      </dsp:nvSpPr>
      <dsp:spPr>
        <a:xfrm>
          <a:off x="7401196" y="1120756"/>
          <a:ext cx="1849906" cy="73996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Training our Project Teams</a:t>
          </a:r>
        </a:p>
      </dsp:txBody>
      <dsp:txXfrm>
        <a:off x="7771177" y="1120756"/>
        <a:ext cx="1109944" cy="739962"/>
      </dsp:txXfrm>
    </dsp:sp>
    <dsp:sp modelId="{F412F665-180F-F24D-B39A-A9603669030A}">
      <dsp:nvSpPr>
        <dsp:cNvPr id="0" name=""/>
        <dsp:cNvSpPr/>
      </dsp:nvSpPr>
      <dsp:spPr>
        <a:xfrm>
          <a:off x="8881121" y="1120756"/>
          <a:ext cx="1849906" cy="73996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Full Rollout</a:t>
          </a:r>
        </a:p>
        <a:p>
          <a:pPr marL="0" lvl="0" indent="0" algn="ctr" defTabSz="666750">
            <a:lnSpc>
              <a:spcPct val="90000"/>
            </a:lnSpc>
            <a:spcBef>
              <a:spcPct val="0"/>
            </a:spcBef>
            <a:spcAft>
              <a:spcPct val="35000"/>
            </a:spcAft>
            <a:buNone/>
          </a:pPr>
          <a:endParaRPr lang="en-US" sz="1500" kern="1200" dirty="0"/>
        </a:p>
      </dsp:txBody>
      <dsp:txXfrm>
        <a:off x="9251102" y="1120756"/>
        <a:ext cx="1109944" cy="739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91F70-AD07-C844-9944-547CC136E1E3}">
      <dsp:nvSpPr>
        <dsp:cNvPr id="0" name=""/>
        <dsp:cNvSpPr/>
      </dsp:nvSpPr>
      <dsp:spPr>
        <a:xfrm>
          <a:off x="308796" y="2331"/>
          <a:ext cx="2173337" cy="1304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Features</a:t>
          </a:r>
        </a:p>
      </dsp:txBody>
      <dsp:txXfrm>
        <a:off x="308796" y="2331"/>
        <a:ext cx="2173337" cy="1304002"/>
      </dsp:txXfrm>
    </dsp:sp>
    <dsp:sp modelId="{2D6D50DC-BACB-7B4D-B0B8-8D665CC5831D}">
      <dsp:nvSpPr>
        <dsp:cNvPr id="0" name=""/>
        <dsp:cNvSpPr/>
      </dsp:nvSpPr>
      <dsp:spPr>
        <a:xfrm>
          <a:off x="2699466" y="2331"/>
          <a:ext cx="2173337" cy="13040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Templates</a:t>
          </a:r>
        </a:p>
      </dsp:txBody>
      <dsp:txXfrm>
        <a:off x="2699466" y="2331"/>
        <a:ext cx="2173337" cy="1304002"/>
      </dsp:txXfrm>
    </dsp:sp>
    <dsp:sp modelId="{372D113A-49B3-4E46-9F85-5F7406E79B44}">
      <dsp:nvSpPr>
        <dsp:cNvPr id="0" name=""/>
        <dsp:cNvSpPr/>
      </dsp:nvSpPr>
      <dsp:spPr>
        <a:xfrm>
          <a:off x="308796" y="1523667"/>
          <a:ext cx="2173337" cy="13040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Archiving</a:t>
          </a:r>
        </a:p>
      </dsp:txBody>
      <dsp:txXfrm>
        <a:off x="308796" y="1523667"/>
        <a:ext cx="2173337" cy="1304002"/>
      </dsp:txXfrm>
    </dsp:sp>
    <dsp:sp modelId="{C7D9CEF3-19A7-3748-8E09-65B9BFB6AF1D}">
      <dsp:nvSpPr>
        <dsp:cNvPr id="0" name=""/>
        <dsp:cNvSpPr/>
      </dsp:nvSpPr>
      <dsp:spPr>
        <a:xfrm>
          <a:off x="2699466" y="1523667"/>
          <a:ext cx="2173337" cy="13040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Notifications</a:t>
          </a:r>
        </a:p>
      </dsp:txBody>
      <dsp:txXfrm>
        <a:off x="2699466" y="1523667"/>
        <a:ext cx="2173337" cy="1304002"/>
      </dsp:txXfrm>
    </dsp:sp>
    <dsp:sp modelId="{27B9C76B-EFC8-384F-A746-F78A221A544A}">
      <dsp:nvSpPr>
        <dsp:cNvPr id="0" name=""/>
        <dsp:cNvSpPr/>
      </dsp:nvSpPr>
      <dsp:spPr>
        <a:xfrm>
          <a:off x="308796" y="3045003"/>
          <a:ext cx="2173337" cy="13040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Best Practices</a:t>
          </a:r>
        </a:p>
      </dsp:txBody>
      <dsp:txXfrm>
        <a:off x="308796" y="3045003"/>
        <a:ext cx="2173337" cy="1304002"/>
      </dsp:txXfrm>
    </dsp:sp>
    <dsp:sp modelId="{53EC7A1D-D724-994C-A389-D662D22D5B8B}">
      <dsp:nvSpPr>
        <dsp:cNvPr id="0" name=""/>
        <dsp:cNvSpPr/>
      </dsp:nvSpPr>
      <dsp:spPr>
        <a:xfrm>
          <a:off x="2699466" y="3045003"/>
          <a:ext cx="2173337" cy="1304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Use for Projects</a:t>
          </a:r>
        </a:p>
      </dsp:txBody>
      <dsp:txXfrm>
        <a:off x="2699466" y="3045003"/>
        <a:ext cx="2173337" cy="1304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230A-42CA-ED42-B4A2-D6816AEBD76D}">
      <dsp:nvSpPr>
        <dsp:cNvPr id="0" name=""/>
        <dsp:cNvSpPr/>
      </dsp:nvSpPr>
      <dsp:spPr>
        <a:xfrm>
          <a:off x="1572" y="1120756"/>
          <a:ext cx="1849906" cy="739962"/>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Teams Knowledge</a:t>
          </a:r>
        </a:p>
      </dsp:txBody>
      <dsp:txXfrm>
        <a:off x="1572" y="1120756"/>
        <a:ext cx="1664916" cy="739962"/>
      </dsp:txXfrm>
    </dsp:sp>
    <dsp:sp modelId="{21939747-89C5-494A-937A-BF3A5D7469C7}">
      <dsp:nvSpPr>
        <dsp:cNvPr id="0" name=""/>
        <dsp:cNvSpPr/>
      </dsp:nvSpPr>
      <dsp:spPr>
        <a:xfrm>
          <a:off x="1481497" y="1120756"/>
          <a:ext cx="1849906" cy="73996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Creating a Prototype Team</a:t>
          </a:r>
        </a:p>
      </dsp:txBody>
      <dsp:txXfrm>
        <a:off x="1851478" y="1120756"/>
        <a:ext cx="1109944" cy="739962"/>
      </dsp:txXfrm>
    </dsp:sp>
    <dsp:sp modelId="{E83DE8F4-63B9-8546-8947-90CF8E5C6394}">
      <dsp:nvSpPr>
        <dsp:cNvPr id="0" name=""/>
        <dsp:cNvSpPr/>
      </dsp:nvSpPr>
      <dsp:spPr>
        <a:xfrm>
          <a:off x="2961422" y="1120756"/>
          <a:ext cx="1849906" cy="73996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Pilot Projects</a:t>
          </a:r>
        </a:p>
      </dsp:txBody>
      <dsp:txXfrm>
        <a:off x="3331403" y="1120756"/>
        <a:ext cx="1109944" cy="739962"/>
      </dsp:txXfrm>
    </dsp:sp>
    <dsp:sp modelId="{DB2408D9-79FD-864B-97CF-B8546D7E18B9}">
      <dsp:nvSpPr>
        <dsp:cNvPr id="0" name=""/>
        <dsp:cNvSpPr/>
      </dsp:nvSpPr>
      <dsp:spPr>
        <a:xfrm>
          <a:off x="4441346" y="1120756"/>
          <a:ext cx="1849906" cy="73996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Amending PMO Processes</a:t>
          </a:r>
        </a:p>
      </dsp:txBody>
      <dsp:txXfrm>
        <a:off x="4811327" y="1120756"/>
        <a:ext cx="1109944" cy="739962"/>
      </dsp:txXfrm>
    </dsp:sp>
    <dsp:sp modelId="{7309F59B-2EEE-F64A-A4F4-C21C8E8CDA45}">
      <dsp:nvSpPr>
        <dsp:cNvPr id="0" name=""/>
        <dsp:cNvSpPr/>
      </dsp:nvSpPr>
      <dsp:spPr>
        <a:xfrm>
          <a:off x="5921271" y="1120756"/>
          <a:ext cx="1849906" cy="73996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Training Our PMs</a:t>
          </a:r>
        </a:p>
      </dsp:txBody>
      <dsp:txXfrm>
        <a:off x="6291252" y="1120756"/>
        <a:ext cx="1109944" cy="739962"/>
      </dsp:txXfrm>
    </dsp:sp>
    <dsp:sp modelId="{A80A7B33-1912-8141-8011-0D394B9328FB}">
      <dsp:nvSpPr>
        <dsp:cNvPr id="0" name=""/>
        <dsp:cNvSpPr/>
      </dsp:nvSpPr>
      <dsp:spPr>
        <a:xfrm>
          <a:off x="7401196" y="1120756"/>
          <a:ext cx="1849906" cy="73996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Training our Project Teams</a:t>
          </a:r>
        </a:p>
      </dsp:txBody>
      <dsp:txXfrm>
        <a:off x="7771177" y="1120756"/>
        <a:ext cx="1109944" cy="739962"/>
      </dsp:txXfrm>
    </dsp:sp>
    <dsp:sp modelId="{F412F665-180F-F24D-B39A-A9603669030A}">
      <dsp:nvSpPr>
        <dsp:cNvPr id="0" name=""/>
        <dsp:cNvSpPr/>
      </dsp:nvSpPr>
      <dsp:spPr>
        <a:xfrm>
          <a:off x="8881121" y="1120756"/>
          <a:ext cx="1849906" cy="73996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007"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Full Rollout</a:t>
          </a:r>
        </a:p>
        <a:p>
          <a:pPr marL="0" lvl="0" indent="0" algn="ctr" defTabSz="666750">
            <a:lnSpc>
              <a:spcPct val="90000"/>
            </a:lnSpc>
            <a:spcBef>
              <a:spcPct val="0"/>
            </a:spcBef>
            <a:spcAft>
              <a:spcPct val="35000"/>
            </a:spcAft>
            <a:buNone/>
          </a:pPr>
          <a:endParaRPr lang="en-US" sz="1500" kern="1200" dirty="0"/>
        </a:p>
      </dsp:txBody>
      <dsp:txXfrm>
        <a:off x="9251102" y="1120756"/>
        <a:ext cx="1109944" cy="7399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DEED8-0016-074D-A38B-3DF133142C2B}" type="datetimeFigureOut">
              <a:rPr lang="en-US" smtClean="0"/>
              <a:t>5/6/25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77078-6460-BD4C-B714-6664F2BDDF65}" type="slidenum">
              <a:rPr lang="en-US" smtClean="0"/>
              <a:t>‹#›</a:t>
            </a:fld>
            <a:endParaRPr lang="en-US"/>
          </a:p>
        </p:txBody>
      </p:sp>
    </p:spTree>
    <p:extLst>
      <p:ext uri="{BB962C8B-B14F-4D97-AF65-F5344CB8AC3E}">
        <p14:creationId xmlns:p14="http://schemas.microsoft.com/office/powerpoint/2010/main" val="392439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77078-6460-BD4C-B714-6664F2BDDF65}" type="slidenum">
              <a:rPr lang="en-US" smtClean="0"/>
              <a:t>1</a:t>
            </a:fld>
            <a:endParaRPr lang="en-US"/>
          </a:p>
        </p:txBody>
      </p:sp>
    </p:spTree>
    <p:extLst>
      <p:ext uri="{BB962C8B-B14F-4D97-AF65-F5344CB8AC3E}">
        <p14:creationId xmlns:p14="http://schemas.microsoft.com/office/powerpoint/2010/main" val="402194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A8675-6B61-AC11-3337-2CC86C642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1E176-A6B4-4C91-8168-1E6026D29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05743-1801-17F4-8FC4-4ADD4AF8C4D3}"/>
              </a:ext>
            </a:extLst>
          </p:cNvPr>
          <p:cNvSpPr>
            <a:spLocks noGrp="1"/>
          </p:cNvSpPr>
          <p:nvPr>
            <p:ph type="body" idx="1"/>
          </p:nvPr>
        </p:nvSpPr>
        <p:spPr/>
        <p:txBody>
          <a:bodyPr/>
          <a:lstStyle/>
          <a:p>
            <a:r>
              <a:rPr lang="en-US" dirty="0"/>
              <a:t>Centralize all the things that a team member needs inside Teams.</a:t>
            </a:r>
          </a:p>
          <a:p>
            <a:r>
              <a:rPr lang="en-US" dirty="0"/>
              <a:t>Some applications can be replaced with Teams features.</a:t>
            </a:r>
          </a:p>
          <a:p>
            <a:r>
              <a:rPr lang="en-US" dirty="0"/>
              <a:t>Some things we can’t move, but we can create links.</a:t>
            </a:r>
          </a:p>
          <a:p>
            <a:r>
              <a:rPr lang="en-US" dirty="0"/>
              <a:t>Anything a team member needs to know/find, they start with the project Team.</a:t>
            </a:r>
          </a:p>
          <a:p>
            <a:endParaRPr lang="en-US" dirty="0"/>
          </a:p>
        </p:txBody>
      </p:sp>
      <p:sp>
        <p:nvSpPr>
          <p:cNvPr id="4" name="Slide Number Placeholder 3">
            <a:extLst>
              <a:ext uri="{FF2B5EF4-FFF2-40B4-BE49-F238E27FC236}">
                <a16:creationId xmlns:a16="http://schemas.microsoft.com/office/drawing/2014/main" id="{78B07A52-4FF6-D081-7C20-F3BECC7A21B1}"/>
              </a:ext>
            </a:extLst>
          </p:cNvPr>
          <p:cNvSpPr>
            <a:spLocks noGrp="1"/>
          </p:cNvSpPr>
          <p:nvPr>
            <p:ph type="sldNum" sz="quarter" idx="5"/>
          </p:nvPr>
        </p:nvSpPr>
        <p:spPr/>
        <p:txBody>
          <a:bodyPr/>
          <a:lstStyle/>
          <a:p>
            <a:fld id="{57477078-6460-BD4C-B714-6664F2BDDF65}" type="slidenum">
              <a:rPr lang="en-US" smtClean="0"/>
              <a:t>10</a:t>
            </a:fld>
            <a:endParaRPr lang="en-US"/>
          </a:p>
        </p:txBody>
      </p:sp>
    </p:spTree>
    <p:extLst>
      <p:ext uri="{BB962C8B-B14F-4D97-AF65-F5344CB8AC3E}">
        <p14:creationId xmlns:p14="http://schemas.microsoft.com/office/powerpoint/2010/main" val="87374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CD90-0D69-D3AA-CCB3-2B7C1CA9D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7EE78-19BE-FC0B-4821-390E543C7F1A}"/>
              </a:ext>
            </a:extLst>
          </p:cNvPr>
          <p:cNvSpPr>
            <a:spLocks noGrp="1"/>
          </p:cNvSpPr>
          <p:nvPr>
            <p:ph type="subTitle" idx="1"/>
          </p:nvPr>
        </p:nvSpPr>
        <p:spPr>
          <a:xfrm>
            <a:off x="1524000" y="3602038"/>
            <a:ext cx="9144000" cy="7314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CB456-6E46-A5B0-4891-362F36BD5CED}"/>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45DAEA98-EDEF-CF60-558F-EA8CEA3F1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E1F84-12B9-DF95-2AFD-973F0DE805F1}"/>
              </a:ext>
            </a:extLst>
          </p:cNvPr>
          <p:cNvSpPr>
            <a:spLocks noGrp="1"/>
          </p:cNvSpPr>
          <p:nvPr>
            <p:ph type="sldNum" sz="quarter" idx="12"/>
          </p:nvPr>
        </p:nvSpPr>
        <p:spPr/>
        <p:txBody>
          <a:bodyPr/>
          <a:lstStyle/>
          <a:p>
            <a:fld id="{E9DEDB6B-505B-E648-AD03-8BCA4F43A2E3}" type="slidenum">
              <a:rPr lang="en-US" smtClean="0"/>
              <a:t>‹#›</a:t>
            </a:fld>
            <a:endParaRPr lang="en-US"/>
          </a:p>
        </p:txBody>
      </p:sp>
      <p:sp>
        <p:nvSpPr>
          <p:cNvPr id="11" name="Text Placeholder 10">
            <a:extLst>
              <a:ext uri="{FF2B5EF4-FFF2-40B4-BE49-F238E27FC236}">
                <a16:creationId xmlns:a16="http://schemas.microsoft.com/office/drawing/2014/main" id="{39B31A12-50CF-9EFC-3BEC-8FA6DA6C310C}"/>
              </a:ext>
            </a:extLst>
          </p:cNvPr>
          <p:cNvSpPr>
            <a:spLocks noGrp="1"/>
          </p:cNvSpPr>
          <p:nvPr>
            <p:ph type="body" sz="quarter" idx="13" hasCustomPrompt="1"/>
          </p:nvPr>
        </p:nvSpPr>
        <p:spPr>
          <a:xfrm>
            <a:off x="7523163" y="4471988"/>
            <a:ext cx="3144837" cy="437942"/>
          </a:xfrm>
        </p:spPr>
        <p:txBody>
          <a:bodyPr/>
          <a:lstStyle>
            <a:lvl1pPr marL="0" indent="0" algn="r">
              <a:buNone/>
              <a:defRPr/>
            </a:lvl1pPr>
          </a:lstStyle>
          <a:p>
            <a:pPr lvl="0"/>
            <a:r>
              <a:rPr lang="en-US" dirty="0"/>
              <a:t>Presenter Name</a:t>
            </a:r>
          </a:p>
        </p:txBody>
      </p:sp>
      <p:sp>
        <p:nvSpPr>
          <p:cNvPr id="13" name="Text Placeholder 12">
            <a:extLst>
              <a:ext uri="{FF2B5EF4-FFF2-40B4-BE49-F238E27FC236}">
                <a16:creationId xmlns:a16="http://schemas.microsoft.com/office/drawing/2014/main" id="{01ED72E4-7C85-EF99-AFE1-C1874987DCD2}"/>
              </a:ext>
            </a:extLst>
          </p:cNvPr>
          <p:cNvSpPr>
            <a:spLocks noGrp="1"/>
          </p:cNvSpPr>
          <p:nvPr>
            <p:ph type="body" sz="quarter" idx="14" hasCustomPrompt="1"/>
          </p:nvPr>
        </p:nvSpPr>
        <p:spPr>
          <a:xfrm>
            <a:off x="7523162" y="4956383"/>
            <a:ext cx="3144836" cy="365125"/>
          </a:xfrm>
        </p:spPr>
        <p:txBody>
          <a:bodyPr>
            <a:normAutofit/>
          </a:bodyPr>
          <a:lstStyle>
            <a:lvl1pPr marL="0" indent="0" algn="r">
              <a:buNone/>
              <a:defRPr sz="2000" i="1"/>
            </a:lvl1pPr>
          </a:lstStyle>
          <a:p>
            <a:pPr lvl="0"/>
            <a:r>
              <a:rPr lang="en-US" dirty="0"/>
              <a:t>Title</a:t>
            </a:r>
          </a:p>
        </p:txBody>
      </p:sp>
    </p:spTree>
    <p:extLst>
      <p:ext uri="{BB962C8B-B14F-4D97-AF65-F5344CB8AC3E}">
        <p14:creationId xmlns:p14="http://schemas.microsoft.com/office/powerpoint/2010/main" val="78144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90AEB-59C6-0252-1CBE-BF91CE74F206}"/>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3" name="Footer Placeholder 2">
            <a:extLst>
              <a:ext uri="{FF2B5EF4-FFF2-40B4-BE49-F238E27FC236}">
                <a16:creationId xmlns:a16="http://schemas.microsoft.com/office/drawing/2014/main" id="{435C3E45-8681-E356-D10E-14C273281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9FBBF-B65D-C508-318F-E305EB7CF04D}"/>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77497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E56F-2D30-191A-2FF7-C2E8E1E37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7E21E-F353-C256-7BA6-FD036311B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CC57-66DD-6868-4BCB-61FB94392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4FFB3-89F2-B264-B6C3-1C8B3B6FBE7B}"/>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6" name="Footer Placeholder 5">
            <a:extLst>
              <a:ext uri="{FF2B5EF4-FFF2-40B4-BE49-F238E27FC236}">
                <a16:creationId xmlns:a16="http://schemas.microsoft.com/office/drawing/2014/main" id="{0F44BB42-F5B3-46E3-EEAE-BFE9E7073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CE527-F105-773B-96FF-18AC9376C079}"/>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95539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44F2-FA71-CD3E-FF7E-D73CE48C3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404A9-FE34-EC3D-61D8-534959287E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9205449-0167-FE70-9530-C4FF836F8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05E80-C54D-BF47-D3E8-4563763E03A5}"/>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6" name="Footer Placeholder 5">
            <a:extLst>
              <a:ext uri="{FF2B5EF4-FFF2-40B4-BE49-F238E27FC236}">
                <a16:creationId xmlns:a16="http://schemas.microsoft.com/office/drawing/2014/main" id="{9F37E38A-6AD4-6DE9-9D9C-9DCAC47BE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6117D-7E49-7947-411F-2A5763A93E2E}"/>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93974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FA32-D6F2-2E28-5939-88EC28823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9DF38-AE3A-FC89-72FA-4A3BBE832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28B9E-3673-2150-C0B9-8E32A9F2B26F}"/>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3CE7A8C4-F6EB-5F37-0FA7-31AE3C4C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26D71-EFFA-26D0-F12B-4A84C6A571F2}"/>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44275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881E3-57A5-4C84-3675-51FD1B72B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836439-9AF2-76FE-4E10-E7D931BD3D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420A1-2181-720D-7C1B-B215F8D57496}"/>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655A7F89-2276-E952-C81A-D388B6E6B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DA869-C513-FF13-C88A-E6436011BD3D}"/>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88055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CD90-0D69-D3AA-CCB3-2B7C1CA9D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7EE78-19BE-FC0B-4821-390E543C7F1A}"/>
              </a:ext>
            </a:extLst>
          </p:cNvPr>
          <p:cNvSpPr>
            <a:spLocks noGrp="1"/>
          </p:cNvSpPr>
          <p:nvPr>
            <p:ph type="subTitle" idx="1"/>
          </p:nvPr>
        </p:nvSpPr>
        <p:spPr>
          <a:xfrm>
            <a:off x="1524000" y="3602038"/>
            <a:ext cx="9144000" cy="7314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CB456-6E46-A5B0-4891-362F36BD5CED}"/>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45DAEA98-EDEF-CF60-558F-EA8CEA3F1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E1F84-12B9-DF95-2AFD-973F0DE805F1}"/>
              </a:ext>
            </a:extLst>
          </p:cNvPr>
          <p:cNvSpPr>
            <a:spLocks noGrp="1"/>
          </p:cNvSpPr>
          <p:nvPr>
            <p:ph type="sldNum" sz="quarter" idx="12"/>
          </p:nvPr>
        </p:nvSpPr>
        <p:spPr/>
        <p:txBody>
          <a:bodyPr/>
          <a:lstStyle/>
          <a:p>
            <a:fld id="{E9DEDB6B-505B-E648-AD03-8BCA4F43A2E3}" type="slidenum">
              <a:rPr lang="en-US" smtClean="0"/>
              <a:t>‹#›</a:t>
            </a:fld>
            <a:endParaRPr lang="en-US"/>
          </a:p>
        </p:txBody>
      </p:sp>
      <p:sp>
        <p:nvSpPr>
          <p:cNvPr id="11" name="Text Placeholder 10">
            <a:extLst>
              <a:ext uri="{FF2B5EF4-FFF2-40B4-BE49-F238E27FC236}">
                <a16:creationId xmlns:a16="http://schemas.microsoft.com/office/drawing/2014/main" id="{39B31A12-50CF-9EFC-3BEC-8FA6DA6C310C}"/>
              </a:ext>
            </a:extLst>
          </p:cNvPr>
          <p:cNvSpPr>
            <a:spLocks noGrp="1"/>
          </p:cNvSpPr>
          <p:nvPr>
            <p:ph type="body" sz="quarter" idx="13" hasCustomPrompt="1"/>
          </p:nvPr>
        </p:nvSpPr>
        <p:spPr>
          <a:xfrm>
            <a:off x="7523163" y="4471988"/>
            <a:ext cx="3144837" cy="437942"/>
          </a:xfrm>
        </p:spPr>
        <p:txBody>
          <a:bodyPr/>
          <a:lstStyle>
            <a:lvl1pPr marL="0" indent="0" algn="r">
              <a:buNone/>
              <a:defRPr/>
            </a:lvl1pPr>
          </a:lstStyle>
          <a:p>
            <a:pPr lvl="0"/>
            <a:r>
              <a:rPr lang="en-US" dirty="0"/>
              <a:t>Presenter Name</a:t>
            </a:r>
          </a:p>
        </p:txBody>
      </p:sp>
      <p:sp>
        <p:nvSpPr>
          <p:cNvPr id="13" name="Text Placeholder 12">
            <a:extLst>
              <a:ext uri="{FF2B5EF4-FFF2-40B4-BE49-F238E27FC236}">
                <a16:creationId xmlns:a16="http://schemas.microsoft.com/office/drawing/2014/main" id="{01ED72E4-7C85-EF99-AFE1-C1874987DCD2}"/>
              </a:ext>
            </a:extLst>
          </p:cNvPr>
          <p:cNvSpPr>
            <a:spLocks noGrp="1"/>
          </p:cNvSpPr>
          <p:nvPr>
            <p:ph type="body" sz="quarter" idx="14" hasCustomPrompt="1"/>
          </p:nvPr>
        </p:nvSpPr>
        <p:spPr>
          <a:xfrm>
            <a:off x="7523162" y="4956383"/>
            <a:ext cx="3144836" cy="365125"/>
          </a:xfrm>
        </p:spPr>
        <p:txBody>
          <a:bodyPr>
            <a:normAutofit/>
          </a:bodyPr>
          <a:lstStyle>
            <a:lvl1pPr marL="0" indent="0" algn="r">
              <a:buNone/>
              <a:defRPr sz="2000" i="1"/>
            </a:lvl1pPr>
          </a:lstStyle>
          <a:p>
            <a:pPr lvl="0"/>
            <a:r>
              <a:rPr lang="en-US" dirty="0"/>
              <a:t>Title</a:t>
            </a:r>
          </a:p>
        </p:txBody>
      </p:sp>
    </p:spTree>
    <p:extLst>
      <p:ext uri="{BB962C8B-B14F-4D97-AF65-F5344CB8AC3E}">
        <p14:creationId xmlns:p14="http://schemas.microsoft.com/office/powerpoint/2010/main" val="226373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5919-D4D6-A468-7A50-93B8304BC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CF80F-F8D1-51A5-14A0-E3CAF8EE9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4B8AF-6992-58A9-BEFD-94B7DF82383A}"/>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E5891AD5-CBA0-904A-6512-0F98DFFC2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6832A-D95F-D5EE-BFFB-9A23A6BB3241}"/>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167068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4009-11AF-B037-B0AB-E0EC87F0FE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2C86C-7CEC-3960-B6E3-A5C53C6EA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FE6B-6FA9-E6C5-AD7F-036B9689277E}"/>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11B427F6-D6A4-7CE0-F5C5-30AD61FBF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591F8-4B79-35D3-56C7-D9E3C3D0F29F}"/>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62302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A3C7-F237-DAC8-B0C9-B71202F40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F8C50-69B5-FF36-6728-42FE196177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EC7E6-7804-A49C-F2A7-4A937BC2A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F0FB5-75CF-CFA7-AAD3-FA0C9386BB88}"/>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6" name="Footer Placeholder 5">
            <a:extLst>
              <a:ext uri="{FF2B5EF4-FFF2-40B4-BE49-F238E27FC236}">
                <a16:creationId xmlns:a16="http://schemas.microsoft.com/office/drawing/2014/main" id="{58440F44-D042-394B-F813-B63FD0F74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D5FC3-73F1-23E6-8B82-91CECBB3F32C}"/>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01355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2CBD-CBCA-A50D-B373-EF3A34E0FF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81CDC-9975-9ED7-FDC8-40221E3E7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83A20-4B32-3546-FC36-6AC36DE69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A6C70-6610-6BFD-7FA3-46C91DE1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729BD-EE39-A847-801F-656FD9DF00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DA73E-8FC8-4416-C7AD-4CCDC35522DE}"/>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8" name="Footer Placeholder 7">
            <a:extLst>
              <a:ext uri="{FF2B5EF4-FFF2-40B4-BE49-F238E27FC236}">
                <a16:creationId xmlns:a16="http://schemas.microsoft.com/office/drawing/2014/main" id="{51888689-959D-C216-7DD2-1B3044101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977CB5-2F1A-0673-6510-2AAA02EDC742}"/>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42249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5782-856B-2F7F-DA8E-D6D844104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2E4F6-BC21-A8FD-756A-A291C8EEEFE9}"/>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4" name="Footer Placeholder 3">
            <a:extLst>
              <a:ext uri="{FF2B5EF4-FFF2-40B4-BE49-F238E27FC236}">
                <a16:creationId xmlns:a16="http://schemas.microsoft.com/office/drawing/2014/main" id="{7F2FFE6D-4CF8-1564-D52D-6B89F4F20F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07F91-E763-8B12-E415-B05DE6D4B3CD}"/>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5245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81B3E1-CDA3-A4E5-A79F-B9DEF89F9ED9}"/>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4" name="Footer Placeholder 3">
            <a:extLst>
              <a:ext uri="{FF2B5EF4-FFF2-40B4-BE49-F238E27FC236}">
                <a16:creationId xmlns:a16="http://schemas.microsoft.com/office/drawing/2014/main" id="{E24508B3-6632-95D3-B2D6-D81D82088F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E93247-1452-9BBC-DC56-F337FBDB3BB2}"/>
              </a:ext>
            </a:extLst>
          </p:cNvPr>
          <p:cNvSpPr>
            <a:spLocks noGrp="1"/>
          </p:cNvSpPr>
          <p:nvPr>
            <p:ph type="sldNum" sz="quarter" idx="12"/>
          </p:nvPr>
        </p:nvSpPr>
        <p:spPr/>
        <p:txBody>
          <a:bodyPr/>
          <a:lstStyle/>
          <a:p>
            <a:fld id="{E9DEDB6B-505B-E648-AD03-8BCA4F43A2E3}" type="slidenum">
              <a:rPr lang="en-US" smtClean="0"/>
              <a:t>‹#›</a:t>
            </a:fld>
            <a:endParaRPr lang="en-US"/>
          </a:p>
        </p:txBody>
      </p:sp>
      <p:sp>
        <p:nvSpPr>
          <p:cNvPr id="11" name="Text Placeholder 10">
            <a:extLst>
              <a:ext uri="{FF2B5EF4-FFF2-40B4-BE49-F238E27FC236}">
                <a16:creationId xmlns:a16="http://schemas.microsoft.com/office/drawing/2014/main" id="{90AA2A7F-120E-09A2-4FE1-2AEE7DCE1F40}"/>
              </a:ext>
            </a:extLst>
          </p:cNvPr>
          <p:cNvSpPr>
            <a:spLocks noGrp="1"/>
          </p:cNvSpPr>
          <p:nvPr>
            <p:ph type="body" sz="quarter" idx="13" hasCustomPrompt="1"/>
          </p:nvPr>
        </p:nvSpPr>
        <p:spPr>
          <a:xfrm>
            <a:off x="1463675" y="1550227"/>
            <a:ext cx="4821168" cy="546928"/>
          </a:xfrm>
        </p:spPr>
        <p:txBody>
          <a:bodyPr/>
          <a:lstStyle>
            <a:lvl1pPr marL="0" indent="0">
              <a:buNone/>
              <a:defRPr/>
            </a:lvl1pPr>
          </a:lstStyle>
          <a:p>
            <a:pPr lvl="0"/>
            <a:r>
              <a:rPr lang="en-US" dirty="0"/>
              <a:t>Name</a:t>
            </a:r>
          </a:p>
        </p:txBody>
      </p:sp>
      <p:sp>
        <p:nvSpPr>
          <p:cNvPr id="12" name="Text Placeholder 10">
            <a:extLst>
              <a:ext uri="{FF2B5EF4-FFF2-40B4-BE49-F238E27FC236}">
                <a16:creationId xmlns:a16="http://schemas.microsoft.com/office/drawing/2014/main" id="{BBE41011-444A-91E9-2059-022A4853C6B4}"/>
              </a:ext>
            </a:extLst>
          </p:cNvPr>
          <p:cNvSpPr>
            <a:spLocks noGrp="1"/>
          </p:cNvSpPr>
          <p:nvPr>
            <p:ph type="body" sz="quarter" idx="14" hasCustomPrompt="1"/>
          </p:nvPr>
        </p:nvSpPr>
        <p:spPr>
          <a:xfrm>
            <a:off x="1463675" y="2117037"/>
            <a:ext cx="4821168" cy="546928"/>
          </a:xfrm>
        </p:spPr>
        <p:txBody>
          <a:bodyPr/>
          <a:lstStyle>
            <a:lvl1pPr marL="0" indent="0">
              <a:buNone/>
              <a:defRPr i="1"/>
            </a:lvl1pPr>
          </a:lstStyle>
          <a:p>
            <a:pPr lvl="0"/>
            <a:r>
              <a:rPr lang="en-US" dirty="0"/>
              <a:t>Title</a:t>
            </a:r>
          </a:p>
        </p:txBody>
      </p:sp>
      <p:sp>
        <p:nvSpPr>
          <p:cNvPr id="13" name="Text Placeholder 10">
            <a:extLst>
              <a:ext uri="{FF2B5EF4-FFF2-40B4-BE49-F238E27FC236}">
                <a16:creationId xmlns:a16="http://schemas.microsoft.com/office/drawing/2014/main" id="{FBFF4CCD-A833-3F43-F8F5-10C253517997}"/>
              </a:ext>
            </a:extLst>
          </p:cNvPr>
          <p:cNvSpPr>
            <a:spLocks noGrp="1"/>
          </p:cNvSpPr>
          <p:nvPr>
            <p:ph type="body" sz="quarter" idx="15" hasCustomPrompt="1"/>
          </p:nvPr>
        </p:nvSpPr>
        <p:spPr>
          <a:xfrm>
            <a:off x="1463675" y="3001894"/>
            <a:ext cx="10006082" cy="546928"/>
          </a:xfrm>
        </p:spPr>
        <p:txBody>
          <a:bodyPr/>
          <a:lstStyle>
            <a:lvl1pPr marL="0" indent="0">
              <a:buNone/>
              <a:defRPr/>
            </a:lvl1pPr>
          </a:lstStyle>
          <a:p>
            <a:pPr lvl="0"/>
            <a:r>
              <a:rPr lang="en-US" dirty="0"/>
              <a:t>E-mail</a:t>
            </a:r>
          </a:p>
        </p:txBody>
      </p:sp>
      <p:sp>
        <p:nvSpPr>
          <p:cNvPr id="14" name="Text Placeholder 10">
            <a:extLst>
              <a:ext uri="{FF2B5EF4-FFF2-40B4-BE49-F238E27FC236}">
                <a16:creationId xmlns:a16="http://schemas.microsoft.com/office/drawing/2014/main" id="{78DECDDC-4D99-E1EA-D1FA-017C4A2B1CF1}"/>
              </a:ext>
            </a:extLst>
          </p:cNvPr>
          <p:cNvSpPr>
            <a:spLocks noGrp="1"/>
          </p:cNvSpPr>
          <p:nvPr>
            <p:ph type="body" sz="quarter" idx="16" hasCustomPrompt="1"/>
          </p:nvPr>
        </p:nvSpPr>
        <p:spPr>
          <a:xfrm>
            <a:off x="1463675" y="3598519"/>
            <a:ext cx="5265116" cy="2424593"/>
          </a:xfrm>
        </p:spPr>
        <p:txBody>
          <a:bodyPr/>
          <a:lstStyle>
            <a:lvl1pPr marL="0" indent="0">
              <a:buNone/>
              <a:defRPr/>
            </a:lvl1pPr>
          </a:lstStyle>
          <a:p>
            <a:pPr lvl="0"/>
            <a:r>
              <a:rPr lang="en-US" dirty="0"/>
              <a:t>Social Media Links</a:t>
            </a:r>
          </a:p>
        </p:txBody>
      </p:sp>
      <p:sp>
        <p:nvSpPr>
          <p:cNvPr id="6" name="TextBox 5">
            <a:extLst>
              <a:ext uri="{FF2B5EF4-FFF2-40B4-BE49-F238E27FC236}">
                <a16:creationId xmlns:a16="http://schemas.microsoft.com/office/drawing/2014/main" id="{95CF20A0-2E9B-EBF3-150E-780538555596}"/>
              </a:ext>
            </a:extLst>
          </p:cNvPr>
          <p:cNvSpPr txBox="1"/>
          <p:nvPr/>
        </p:nvSpPr>
        <p:spPr>
          <a:xfrm>
            <a:off x="1630017" y="367748"/>
            <a:ext cx="8975035" cy="830997"/>
          </a:xfrm>
          <a:prstGeom prst="rect">
            <a:avLst/>
          </a:prstGeom>
          <a:noFill/>
        </p:spPr>
        <p:txBody>
          <a:bodyPr wrap="square" rtlCol="0">
            <a:spAutoFit/>
          </a:bodyPr>
          <a:lstStyle/>
          <a:p>
            <a:pPr algn="ctr"/>
            <a:r>
              <a:rPr lang="en-US" sz="4800" b="1" i="0" dirty="0">
                <a:solidFill>
                  <a:schemeClr val="bg1"/>
                </a:solidFill>
                <a:latin typeface="Arial" panose="020B0604020202020204" pitchFamily="34" charset="0"/>
                <a:cs typeface="Arial" panose="020B0604020202020204" pitchFamily="34" charset="0"/>
              </a:rPr>
              <a:t>Contact Info</a:t>
            </a:r>
          </a:p>
        </p:txBody>
      </p:sp>
    </p:spTree>
    <p:extLst>
      <p:ext uri="{BB962C8B-B14F-4D97-AF65-F5344CB8AC3E}">
        <p14:creationId xmlns:p14="http://schemas.microsoft.com/office/powerpoint/2010/main" val="131773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D3A1F8-DC92-DAC2-2F5B-764DF888980C}"/>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4" name="Footer Placeholder 3">
            <a:extLst>
              <a:ext uri="{FF2B5EF4-FFF2-40B4-BE49-F238E27FC236}">
                <a16:creationId xmlns:a16="http://schemas.microsoft.com/office/drawing/2014/main" id="{A75C72F0-B390-14AB-85D7-414E251AE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3EB8A2-BB7F-7AE6-DCA0-C78CFC22E0A8}"/>
              </a:ext>
            </a:extLst>
          </p:cNvPr>
          <p:cNvSpPr>
            <a:spLocks noGrp="1"/>
          </p:cNvSpPr>
          <p:nvPr>
            <p:ph type="sldNum" sz="quarter" idx="12"/>
          </p:nvPr>
        </p:nvSpPr>
        <p:spPr/>
        <p:txBody>
          <a:bodyPr/>
          <a:lstStyle/>
          <a:p>
            <a:fld id="{E9DEDB6B-505B-E648-AD03-8BCA4F43A2E3}" type="slidenum">
              <a:rPr lang="en-US" smtClean="0"/>
              <a:t>‹#›</a:t>
            </a:fld>
            <a:endParaRPr lang="en-US"/>
          </a:p>
        </p:txBody>
      </p:sp>
      <p:pic>
        <p:nvPicPr>
          <p:cNvPr id="7" name="Picture 6">
            <a:extLst>
              <a:ext uri="{FF2B5EF4-FFF2-40B4-BE49-F238E27FC236}">
                <a16:creationId xmlns:a16="http://schemas.microsoft.com/office/drawing/2014/main" id="{D26032BD-0801-3092-E389-EAAFD8BF706F}"/>
              </a:ext>
            </a:extLst>
          </p:cNvPr>
          <p:cNvPicPr>
            <a:picLocks noChangeAspect="1"/>
          </p:cNvPicPr>
          <p:nvPr/>
        </p:nvPicPr>
        <p:blipFill>
          <a:blip r:embed="rId2"/>
          <a:stretch>
            <a:fillRect/>
          </a:stretch>
        </p:blipFill>
        <p:spPr>
          <a:xfrm>
            <a:off x="2643808" y="1750323"/>
            <a:ext cx="6904383" cy="3913241"/>
          </a:xfrm>
          <a:prstGeom prst="rect">
            <a:avLst/>
          </a:prstGeom>
        </p:spPr>
      </p:pic>
      <p:sp>
        <p:nvSpPr>
          <p:cNvPr id="9" name="TextBox 8">
            <a:extLst>
              <a:ext uri="{FF2B5EF4-FFF2-40B4-BE49-F238E27FC236}">
                <a16:creationId xmlns:a16="http://schemas.microsoft.com/office/drawing/2014/main" id="{1C3AD3E5-B409-EED2-5CEF-F41F4E50A69D}"/>
              </a:ext>
            </a:extLst>
          </p:cNvPr>
          <p:cNvSpPr txBox="1"/>
          <p:nvPr/>
        </p:nvSpPr>
        <p:spPr>
          <a:xfrm>
            <a:off x="4612169" y="5748347"/>
            <a:ext cx="2967659" cy="261610"/>
          </a:xfrm>
          <a:prstGeom prst="rect">
            <a:avLst/>
          </a:prstGeom>
          <a:noFill/>
        </p:spPr>
        <p:txBody>
          <a:bodyPr wrap="square">
            <a:spAutoFit/>
          </a:bodyPr>
          <a:lstStyle/>
          <a:p>
            <a:pPr algn="ctr"/>
            <a:r>
              <a:rPr lang="en-US" sz="1100" dirty="0">
                <a:solidFill>
                  <a:schemeClr val="bg1"/>
                </a:solidFill>
              </a:rPr>
              <a:t>Question Vectors by </a:t>
            </a:r>
            <a:r>
              <a:rPr lang="en-US" sz="1100" dirty="0" err="1">
                <a:solidFill>
                  <a:schemeClr val="bg1"/>
                </a:solidFill>
              </a:rPr>
              <a:t>Vecteezy</a:t>
            </a:r>
            <a:endParaRPr lang="en-US" sz="1100" dirty="0">
              <a:solidFill>
                <a:schemeClr val="bg1"/>
              </a:solidFill>
            </a:endParaRPr>
          </a:p>
        </p:txBody>
      </p:sp>
      <p:sp>
        <p:nvSpPr>
          <p:cNvPr id="6" name="TextBox 5">
            <a:extLst>
              <a:ext uri="{FF2B5EF4-FFF2-40B4-BE49-F238E27FC236}">
                <a16:creationId xmlns:a16="http://schemas.microsoft.com/office/drawing/2014/main" id="{2EB067E5-D371-34DC-70AA-94DEFB07B233}"/>
              </a:ext>
            </a:extLst>
          </p:cNvPr>
          <p:cNvSpPr txBox="1"/>
          <p:nvPr/>
        </p:nvSpPr>
        <p:spPr>
          <a:xfrm>
            <a:off x="1630017" y="367748"/>
            <a:ext cx="8975035" cy="830997"/>
          </a:xfrm>
          <a:prstGeom prst="rect">
            <a:avLst/>
          </a:prstGeom>
          <a:noFill/>
        </p:spPr>
        <p:txBody>
          <a:bodyPr wrap="square" rtlCol="0">
            <a:spAutoFit/>
          </a:bodyPr>
          <a:lstStyle/>
          <a:p>
            <a:pPr algn="ctr"/>
            <a:r>
              <a:rPr lang="en-US" sz="4800" b="1" i="0"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198525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fe Harbo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90AEB-59C6-0252-1CBE-BF91CE74F206}"/>
              </a:ext>
            </a:extLst>
          </p:cNvPr>
          <p:cNvSpPr>
            <a:spLocks noGrp="1"/>
          </p:cNvSpPr>
          <p:nvPr>
            <p:ph type="dt" sz="half" idx="10"/>
          </p:nvPr>
        </p:nvSpPr>
        <p:spPr/>
        <p:txBody>
          <a:bodyPr/>
          <a:lstStyle/>
          <a:p>
            <a:fld id="{5A8F49A2-BDA2-5C41-8ADD-7B3C814BC070}" type="datetimeFigureOut">
              <a:rPr lang="en-US" smtClean="0"/>
              <a:t>5/6/25</a:t>
            </a:fld>
            <a:endParaRPr lang="en-US"/>
          </a:p>
        </p:txBody>
      </p:sp>
      <p:sp>
        <p:nvSpPr>
          <p:cNvPr id="3" name="Footer Placeholder 2">
            <a:extLst>
              <a:ext uri="{FF2B5EF4-FFF2-40B4-BE49-F238E27FC236}">
                <a16:creationId xmlns:a16="http://schemas.microsoft.com/office/drawing/2014/main" id="{435C3E45-8681-E356-D10E-14C273281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9FBBF-B65D-C508-318F-E305EB7CF04D}"/>
              </a:ext>
            </a:extLst>
          </p:cNvPr>
          <p:cNvSpPr>
            <a:spLocks noGrp="1"/>
          </p:cNvSpPr>
          <p:nvPr>
            <p:ph type="sldNum" sz="quarter" idx="12"/>
          </p:nvPr>
        </p:nvSpPr>
        <p:spPr/>
        <p:txBody>
          <a:bodyPr/>
          <a:lstStyle/>
          <a:p>
            <a:fld id="{E9DEDB6B-505B-E648-AD03-8BCA4F43A2E3}" type="slidenum">
              <a:rPr lang="en-US" smtClean="0"/>
              <a:t>‹#›</a:t>
            </a:fld>
            <a:endParaRPr lang="en-US"/>
          </a:p>
        </p:txBody>
      </p:sp>
      <p:sp>
        <p:nvSpPr>
          <p:cNvPr id="5" name="TextBox 4">
            <a:extLst>
              <a:ext uri="{FF2B5EF4-FFF2-40B4-BE49-F238E27FC236}">
                <a16:creationId xmlns:a16="http://schemas.microsoft.com/office/drawing/2014/main" id="{E81D4B56-4758-CF01-E8E4-EA1A93E8E76F}"/>
              </a:ext>
            </a:extLst>
          </p:cNvPr>
          <p:cNvSpPr txBox="1"/>
          <p:nvPr/>
        </p:nvSpPr>
        <p:spPr>
          <a:xfrm>
            <a:off x="1630017" y="367748"/>
            <a:ext cx="8975035" cy="830997"/>
          </a:xfrm>
          <a:prstGeom prst="rect">
            <a:avLst/>
          </a:prstGeom>
          <a:noFill/>
        </p:spPr>
        <p:txBody>
          <a:bodyPr wrap="square" rtlCol="0">
            <a:spAutoFit/>
          </a:bodyPr>
          <a:lstStyle/>
          <a:p>
            <a:pPr algn="ctr"/>
            <a:r>
              <a:rPr lang="en-US" sz="4800" b="1" i="0" dirty="0">
                <a:solidFill>
                  <a:schemeClr val="bg1"/>
                </a:solidFill>
                <a:latin typeface="Arial" panose="020B0604020202020204" pitchFamily="34" charset="0"/>
                <a:cs typeface="Arial" panose="020B0604020202020204" pitchFamily="34" charset="0"/>
              </a:rPr>
              <a:t>Safe Harbor Statement</a:t>
            </a:r>
          </a:p>
        </p:txBody>
      </p:sp>
      <p:sp>
        <p:nvSpPr>
          <p:cNvPr id="13" name="Content Placeholder 2">
            <a:extLst>
              <a:ext uri="{FF2B5EF4-FFF2-40B4-BE49-F238E27FC236}">
                <a16:creationId xmlns:a16="http://schemas.microsoft.com/office/drawing/2014/main" id="{F19D6870-A7F5-3560-D215-B7295B021C0F}"/>
              </a:ext>
            </a:extLst>
          </p:cNvPr>
          <p:cNvSpPr txBox="1">
            <a:spLocks/>
          </p:cNvSpPr>
          <p:nvPr/>
        </p:nvSpPr>
        <p:spPr>
          <a:xfrm>
            <a:off x="1162878" y="1560443"/>
            <a:ext cx="10419522" cy="456572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lang="en-US" sz="2400" kern="1200" dirty="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lang="en-US" sz="2100" kern="1200" dirty="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lang="en-US" sz="1800" kern="1200" dirty="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lang="en-US" sz="1800" kern="1200" dirty="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lang="en-US" sz="1500" kern="1200" dirty="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discussion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a:t>
            </a:r>
          </a:p>
        </p:txBody>
      </p:sp>
    </p:spTree>
    <p:extLst>
      <p:ext uri="{BB962C8B-B14F-4D97-AF65-F5344CB8AC3E}">
        <p14:creationId xmlns:p14="http://schemas.microsoft.com/office/powerpoint/2010/main" val="6183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5ADC1-3912-06C8-E29A-441F4A573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A831C17-4F76-E99E-EE5C-462A81C40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9E5291-C01A-F65A-624C-3B139BC5E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F49A2-BDA2-5C41-8ADD-7B3C814BC070}" type="datetimeFigureOut">
              <a:rPr lang="en-US" smtClean="0"/>
              <a:t>5/6/25</a:t>
            </a:fld>
            <a:endParaRPr lang="en-US"/>
          </a:p>
        </p:txBody>
      </p:sp>
      <p:sp>
        <p:nvSpPr>
          <p:cNvPr id="5" name="Footer Placeholder 4">
            <a:extLst>
              <a:ext uri="{FF2B5EF4-FFF2-40B4-BE49-F238E27FC236}">
                <a16:creationId xmlns:a16="http://schemas.microsoft.com/office/drawing/2014/main" id="{8952105D-D168-F996-ABA9-884E52061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E93DC4-04A4-44FA-BEC8-7B564BFBA9E3}"/>
              </a:ext>
            </a:extLst>
          </p:cNvPr>
          <p:cNvSpPr>
            <a:spLocks noGrp="1"/>
          </p:cNvSpPr>
          <p:nvPr>
            <p:ph type="sldNum" sz="quarter" idx="4"/>
          </p:nvPr>
        </p:nvSpPr>
        <p:spPr>
          <a:xfrm>
            <a:off x="8610600" y="6356350"/>
            <a:ext cx="1159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EDB6B-505B-E648-AD03-8BCA4F43A2E3}" type="slidenum">
              <a:rPr lang="en-US" smtClean="0"/>
              <a:t>‹#›</a:t>
            </a:fld>
            <a:endParaRPr lang="en-US"/>
          </a:p>
        </p:txBody>
      </p:sp>
    </p:spTree>
    <p:extLst>
      <p:ext uri="{BB962C8B-B14F-4D97-AF65-F5344CB8AC3E}">
        <p14:creationId xmlns:p14="http://schemas.microsoft.com/office/powerpoint/2010/main" val="595718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673" r:id="rId15"/>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20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C4FB-A5F1-1DBF-D92E-ED19F47A8557}"/>
              </a:ext>
            </a:extLst>
          </p:cNvPr>
          <p:cNvSpPr>
            <a:spLocks noGrp="1"/>
          </p:cNvSpPr>
          <p:nvPr>
            <p:ph type="ctrTitle"/>
          </p:nvPr>
        </p:nvSpPr>
        <p:spPr/>
        <p:txBody>
          <a:bodyPr/>
          <a:lstStyle/>
          <a:p>
            <a:r>
              <a:rPr lang="en-US" dirty="0"/>
              <a:t>A Better Use of MS Teams in Projects</a:t>
            </a:r>
          </a:p>
        </p:txBody>
      </p:sp>
      <p:sp>
        <p:nvSpPr>
          <p:cNvPr id="3" name="Subtitle 2">
            <a:extLst>
              <a:ext uri="{FF2B5EF4-FFF2-40B4-BE49-F238E27FC236}">
                <a16:creationId xmlns:a16="http://schemas.microsoft.com/office/drawing/2014/main" id="{D9468DFF-81CC-4A27-B584-65AD63194821}"/>
              </a:ext>
            </a:extLst>
          </p:cNvPr>
          <p:cNvSpPr>
            <a:spLocks noGrp="1"/>
          </p:cNvSpPr>
          <p:nvPr>
            <p:ph type="subTitle" idx="1"/>
          </p:nvPr>
        </p:nvSpPr>
        <p:spPr/>
        <p:txBody>
          <a:bodyPr/>
          <a:lstStyle/>
          <a:p>
            <a:r>
              <a:rPr lang="en-US" dirty="0"/>
              <a:t>Capstone Project for the CIO Leadership Academy</a:t>
            </a:r>
          </a:p>
        </p:txBody>
      </p:sp>
      <p:sp>
        <p:nvSpPr>
          <p:cNvPr id="4" name="Text Placeholder 3">
            <a:extLst>
              <a:ext uri="{FF2B5EF4-FFF2-40B4-BE49-F238E27FC236}">
                <a16:creationId xmlns:a16="http://schemas.microsoft.com/office/drawing/2014/main" id="{4C934CB3-2624-ACE5-5B89-F78344B9710D}"/>
              </a:ext>
            </a:extLst>
          </p:cNvPr>
          <p:cNvSpPr>
            <a:spLocks noGrp="1"/>
          </p:cNvSpPr>
          <p:nvPr>
            <p:ph type="body" sz="quarter" idx="13"/>
          </p:nvPr>
        </p:nvSpPr>
        <p:spPr/>
        <p:txBody>
          <a:bodyPr>
            <a:normAutofit lnSpcReduction="10000"/>
          </a:bodyPr>
          <a:lstStyle/>
          <a:p>
            <a:r>
              <a:rPr lang="en-US" dirty="0"/>
              <a:t>Phil Vecchione</a:t>
            </a:r>
          </a:p>
        </p:txBody>
      </p:sp>
      <p:sp>
        <p:nvSpPr>
          <p:cNvPr id="5" name="Text Placeholder 4">
            <a:extLst>
              <a:ext uri="{FF2B5EF4-FFF2-40B4-BE49-F238E27FC236}">
                <a16:creationId xmlns:a16="http://schemas.microsoft.com/office/drawing/2014/main" id="{F90F08C1-6EAC-9FAC-DBA0-578FCF8CB92D}"/>
              </a:ext>
            </a:extLst>
          </p:cNvPr>
          <p:cNvSpPr>
            <a:spLocks noGrp="1"/>
          </p:cNvSpPr>
          <p:nvPr>
            <p:ph type="body" sz="quarter" idx="14"/>
          </p:nvPr>
        </p:nvSpPr>
        <p:spPr/>
        <p:txBody>
          <a:bodyPr>
            <a:normAutofit fontScale="77500" lnSpcReduction="20000"/>
          </a:bodyPr>
          <a:lstStyle/>
          <a:p>
            <a:r>
              <a:rPr lang="en-US" dirty="0"/>
              <a:t>Director of Project Management</a:t>
            </a:r>
          </a:p>
        </p:txBody>
      </p:sp>
    </p:spTree>
    <p:extLst>
      <p:ext uri="{BB962C8B-B14F-4D97-AF65-F5344CB8AC3E}">
        <p14:creationId xmlns:p14="http://schemas.microsoft.com/office/powerpoint/2010/main" val="2433433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75A3-0CD3-4A67-4F1A-B05C3EB35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52C4A-A7C7-7A3B-1AEA-4BEE89EB0DAD}"/>
              </a:ext>
            </a:extLst>
          </p:cNvPr>
          <p:cNvSpPr>
            <a:spLocks noGrp="1"/>
          </p:cNvSpPr>
          <p:nvPr>
            <p:ph type="title"/>
          </p:nvPr>
        </p:nvSpPr>
        <p:spPr/>
        <p:txBody>
          <a:bodyPr/>
          <a:lstStyle/>
          <a:p>
            <a:r>
              <a:rPr lang="en-US" dirty="0"/>
              <a:t>Our Prototype Team</a:t>
            </a:r>
          </a:p>
        </p:txBody>
      </p:sp>
      <p:grpSp>
        <p:nvGrpSpPr>
          <p:cNvPr id="7" name="Group 6" descr="A diagram showing the organization of a proposed Team in MS Teams. This includes teams channels, OneNote, Calendar, OneDrive, and SharePoint">
            <a:extLst>
              <a:ext uri="{FF2B5EF4-FFF2-40B4-BE49-F238E27FC236}">
                <a16:creationId xmlns:a16="http://schemas.microsoft.com/office/drawing/2014/main" id="{D8D39F12-A112-2D03-FA16-00E356EB43ED}"/>
              </a:ext>
            </a:extLst>
          </p:cNvPr>
          <p:cNvGrpSpPr/>
          <p:nvPr/>
        </p:nvGrpSpPr>
        <p:grpSpPr>
          <a:xfrm>
            <a:off x="1971357" y="1690688"/>
            <a:ext cx="8814216" cy="3691580"/>
            <a:chOff x="1971357" y="1690688"/>
            <a:chExt cx="8814216" cy="3691580"/>
          </a:xfrm>
        </p:grpSpPr>
        <p:sp>
          <p:nvSpPr>
            <p:cNvPr id="62" name="Rectangle 61">
              <a:extLst>
                <a:ext uri="{FF2B5EF4-FFF2-40B4-BE49-F238E27FC236}">
                  <a16:creationId xmlns:a16="http://schemas.microsoft.com/office/drawing/2014/main" id="{0C319A75-A705-2BC2-581A-8EAB24EC8E21}"/>
                </a:ext>
              </a:extLst>
            </p:cNvPr>
            <p:cNvSpPr/>
            <p:nvPr/>
          </p:nvSpPr>
          <p:spPr>
            <a:xfrm>
              <a:off x="1971357" y="1690688"/>
              <a:ext cx="8814216" cy="340944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FD4D2F3-B13F-BE26-426A-22297EC59327}"/>
                </a:ext>
              </a:extLst>
            </p:cNvPr>
            <p:cNvGrpSpPr/>
            <p:nvPr/>
          </p:nvGrpSpPr>
          <p:grpSpPr>
            <a:xfrm>
              <a:off x="2341026" y="1882048"/>
              <a:ext cx="1047453" cy="957086"/>
              <a:chOff x="2562510" y="1690688"/>
              <a:chExt cx="1445519" cy="1320809"/>
            </a:xfrm>
          </p:grpSpPr>
          <p:sp>
            <p:nvSpPr>
              <p:cNvPr id="25" name="Rounded Rectangle 24">
                <a:extLst>
                  <a:ext uri="{FF2B5EF4-FFF2-40B4-BE49-F238E27FC236}">
                    <a16:creationId xmlns:a16="http://schemas.microsoft.com/office/drawing/2014/main" id="{2A32DAA7-57DB-5C23-648B-B8B9B01D5153}"/>
                  </a:ext>
                </a:extLst>
              </p:cNvPr>
              <p:cNvSpPr/>
              <p:nvPr/>
            </p:nvSpPr>
            <p:spPr>
              <a:xfrm>
                <a:off x="2562510" y="1690688"/>
                <a:ext cx="1445519" cy="132080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logo of a company&#10;&#10;AI-generated content may be incorrect.">
                <a:extLst>
                  <a:ext uri="{FF2B5EF4-FFF2-40B4-BE49-F238E27FC236}">
                    <a16:creationId xmlns:a16="http://schemas.microsoft.com/office/drawing/2014/main" id="{2979A81F-AD29-2DC0-1799-6791BCC70799}"/>
                  </a:ext>
                </a:extLst>
              </p:cNvPr>
              <p:cNvPicPr>
                <a:picLocks noChangeAspect="1"/>
              </p:cNvPicPr>
              <p:nvPr/>
            </p:nvPicPr>
            <p:blipFill>
              <a:blip r:embed="rId3"/>
              <a:stretch>
                <a:fillRect/>
              </a:stretch>
            </p:blipFill>
            <p:spPr>
              <a:xfrm>
                <a:off x="2698764" y="1804862"/>
                <a:ext cx="1173010" cy="1092460"/>
              </a:xfrm>
              <a:prstGeom prst="rect">
                <a:avLst/>
              </a:prstGeom>
            </p:spPr>
          </p:pic>
        </p:grpSp>
        <p:grpSp>
          <p:nvGrpSpPr>
            <p:cNvPr id="58" name="Group 57">
              <a:extLst>
                <a:ext uri="{FF2B5EF4-FFF2-40B4-BE49-F238E27FC236}">
                  <a16:creationId xmlns:a16="http://schemas.microsoft.com/office/drawing/2014/main" id="{E8817D85-C751-FE95-06CF-C670246F883F}"/>
                </a:ext>
              </a:extLst>
            </p:cNvPr>
            <p:cNvGrpSpPr/>
            <p:nvPr/>
          </p:nvGrpSpPr>
          <p:grpSpPr>
            <a:xfrm>
              <a:off x="3809084" y="1904533"/>
              <a:ext cx="1678760" cy="3477735"/>
              <a:chOff x="2047592" y="1828799"/>
              <a:chExt cx="1678760" cy="3477735"/>
            </a:xfrm>
          </p:grpSpPr>
          <p:sp>
            <p:nvSpPr>
              <p:cNvPr id="34" name="Round Same Side Corner Rectangle 33">
                <a:extLst>
                  <a:ext uri="{FF2B5EF4-FFF2-40B4-BE49-F238E27FC236}">
                    <a16:creationId xmlns:a16="http://schemas.microsoft.com/office/drawing/2014/main" id="{A5A4EF31-9520-5D17-F04B-7B1BA0A2BB29}"/>
                  </a:ext>
                </a:extLst>
              </p:cNvPr>
              <p:cNvSpPr/>
              <p:nvPr/>
            </p:nvSpPr>
            <p:spPr>
              <a:xfrm flipV="1">
                <a:off x="2047592" y="1828799"/>
                <a:ext cx="1678760" cy="3477735"/>
              </a:xfrm>
              <a:prstGeom prst="round2Same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logo with a letter n&#10;&#10;AI-generated content may be incorrect.">
                <a:extLst>
                  <a:ext uri="{FF2B5EF4-FFF2-40B4-BE49-F238E27FC236}">
                    <a16:creationId xmlns:a16="http://schemas.microsoft.com/office/drawing/2014/main" id="{80E74815-13DB-C4BC-F77D-F3330EFF89B8}"/>
                  </a:ext>
                </a:extLst>
              </p:cNvPr>
              <p:cNvPicPr>
                <a:picLocks noChangeAspect="1"/>
              </p:cNvPicPr>
              <p:nvPr/>
            </p:nvPicPr>
            <p:blipFill>
              <a:blip r:embed="rId4"/>
              <a:stretch>
                <a:fillRect/>
              </a:stretch>
            </p:blipFill>
            <p:spPr>
              <a:xfrm>
                <a:off x="2536302" y="4281814"/>
                <a:ext cx="701341" cy="652929"/>
              </a:xfrm>
              <a:prstGeom prst="rect">
                <a:avLst/>
              </a:prstGeom>
            </p:spPr>
          </p:pic>
          <p:sp>
            <p:nvSpPr>
              <p:cNvPr id="30" name="TextBox 29">
                <a:extLst>
                  <a:ext uri="{FF2B5EF4-FFF2-40B4-BE49-F238E27FC236}">
                    <a16:creationId xmlns:a16="http://schemas.microsoft.com/office/drawing/2014/main" id="{3EFE35E1-09F5-300A-7649-BB0C64980D4E}"/>
                  </a:ext>
                </a:extLst>
              </p:cNvPr>
              <p:cNvSpPr txBox="1"/>
              <p:nvPr/>
            </p:nvSpPr>
            <p:spPr>
              <a:xfrm>
                <a:off x="2278881" y="5002647"/>
                <a:ext cx="1216183" cy="276999"/>
              </a:xfrm>
              <a:prstGeom prst="rect">
                <a:avLst/>
              </a:prstGeom>
              <a:noFill/>
            </p:spPr>
            <p:txBody>
              <a:bodyPr wrap="square" rtlCol="0">
                <a:spAutoFit/>
              </a:bodyPr>
              <a:lstStyle/>
              <a:p>
                <a:pPr algn="l"/>
                <a:r>
                  <a:rPr lang="en-US" sz="1200" dirty="0">
                    <a:solidFill>
                      <a:schemeClr val="bg1"/>
                    </a:solidFill>
                  </a:rPr>
                  <a:t>Team Notebook</a:t>
                </a:r>
              </a:p>
            </p:txBody>
          </p:sp>
          <p:sp>
            <p:nvSpPr>
              <p:cNvPr id="46" name="Rectangle 45">
                <a:extLst>
                  <a:ext uri="{FF2B5EF4-FFF2-40B4-BE49-F238E27FC236}">
                    <a16:creationId xmlns:a16="http://schemas.microsoft.com/office/drawing/2014/main" id="{CE9A75C8-4B5D-6A6F-8ECB-5D01C5589524}"/>
                  </a:ext>
                </a:extLst>
              </p:cNvPr>
              <p:cNvSpPr/>
              <p:nvPr/>
            </p:nvSpPr>
            <p:spPr>
              <a:xfrm>
                <a:off x="2377307" y="2055357"/>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Meeting Minutes</a:t>
                </a:r>
              </a:p>
            </p:txBody>
          </p:sp>
          <p:sp>
            <p:nvSpPr>
              <p:cNvPr id="47" name="Rectangle 46">
                <a:extLst>
                  <a:ext uri="{FF2B5EF4-FFF2-40B4-BE49-F238E27FC236}">
                    <a16:creationId xmlns:a16="http://schemas.microsoft.com/office/drawing/2014/main" id="{F15567D6-E1B4-CD9B-F4F0-709E92E69E8F}"/>
                  </a:ext>
                </a:extLst>
              </p:cNvPr>
              <p:cNvSpPr/>
              <p:nvPr/>
            </p:nvSpPr>
            <p:spPr>
              <a:xfrm>
                <a:off x="2377307" y="3030172"/>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Misc Docs</a:t>
                </a:r>
              </a:p>
            </p:txBody>
          </p:sp>
        </p:grpSp>
        <p:grpSp>
          <p:nvGrpSpPr>
            <p:cNvPr id="59" name="Group 58">
              <a:extLst>
                <a:ext uri="{FF2B5EF4-FFF2-40B4-BE49-F238E27FC236}">
                  <a16:creationId xmlns:a16="http://schemas.microsoft.com/office/drawing/2014/main" id="{EAFECFEB-6882-601F-7C0E-CD8A29E3062D}"/>
                </a:ext>
              </a:extLst>
            </p:cNvPr>
            <p:cNvGrpSpPr/>
            <p:nvPr/>
          </p:nvGrpSpPr>
          <p:grpSpPr>
            <a:xfrm>
              <a:off x="5476184" y="1904533"/>
              <a:ext cx="1678760" cy="3477735"/>
              <a:chOff x="3714692" y="1828799"/>
              <a:chExt cx="1678760" cy="3477735"/>
            </a:xfrm>
          </p:grpSpPr>
          <p:sp>
            <p:nvSpPr>
              <p:cNvPr id="38" name="Round Same Side Corner Rectangle 37">
                <a:extLst>
                  <a:ext uri="{FF2B5EF4-FFF2-40B4-BE49-F238E27FC236}">
                    <a16:creationId xmlns:a16="http://schemas.microsoft.com/office/drawing/2014/main" id="{B020DC5C-9258-913E-ADFB-B3B8A1041184}"/>
                  </a:ext>
                </a:extLst>
              </p:cNvPr>
              <p:cNvSpPr/>
              <p:nvPr/>
            </p:nvSpPr>
            <p:spPr>
              <a:xfrm flipV="1">
                <a:off x="3714692" y="1828799"/>
                <a:ext cx="1678760" cy="3477735"/>
              </a:xfrm>
              <a:prstGeom prst="round2Same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box with a white letter o and a white number on it&#10;&#10;AI-generated content may be incorrect.">
                <a:extLst>
                  <a:ext uri="{FF2B5EF4-FFF2-40B4-BE49-F238E27FC236}">
                    <a16:creationId xmlns:a16="http://schemas.microsoft.com/office/drawing/2014/main" id="{390411B2-44AD-3EC0-5052-405802F088C5}"/>
                  </a:ext>
                </a:extLst>
              </p:cNvPr>
              <p:cNvPicPr>
                <a:picLocks noChangeAspect="1"/>
              </p:cNvPicPr>
              <p:nvPr/>
            </p:nvPicPr>
            <p:blipFill>
              <a:blip r:embed="rId5"/>
              <a:stretch>
                <a:fillRect/>
              </a:stretch>
            </p:blipFill>
            <p:spPr>
              <a:xfrm>
                <a:off x="4135298" y="4230699"/>
                <a:ext cx="837549" cy="837549"/>
              </a:xfrm>
              <a:prstGeom prst="rect">
                <a:avLst/>
              </a:prstGeom>
            </p:spPr>
          </p:pic>
          <p:sp>
            <p:nvSpPr>
              <p:cNvPr id="35" name="TextBox 34">
                <a:extLst>
                  <a:ext uri="{FF2B5EF4-FFF2-40B4-BE49-F238E27FC236}">
                    <a16:creationId xmlns:a16="http://schemas.microsoft.com/office/drawing/2014/main" id="{94D613E2-3F52-8441-35CE-0C3FA09E2B1C}"/>
                  </a:ext>
                </a:extLst>
              </p:cNvPr>
              <p:cNvSpPr txBox="1"/>
              <p:nvPr/>
            </p:nvSpPr>
            <p:spPr>
              <a:xfrm>
                <a:off x="3945981" y="5002646"/>
                <a:ext cx="1216183" cy="276999"/>
              </a:xfrm>
              <a:prstGeom prst="rect">
                <a:avLst/>
              </a:prstGeom>
              <a:noFill/>
            </p:spPr>
            <p:txBody>
              <a:bodyPr wrap="square" rtlCol="0">
                <a:spAutoFit/>
              </a:bodyPr>
              <a:lstStyle/>
              <a:p>
                <a:pPr algn="ctr"/>
                <a:r>
                  <a:rPr lang="en-US" sz="1200" dirty="0">
                    <a:solidFill>
                      <a:schemeClr val="bg1"/>
                    </a:solidFill>
                  </a:rPr>
                  <a:t>Team Calendar</a:t>
                </a:r>
              </a:p>
            </p:txBody>
          </p:sp>
          <p:sp>
            <p:nvSpPr>
              <p:cNvPr id="52" name="Rectangle 51">
                <a:extLst>
                  <a:ext uri="{FF2B5EF4-FFF2-40B4-BE49-F238E27FC236}">
                    <a16:creationId xmlns:a16="http://schemas.microsoft.com/office/drawing/2014/main" id="{0DD574C5-E451-FFBD-A68C-6AC8EA9E6B56}"/>
                  </a:ext>
                </a:extLst>
              </p:cNvPr>
              <p:cNvSpPr/>
              <p:nvPr/>
            </p:nvSpPr>
            <p:spPr>
              <a:xfrm>
                <a:off x="4044407" y="2068123"/>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Meetings</a:t>
                </a:r>
              </a:p>
            </p:txBody>
          </p:sp>
          <p:sp>
            <p:nvSpPr>
              <p:cNvPr id="53" name="Rectangle 52">
                <a:extLst>
                  <a:ext uri="{FF2B5EF4-FFF2-40B4-BE49-F238E27FC236}">
                    <a16:creationId xmlns:a16="http://schemas.microsoft.com/office/drawing/2014/main" id="{D76489F6-5B81-23CB-0466-07E069E5CE63}"/>
                  </a:ext>
                </a:extLst>
              </p:cNvPr>
              <p:cNvSpPr/>
              <p:nvPr/>
            </p:nvSpPr>
            <p:spPr>
              <a:xfrm>
                <a:off x="4044407" y="3081928"/>
                <a:ext cx="1019331" cy="90691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Milestones</a:t>
                </a:r>
              </a:p>
            </p:txBody>
          </p:sp>
        </p:grpSp>
        <p:grpSp>
          <p:nvGrpSpPr>
            <p:cNvPr id="61" name="Group 60">
              <a:extLst>
                <a:ext uri="{FF2B5EF4-FFF2-40B4-BE49-F238E27FC236}">
                  <a16:creationId xmlns:a16="http://schemas.microsoft.com/office/drawing/2014/main" id="{4AD44E78-C73F-478C-6070-12BBEF198825}"/>
                </a:ext>
              </a:extLst>
            </p:cNvPr>
            <p:cNvGrpSpPr/>
            <p:nvPr/>
          </p:nvGrpSpPr>
          <p:grpSpPr>
            <a:xfrm>
              <a:off x="8822044" y="1904532"/>
              <a:ext cx="1678760" cy="3477735"/>
              <a:chOff x="7060552" y="1828798"/>
              <a:chExt cx="1678760" cy="3477735"/>
            </a:xfrm>
          </p:grpSpPr>
          <p:sp>
            <p:nvSpPr>
              <p:cNvPr id="42" name="Round Same Side Corner Rectangle 41">
                <a:extLst>
                  <a:ext uri="{FF2B5EF4-FFF2-40B4-BE49-F238E27FC236}">
                    <a16:creationId xmlns:a16="http://schemas.microsoft.com/office/drawing/2014/main" id="{C30D3849-9B3E-E9CF-115D-BE180F303F10}"/>
                  </a:ext>
                </a:extLst>
              </p:cNvPr>
              <p:cNvSpPr/>
              <p:nvPr/>
            </p:nvSpPr>
            <p:spPr>
              <a:xfrm flipV="1">
                <a:off x="7060552" y="1828798"/>
                <a:ext cx="1678760" cy="3477735"/>
              </a:xfrm>
              <a:prstGeom prst="round2Same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logo with circles and a letter s&#10;&#10;AI-generated content may be incorrect.">
                <a:extLst>
                  <a:ext uri="{FF2B5EF4-FFF2-40B4-BE49-F238E27FC236}">
                    <a16:creationId xmlns:a16="http://schemas.microsoft.com/office/drawing/2014/main" id="{2ACF2D03-C1C1-78A2-B285-F9ECB4ED4ED7}"/>
                  </a:ext>
                </a:extLst>
              </p:cNvPr>
              <p:cNvPicPr>
                <a:picLocks noChangeAspect="1"/>
              </p:cNvPicPr>
              <p:nvPr/>
            </p:nvPicPr>
            <p:blipFill>
              <a:blip r:embed="rId6"/>
              <a:stretch>
                <a:fillRect/>
              </a:stretch>
            </p:blipFill>
            <p:spPr>
              <a:xfrm>
                <a:off x="7523658" y="4281814"/>
                <a:ext cx="752549" cy="735323"/>
              </a:xfrm>
              <a:prstGeom prst="rect">
                <a:avLst/>
              </a:prstGeom>
            </p:spPr>
          </p:pic>
          <p:sp>
            <p:nvSpPr>
              <p:cNvPr id="36" name="TextBox 35">
                <a:extLst>
                  <a:ext uri="{FF2B5EF4-FFF2-40B4-BE49-F238E27FC236}">
                    <a16:creationId xmlns:a16="http://schemas.microsoft.com/office/drawing/2014/main" id="{2E08BB00-4027-D38A-B6A6-991EA6200EA2}"/>
                  </a:ext>
                </a:extLst>
              </p:cNvPr>
              <p:cNvSpPr txBox="1"/>
              <p:nvPr/>
            </p:nvSpPr>
            <p:spPr>
              <a:xfrm>
                <a:off x="7291841" y="4994185"/>
                <a:ext cx="1216183" cy="276999"/>
              </a:xfrm>
              <a:prstGeom prst="rect">
                <a:avLst/>
              </a:prstGeom>
              <a:noFill/>
            </p:spPr>
            <p:txBody>
              <a:bodyPr wrap="square" rtlCol="0">
                <a:spAutoFit/>
              </a:bodyPr>
              <a:lstStyle/>
              <a:p>
                <a:pPr algn="ctr"/>
                <a:r>
                  <a:rPr lang="en-US" sz="1200" dirty="0">
                    <a:solidFill>
                      <a:schemeClr val="bg1"/>
                    </a:solidFill>
                  </a:rPr>
                  <a:t>Home Page</a:t>
                </a:r>
              </a:p>
            </p:txBody>
          </p:sp>
          <p:sp>
            <p:nvSpPr>
              <p:cNvPr id="54" name="Rectangle 53">
                <a:extLst>
                  <a:ext uri="{FF2B5EF4-FFF2-40B4-BE49-F238E27FC236}">
                    <a16:creationId xmlns:a16="http://schemas.microsoft.com/office/drawing/2014/main" id="{EBE88180-1D0C-BB52-6F8D-CA9286F9C07F}"/>
                  </a:ext>
                </a:extLst>
              </p:cNvPr>
              <p:cNvSpPr/>
              <p:nvPr/>
            </p:nvSpPr>
            <p:spPr>
              <a:xfrm>
                <a:off x="7390267" y="2068122"/>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Waterfall</a:t>
                </a:r>
              </a:p>
              <a:p>
                <a:pPr algn="ctr"/>
                <a:r>
                  <a:rPr lang="en-US" sz="1600" dirty="0"/>
                  <a:t>Schedule</a:t>
                </a:r>
              </a:p>
              <a:p>
                <a:pPr algn="ctr"/>
                <a:r>
                  <a:rPr lang="en-US" sz="1600" dirty="0"/>
                  <a:t>(link)</a:t>
                </a:r>
              </a:p>
            </p:txBody>
          </p:sp>
          <p:sp>
            <p:nvSpPr>
              <p:cNvPr id="55" name="Rectangle 54">
                <a:extLst>
                  <a:ext uri="{FF2B5EF4-FFF2-40B4-BE49-F238E27FC236}">
                    <a16:creationId xmlns:a16="http://schemas.microsoft.com/office/drawing/2014/main" id="{66363425-F138-5EB7-014C-2857B78BDB14}"/>
                  </a:ext>
                </a:extLst>
              </p:cNvPr>
              <p:cNvSpPr/>
              <p:nvPr/>
            </p:nvSpPr>
            <p:spPr>
              <a:xfrm>
                <a:off x="7390267" y="3030172"/>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Card Wall</a:t>
                </a:r>
              </a:p>
              <a:p>
                <a:pPr algn="ctr"/>
                <a:r>
                  <a:rPr lang="en-US" sz="1600" dirty="0"/>
                  <a:t>(link)</a:t>
                </a:r>
              </a:p>
            </p:txBody>
          </p:sp>
        </p:grpSp>
        <p:sp>
          <p:nvSpPr>
            <p:cNvPr id="56" name="Rectangle 55">
              <a:extLst>
                <a:ext uri="{FF2B5EF4-FFF2-40B4-BE49-F238E27FC236}">
                  <a16:creationId xmlns:a16="http://schemas.microsoft.com/office/drawing/2014/main" id="{B1B9D495-371F-40B7-3DC2-B850402ED7A8}"/>
                </a:ext>
              </a:extLst>
            </p:cNvPr>
            <p:cNvSpPr/>
            <p:nvPr/>
          </p:nvSpPr>
          <p:spPr>
            <a:xfrm>
              <a:off x="2355087" y="2921867"/>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Main Channel</a:t>
              </a:r>
            </a:p>
          </p:txBody>
        </p:sp>
        <p:sp>
          <p:nvSpPr>
            <p:cNvPr id="57" name="Rectangle 56">
              <a:extLst>
                <a:ext uri="{FF2B5EF4-FFF2-40B4-BE49-F238E27FC236}">
                  <a16:creationId xmlns:a16="http://schemas.microsoft.com/office/drawing/2014/main" id="{FF510D0A-7E66-41A5-8905-3B957E3B1408}"/>
                </a:ext>
              </a:extLst>
            </p:cNvPr>
            <p:cNvSpPr/>
            <p:nvPr/>
          </p:nvSpPr>
          <p:spPr>
            <a:xfrm>
              <a:off x="2355087" y="3911511"/>
              <a:ext cx="1019331" cy="9069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Breakout Channels</a:t>
              </a:r>
            </a:p>
          </p:txBody>
        </p:sp>
        <p:grpSp>
          <p:nvGrpSpPr>
            <p:cNvPr id="6" name="Group 5">
              <a:extLst>
                <a:ext uri="{FF2B5EF4-FFF2-40B4-BE49-F238E27FC236}">
                  <a16:creationId xmlns:a16="http://schemas.microsoft.com/office/drawing/2014/main" id="{471841EB-D8B5-5F9A-F536-6FD51C4469BF}"/>
                </a:ext>
              </a:extLst>
            </p:cNvPr>
            <p:cNvGrpSpPr/>
            <p:nvPr/>
          </p:nvGrpSpPr>
          <p:grpSpPr>
            <a:xfrm>
              <a:off x="7156402" y="1904532"/>
              <a:ext cx="1678760" cy="3477735"/>
              <a:chOff x="7156402" y="1904532"/>
              <a:chExt cx="1678760" cy="3477735"/>
            </a:xfrm>
          </p:grpSpPr>
          <p:sp>
            <p:nvSpPr>
              <p:cNvPr id="40" name="Round Same Side Corner Rectangle 39">
                <a:extLst>
                  <a:ext uri="{FF2B5EF4-FFF2-40B4-BE49-F238E27FC236}">
                    <a16:creationId xmlns:a16="http://schemas.microsoft.com/office/drawing/2014/main" id="{5973F600-6E28-2D99-8E6D-1512115B74A9}"/>
                  </a:ext>
                </a:extLst>
              </p:cNvPr>
              <p:cNvSpPr/>
              <p:nvPr/>
            </p:nvSpPr>
            <p:spPr>
              <a:xfrm flipV="1">
                <a:off x="7156402" y="1904532"/>
                <a:ext cx="1678760" cy="3477735"/>
              </a:xfrm>
              <a:prstGeom prst="round2Same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725CD15-88FF-6E97-9AC3-FC8ED3C8F2FB}"/>
                  </a:ext>
                </a:extLst>
              </p:cNvPr>
              <p:cNvSpPr txBox="1"/>
              <p:nvPr/>
            </p:nvSpPr>
            <p:spPr>
              <a:xfrm>
                <a:off x="7387691" y="5069919"/>
                <a:ext cx="1216183" cy="276999"/>
              </a:xfrm>
              <a:prstGeom prst="rect">
                <a:avLst/>
              </a:prstGeom>
              <a:noFill/>
            </p:spPr>
            <p:txBody>
              <a:bodyPr wrap="square" rtlCol="0">
                <a:spAutoFit/>
              </a:bodyPr>
              <a:lstStyle/>
              <a:p>
                <a:pPr algn="ctr"/>
                <a:r>
                  <a:rPr lang="en-US" sz="1200" dirty="0">
                    <a:solidFill>
                      <a:schemeClr val="bg1"/>
                    </a:solidFill>
                  </a:rPr>
                  <a:t>File Repository</a:t>
                </a:r>
              </a:p>
            </p:txBody>
          </p:sp>
          <p:sp>
            <p:nvSpPr>
              <p:cNvPr id="48" name="Rectangle 47">
                <a:extLst>
                  <a:ext uri="{FF2B5EF4-FFF2-40B4-BE49-F238E27FC236}">
                    <a16:creationId xmlns:a16="http://schemas.microsoft.com/office/drawing/2014/main" id="{CAE00FEE-D5E7-5437-620F-E7D238D476CD}"/>
                  </a:ext>
                </a:extLst>
              </p:cNvPr>
              <p:cNvSpPr/>
              <p:nvPr/>
            </p:nvSpPr>
            <p:spPr>
              <a:xfrm>
                <a:off x="7486117" y="2131092"/>
                <a:ext cx="1019331" cy="58291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Lessons Learned</a:t>
                </a:r>
              </a:p>
            </p:txBody>
          </p:sp>
          <p:sp>
            <p:nvSpPr>
              <p:cNvPr id="50" name="Rectangle 49">
                <a:extLst>
                  <a:ext uri="{FF2B5EF4-FFF2-40B4-BE49-F238E27FC236}">
                    <a16:creationId xmlns:a16="http://schemas.microsoft.com/office/drawing/2014/main" id="{71EBF9D4-04AB-ADCE-28BD-F32F6804FA76}"/>
                  </a:ext>
                </a:extLst>
              </p:cNvPr>
              <p:cNvSpPr/>
              <p:nvPr/>
            </p:nvSpPr>
            <p:spPr>
              <a:xfrm>
                <a:off x="7486117" y="2759312"/>
                <a:ext cx="1019331" cy="58291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Shared Files</a:t>
                </a:r>
              </a:p>
            </p:txBody>
          </p:sp>
          <p:sp>
            <p:nvSpPr>
              <p:cNvPr id="51" name="Rectangle 50">
                <a:extLst>
                  <a:ext uri="{FF2B5EF4-FFF2-40B4-BE49-F238E27FC236}">
                    <a16:creationId xmlns:a16="http://schemas.microsoft.com/office/drawing/2014/main" id="{18F074DE-EEB4-8688-27B6-53295EA12398}"/>
                  </a:ext>
                </a:extLst>
              </p:cNvPr>
              <p:cNvSpPr/>
              <p:nvPr/>
            </p:nvSpPr>
            <p:spPr>
              <a:xfrm>
                <a:off x="7486117" y="3407777"/>
                <a:ext cx="1019331" cy="58291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Project Plan</a:t>
                </a:r>
              </a:p>
            </p:txBody>
          </p:sp>
          <p:pic>
            <p:nvPicPr>
              <p:cNvPr id="5" name="Picture 4" descr="A blue cloud with a black background&#10;&#10;AI-generated content may be incorrect.">
                <a:extLst>
                  <a:ext uri="{FF2B5EF4-FFF2-40B4-BE49-F238E27FC236}">
                    <a16:creationId xmlns:a16="http://schemas.microsoft.com/office/drawing/2014/main" id="{9554343E-AB6C-1FC9-C029-436D47D9A0C0}"/>
                  </a:ext>
                </a:extLst>
              </p:cNvPr>
              <p:cNvPicPr>
                <a:picLocks noChangeAspect="1"/>
              </p:cNvPicPr>
              <p:nvPr/>
            </p:nvPicPr>
            <p:blipFill>
              <a:blip r:embed="rId7"/>
              <a:stretch>
                <a:fillRect/>
              </a:stretch>
            </p:blipFill>
            <p:spPr>
              <a:xfrm>
                <a:off x="7513564" y="4429031"/>
                <a:ext cx="964437" cy="623708"/>
              </a:xfrm>
              <a:prstGeom prst="rect">
                <a:avLst/>
              </a:prstGeom>
            </p:spPr>
          </p:pic>
        </p:grpSp>
      </p:grpSp>
    </p:spTree>
    <p:extLst>
      <p:ext uri="{BB962C8B-B14F-4D97-AF65-F5344CB8AC3E}">
        <p14:creationId xmlns:p14="http://schemas.microsoft.com/office/powerpoint/2010/main" val="224500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09162-33E0-5413-7F4D-351F45852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1579C-6FEA-3D39-FCBF-8631091984E0}"/>
              </a:ext>
            </a:extLst>
          </p:cNvPr>
          <p:cNvSpPr>
            <a:spLocks noGrp="1"/>
          </p:cNvSpPr>
          <p:nvPr>
            <p:ph type="title"/>
          </p:nvPr>
        </p:nvSpPr>
        <p:spPr/>
        <p:txBody>
          <a:bodyPr/>
          <a:lstStyle/>
          <a:p>
            <a:r>
              <a:rPr lang="en-US" dirty="0"/>
              <a:t>Pilot Projects</a:t>
            </a:r>
          </a:p>
        </p:txBody>
      </p:sp>
      <p:sp>
        <p:nvSpPr>
          <p:cNvPr id="3" name="Content Placeholder 2">
            <a:extLst>
              <a:ext uri="{FF2B5EF4-FFF2-40B4-BE49-F238E27FC236}">
                <a16:creationId xmlns:a16="http://schemas.microsoft.com/office/drawing/2014/main" id="{11CCFCD4-A72F-39A0-935D-3AA867A48B41}"/>
              </a:ext>
            </a:extLst>
          </p:cNvPr>
          <p:cNvSpPr>
            <a:spLocks noGrp="1"/>
          </p:cNvSpPr>
          <p:nvPr>
            <p:ph sz="half" idx="1"/>
          </p:nvPr>
        </p:nvSpPr>
        <p:spPr>
          <a:xfrm>
            <a:off x="838200" y="1570441"/>
            <a:ext cx="5562600" cy="4606522"/>
          </a:xfrm>
        </p:spPr>
        <p:txBody>
          <a:bodyPr>
            <a:normAutofit/>
          </a:bodyPr>
          <a:lstStyle/>
          <a:p>
            <a:pPr algn="l">
              <a:buFont typeface="Arial" panose="020B0604020202020204" pitchFamily="34" charset="0"/>
              <a:buChar char="•"/>
            </a:pPr>
            <a:r>
              <a:rPr lang="en-US" b="0" i="0" u="none" strike="noStrike" dirty="0">
                <a:solidFill>
                  <a:srgbClr val="FFFFFF"/>
                </a:solidFill>
                <a:effectLst/>
                <a:latin typeface="Segoe UI" panose="020B0502040204020203" pitchFamily="34" charset="0"/>
              </a:rPr>
              <a:t>Manually deployed Teams Design for 2 projects</a:t>
            </a:r>
          </a:p>
          <a:p>
            <a:pPr algn="l">
              <a:buFont typeface="Arial" panose="020B0604020202020204" pitchFamily="34" charset="0"/>
              <a:buChar char="•"/>
            </a:pPr>
            <a:r>
              <a:rPr lang="en-US" b="0" i="0" u="none" strike="noStrike" dirty="0">
                <a:solidFill>
                  <a:srgbClr val="FFFFFF"/>
                </a:solidFill>
                <a:effectLst/>
                <a:latin typeface="Segoe UI" panose="020B0502040204020203" pitchFamily="34" charset="0"/>
              </a:rPr>
              <a:t>Trained project teams</a:t>
            </a:r>
          </a:p>
          <a:p>
            <a:pPr algn="l">
              <a:buFont typeface="Arial" panose="020B0604020202020204" pitchFamily="34" charset="0"/>
              <a:buChar char="•"/>
            </a:pPr>
            <a:r>
              <a:rPr lang="en-US" dirty="0">
                <a:solidFill>
                  <a:srgbClr val="FFFFFF"/>
                </a:solidFill>
                <a:latin typeface="Segoe UI" panose="020B0502040204020203" pitchFamily="34" charset="0"/>
              </a:rPr>
              <a:t>Have a </a:t>
            </a:r>
            <a:r>
              <a:rPr lang="en-US" b="0" i="0" u="none" strike="noStrike" dirty="0">
                <a:solidFill>
                  <a:srgbClr val="FFFFFF"/>
                </a:solidFill>
                <a:effectLst/>
                <a:latin typeface="Segoe UI" panose="020B0502040204020203" pitchFamily="34" charset="0"/>
              </a:rPr>
              <a:t>Team Question Channel</a:t>
            </a:r>
          </a:p>
          <a:p>
            <a:pPr algn="l">
              <a:buFont typeface="Arial" panose="020B0604020202020204" pitchFamily="34" charset="0"/>
              <a:buChar char="•"/>
            </a:pPr>
            <a:r>
              <a:rPr lang="en-US" b="0" i="0" u="none" strike="noStrike" dirty="0">
                <a:solidFill>
                  <a:srgbClr val="FFFFFF"/>
                </a:solidFill>
                <a:effectLst/>
                <a:latin typeface="Segoe UI" panose="020B0502040204020203" pitchFamily="34" charset="0"/>
              </a:rPr>
              <a:t>Actively engage teams and observe usage</a:t>
            </a:r>
          </a:p>
          <a:p>
            <a:pPr algn="l">
              <a:buFont typeface="Arial" panose="020B0604020202020204" pitchFamily="34" charset="0"/>
              <a:buChar char="•"/>
            </a:pPr>
            <a:r>
              <a:rPr lang="en-US" b="0" i="0" u="none" strike="noStrike" dirty="0">
                <a:solidFill>
                  <a:srgbClr val="FFFFFF"/>
                </a:solidFill>
                <a:effectLst/>
                <a:latin typeface="Segoe UI" panose="020B0502040204020203" pitchFamily="34" charset="0"/>
              </a:rPr>
              <a:t>Conduct lessons learned and gather feedback</a:t>
            </a:r>
          </a:p>
        </p:txBody>
      </p:sp>
      <p:pic>
        <p:nvPicPr>
          <p:cNvPr id="4" name="Content Placeholder 3" descr="microsoft teams">
            <a:extLst>
              <a:ext uri="{FF2B5EF4-FFF2-40B4-BE49-F238E27FC236}">
                <a16:creationId xmlns:a16="http://schemas.microsoft.com/office/drawing/2014/main" id="{DBB391EE-4635-D814-16DA-92CF4725EDDF}"/>
              </a:ext>
            </a:extLst>
          </p:cNvPr>
          <p:cNvPicPr>
            <a:picLocks noGrp="1" noChangeAspect="1"/>
          </p:cNvPicPr>
          <p:nvPr>
            <p:ph sz="half" idx="2"/>
          </p:nvPr>
        </p:nvPicPr>
        <p:blipFill>
          <a:blip r:embed="rId2"/>
          <a:stretch>
            <a:fillRect/>
          </a:stretch>
        </p:blipFill>
        <p:spPr>
          <a:xfrm>
            <a:off x="6587331" y="1570441"/>
            <a:ext cx="4351338" cy="4351338"/>
          </a:xfrm>
        </p:spPr>
      </p:pic>
    </p:spTree>
    <p:extLst>
      <p:ext uri="{BB962C8B-B14F-4D97-AF65-F5344CB8AC3E}">
        <p14:creationId xmlns:p14="http://schemas.microsoft.com/office/powerpoint/2010/main" val="82088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CFA4F-D901-A173-E877-C08AC0FF6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54D15-65FE-2F75-923F-897B2492C013}"/>
              </a:ext>
            </a:extLst>
          </p:cNvPr>
          <p:cNvSpPr>
            <a:spLocks noGrp="1"/>
          </p:cNvSpPr>
          <p:nvPr>
            <p:ph type="title"/>
          </p:nvPr>
        </p:nvSpPr>
        <p:spPr/>
        <p:txBody>
          <a:bodyPr/>
          <a:lstStyle/>
          <a:p>
            <a:r>
              <a:rPr lang="en-US" dirty="0"/>
              <a:t>The Project Plan</a:t>
            </a:r>
          </a:p>
        </p:txBody>
      </p:sp>
      <p:graphicFrame>
        <p:nvGraphicFramePr>
          <p:cNvPr id="4" name="Diagram 3">
            <a:extLst>
              <a:ext uri="{FF2B5EF4-FFF2-40B4-BE49-F238E27FC236}">
                <a16:creationId xmlns:a16="http://schemas.microsoft.com/office/drawing/2014/main" id="{0D3181E8-E897-7736-412A-6821117BE955}"/>
              </a:ext>
              <a:ext uri="{C183D7F6-B498-43B3-948B-1728B52AA6E4}">
                <adec:decorative xmlns:adec="http://schemas.microsoft.com/office/drawing/2017/decorative" val="1"/>
              </a:ext>
            </a:extLst>
          </p:cNvPr>
          <p:cNvGraphicFramePr/>
          <p:nvPr/>
        </p:nvGraphicFramePr>
        <p:xfrm>
          <a:off x="1270001" y="1805182"/>
          <a:ext cx="10732600" cy="298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E4EF2D8-647B-266A-D2DD-4C53AEA0F041}"/>
              </a:ext>
            </a:extLst>
          </p:cNvPr>
          <p:cNvSpPr/>
          <p:nvPr/>
        </p:nvSpPr>
        <p:spPr>
          <a:xfrm>
            <a:off x="1270001" y="3883185"/>
            <a:ext cx="3207656" cy="29028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January - April</a:t>
            </a:r>
          </a:p>
        </p:txBody>
      </p:sp>
      <p:sp>
        <p:nvSpPr>
          <p:cNvPr id="5" name="Rectangle 4">
            <a:extLst>
              <a:ext uri="{FF2B5EF4-FFF2-40B4-BE49-F238E27FC236}">
                <a16:creationId xmlns:a16="http://schemas.microsoft.com/office/drawing/2014/main" id="{BF04DF92-E38F-077A-4E2C-40C3ED16EB16}"/>
              </a:ext>
            </a:extLst>
          </p:cNvPr>
          <p:cNvSpPr/>
          <p:nvPr/>
        </p:nvSpPr>
        <p:spPr>
          <a:xfrm>
            <a:off x="4172858" y="4275071"/>
            <a:ext cx="1923142" cy="29028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April - August</a:t>
            </a:r>
          </a:p>
        </p:txBody>
      </p:sp>
      <p:sp>
        <p:nvSpPr>
          <p:cNvPr id="6" name="Rectangle 5">
            <a:extLst>
              <a:ext uri="{FF2B5EF4-FFF2-40B4-BE49-F238E27FC236}">
                <a16:creationId xmlns:a16="http://schemas.microsoft.com/office/drawing/2014/main" id="{4C9A9F04-5184-6850-C19F-705B5D38A67C}"/>
              </a:ext>
            </a:extLst>
          </p:cNvPr>
          <p:cNvSpPr/>
          <p:nvPr/>
        </p:nvSpPr>
        <p:spPr>
          <a:xfrm>
            <a:off x="5674729" y="4680261"/>
            <a:ext cx="6052813" cy="29028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September - January</a:t>
            </a:r>
          </a:p>
        </p:txBody>
      </p:sp>
    </p:spTree>
    <p:extLst>
      <p:ext uri="{BB962C8B-B14F-4D97-AF65-F5344CB8AC3E}">
        <p14:creationId xmlns:p14="http://schemas.microsoft.com/office/powerpoint/2010/main" val="392737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28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8868D-CE51-C5F7-4314-7762796AF2BE}"/>
              </a:ext>
            </a:extLst>
          </p:cNvPr>
          <p:cNvSpPr>
            <a:spLocks noGrp="1"/>
          </p:cNvSpPr>
          <p:nvPr>
            <p:ph type="title"/>
          </p:nvPr>
        </p:nvSpPr>
        <p:spPr/>
        <p:txBody>
          <a:bodyPr/>
          <a:lstStyle/>
          <a:p>
            <a:r>
              <a:rPr lang="en-US" dirty="0"/>
              <a:t>ITEC Projects – Apps and Data</a:t>
            </a:r>
          </a:p>
        </p:txBody>
      </p:sp>
      <p:pic>
        <p:nvPicPr>
          <p:cNvPr id="5" name="Picture 1" descr="Data model for projects. A collection of apps and the data used in those apps.">
            <a:extLst>
              <a:ext uri="{FF2B5EF4-FFF2-40B4-BE49-F238E27FC236}">
                <a16:creationId xmlns:a16="http://schemas.microsoft.com/office/drawing/2014/main" id="{7722FF55-9493-6E6C-5287-82A8EF2B5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1365174"/>
            <a:ext cx="7937736" cy="537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5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82F4-311E-D26F-D360-0D88B382BC1A}"/>
              </a:ext>
            </a:extLst>
          </p:cNvPr>
          <p:cNvSpPr>
            <a:spLocks noGrp="1"/>
          </p:cNvSpPr>
          <p:nvPr>
            <p:ph type="title"/>
          </p:nvPr>
        </p:nvSpPr>
        <p:spPr/>
        <p:txBody>
          <a:bodyPr/>
          <a:lstStyle/>
          <a:p>
            <a:r>
              <a:rPr lang="en-US" dirty="0"/>
              <a:t>Problem 1 – App and Data Sprawl</a:t>
            </a:r>
          </a:p>
        </p:txBody>
      </p:sp>
      <p:sp>
        <p:nvSpPr>
          <p:cNvPr id="3" name="Content Placeholder 2">
            <a:extLst>
              <a:ext uri="{FF2B5EF4-FFF2-40B4-BE49-F238E27FC236}">
                <a16:creationId xmlns:a16="http://schemas.microsoft.com/office/drawing/2014/main" id="{75828B21-6567-A7B4-EBF1-A6F2300EEE6E}"/>
              </a:ext>
            </a:extLst>
          </p:cNvPr>
          <p:cNvSpPr>
            <a:spLocks noGrp="1"/>
          </p:cNvSpPr>
          <p:nvPr>
            <p:ph idx="1"/>
          </p:nvPr>
        </p:nvSpPr>
        <p:spPr>
          <a:xfrm>
            <a:off x="838200" y="1825625"/>
            <a:ext cx="10515600" cy="3565772"/>
          </a:xfrm>
        </p:spPr>
        <p:txBody>
          <a:bodyPr>
            <a:normAutofit fontScale="92500" lnSpcReduction="10000"/>
          </a:bodyPr>
          <a:lstStyle/>
          <a:p>
            <a:r>
              <a:rPr lang="en-US" dirty="0"/>
              <a:t>For project team members, data for a project is spread out over several applications. Each with…</a:t>
            </a:r>
          </a:p>
          <a:p>
            <a:pPr lvl="1"/>
            <a:r>
              <a:rPr lang="en-US" dirty="0"/>
              <a:t>Their own organizational system</a:t>
            </a:r>
          </a:p>
          <a:p>
            <a:pPr lvl="1"/>
            <a:r>
              <a:rPr lang="en-US" dirty="0"/>
              <a:t>Their own permission structure</a:t>
            </a:r>
          </a:p>
          <a:p>
            <a:pPr lvl="1"/>
            <a:r>
              <a:rPr lang="en-US" dirty="0"/>
              <a:t>Their own notification system</a:t>
            </a:r>
          </a:p>
          <a:p>
            <a:r>
              <a:rPr lang="en-US" dirty="0"/>
              <a:t>Team members do not always know where to go to find information within each system</a:t>
            </a:r>
          </a:p>
          <a:p>
            <a:r>
              <a:rPr lang="en-US" dirty="0"/>
              <a:t>Team members' time is better spent on technical tasks than on trying to find project information</a:t>
            </a:r>
          </a:p>
          <a:p>
            <a:endParaRPr lang="en-US" dirty="0"/>
          </a:p>
        </p:txBody>
      </p:sp>
    </p:spTree>
    <p:extLst>
      <p:ext uri="{BB962C8B-B14F-4D97-AF65-F5344CB8AC3E}">
        <p14:creationId xmlns:p14="http://schemas.microsoft.com/office/powerpoint/2010/main" val="122542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7EE0E3-DA97-65B7-2540-1C7409ADFC35}"/>
              </a:ext>
            </a:extLst>
          </p:cNvPr>
          <p:cNvSpPr txBox="1"/>
          <p:nvPr/>
        </p:nvSpPr>
        <p:spPr>
          <a:xfrm>
            <a:off x="818707" y="2652834"/>
            <a:ext cx="10919637" cy="1200329"/>
          </a:xfrm>
          <a:prstGeom prst="rect">
            <a:avLst/>
          </a:prstGeom>
          <a:noFill/>
        </p:spPr>
        <p:txBody>
          <a:bodyPr wrap="square" rtlCol="0">
            <a:spAutoFit/>
          </a:bodyPr>
          <a:lstStyle/>
          <a:p>
            <a:pPr algn="ctr"/>
            <a:r>
              <a:rPr lang="en-US" sz="3600" dirty="0">
                <a:solidFill>
                  <a:schemeClr val="bg1"/>
                </a:solidFill>
              </a:rPr>
              <a:t>What if we could create a single jump-off point for all the information a project team member needed?</a:t>
            </a:r>
          </a:p>
        </p:txBody>
      </p:sp>
    </p:spTree>
    <p:extLst>
      <p:ext uri="{BB962C8B-B14F-4D97-AF65-F5344CB8AC3E}">
        <p14:creationId xmlns:p14="http://schemas.microsoft.com/office/powerpoint/2010/main" val="217633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a blue shirt.">
            <a:extLst>
              <a:ext uri="{FF2B5EF4-FFF2-40B4-BE49-F238E27FC236}">
                <a16:creationId xmlns:a16="http://schemas.microsoft.com/office/drawing/2014/main" id="{B851F86F-D67B-10D3-55E3-5948084DE4F5}"/>
              </a:ext>
            </a:extLst>
          </p:cNvPr>
          <p:cNvPicPr>
            <a:picLocks noChangeAspect="1"/>
          </p:cNvPicPr>
          <p:nvPr/>
        </p:nvPicPr>
        <p:blipFill>
          <a:blip r:embed="rId2"/>
          <a:stretch>
            <a:fillRect/>
          </a:stretch>
        </p:blipFill>
        <p:spPr>
          <a:xfrm>
            <a:off x="1699435" y="1778298"/>
            <a:ext cx="3429000" cy="3429000"/>
          </a:xfrm>
          <a:prstGeom prst="rect">
            <a:avLst/>
          </a:prstGeom>
        </p:spPr>
      </p:pic>
      <p:sp>
        <p:nvSpPr>
          <p:cNvPr id="7" name="Oval Callout 6">
            <a:extLst>
              <a:ext uri="{FF2B5EF4-FFF2-40B4-BE49-F238E27FC236}">
                <a16:creationId xmlns:a16="http://schemas.microsoft.com/office/drawing/2014/main" id="{560F5EF1-ECDC-7FB7-F47D-4408552A4162}"/>
              </a:ext>
            </a:extLst>
          </p:cNvPr>
          <p:cNvSpPr/>
          <p:nvPr/>
        </p:nvSpPr>
        <p:spPr>
          <a:xfrm>
            <a:off x="3891524" y="627324"/>
            <a:ext cx="7453424" cy="2865474"/>
          </a:xfrm>
          <a:prstGeom prst="wedgeEllipseCallout">
            <a:avLst>
              <a:gd name="adj1" fmla="val -52198"/>
              <a:gd name="adj2" fmla="val 585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We already have one…Microsoft Teams. </a:t>
            </a:r>
          </a:p>
          <a:p>
            <a:pPr algn="ctr"/>
            <a:r>
              <a:rPr lang="en-US" sz="2400" dirty="0"/>
              <a:t>It’s an integrated platform for team collaboration, serving as a hub for communication, meetings, and file sharing.</a:t>
            </a:r>
          </a:p>
        </p:txBody>
      </p:sp>
    </p:spTree>
    <p:extLst>
      <p:ext uri="{BB962C8B-B14F-4D97-AF65-F5344CB8AC3E}">
        <p14:creationId xmlns:p14="http://schemas.microsoft.com/office/powerpoint/2010/main" val="249454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0537-6775-FA15-F5A2-949C60561CFA}"/>
              </a:ext>
            </a:extLst>
          </p:cNvPr>
          <p:cNvSpPr>
            <a:spLocks noGrp="1"/>
          </p:cNvSpPr>
          <p:nvPr>
            <p:ph type="title"/>
          </p:nvPr>
        </p:nvSpPr>
        <p:spPr>
          <a:xfrm>
            <a:off x="838200" y="365125"/>
            <a:ext cx="10515600" cy="1325563"/>
          </a:xfrm>
        </p:spPr>
        <p:txBody>
          <a:bodyPr anchor="ctr">
            <a:normAutofit/>
          </a:bodyPr>
          <a:lstStyle/>
          <a:p>
            <a:r>
              <a:rPr lang="en-US" dirty="0"/>
              <a:t>Problem 2 – Teams Implementation</a:t>
            </a:r>
          </a:p>
        </p:txBody>
      </p:sp>
      <p:sp>
        <p:nvSpPr>
          <p:cNvPr id="3" name="Content Placeholder 2">
            <a:extLst>
              <a:ext uri="{FF2B5EF4-FFF2-40B4-BE49-F238E27FC236}">
                <a16:creationId xmlns:a16="http://schemas.microsoft.com/office/drawing/2014/main" id="{52B193BE-0BA7-0DC2-9AA4-9DF06D849909}"/>
              </a:ext>
            </a:extLst>
          </p:cNvPr>
          <p:cNvSpPr>
            <a:spLocks noGrp="1"/>
          </p:cNvSpPr>
          <p:nvPr>
            <p:ph sz="half" idx="1"/>
          </p:nvPr>
        </p:nvSpPr>
        <p:spPr>
          <a:xfrm>
            <a:off x="838200" y="1825625"/>
            <a:ext cx="5181600" cy="4351338"/>
          </a:xfrm>
        </p:spPr>
        <p:txBody>
          <a:bodyPr>
            <a:normAutofit/>
          </a:bodyPr>
          <a:lstStyle/>
          <a:p>
            <a:r>
              <a:rPr lang="en-US" sz="2600" dirty="0"/>
              <a:t>ITEC did not migrate into Teams with any implementation plan nor training</a:t>
            </a:r>
          </a:p>
          <a:p>
            <a:r>
              <a:rPr lang="en-US" sz="2600" dirty="0"/>
              <a:t>Because of this, we do not fully utilize the MS Teams application and its integrations.</a:t>
            </a:r>
          </a:p>
          <a:p>
            <a:r>
              <a:rPr lang="en-US" sz="2600" dirty="0"/>
              <a:t>Today, it is used mostly as a chat application and for meetings.</a:t>
            </a:r>
          </a:p>
        </p:txBody>
      </p:sp>
      <p:pic>
        <p:nvPicPr>
          <p:cNvPr id="4" name="Picture 3" descr="Create an image of MS Teams with many chats open. Show multiple chat windows within the MS Teams interface, highlighting the active communication among team members. Include elements such as team channels, individual chats, and notifications. Use a modern and professional design style with a focus on collaboration and connectivity. Incorporate colors and themes that represent productivity and teamwork. Ensure the image conveys the idea of MS Teams being used as a central hub for project communication and information sharing.">
            <a:extLst>
              <a:ext uri="{FF2B5EF4-FFF2-40B4-BE49-F238E27FC236}">
                <a16:creationId xmlns:a16="http://schemas.microsoft.com/office/drawing/2014/main" id="{058E2075-E597-4CD5-FE06-1FA736CC2415}"/>
              </a:ext>
            </a:extLst>
          </p:cNvPr>
          <p:cNvPicPr>
            <a:picLocks noChangeAspect="1"/>
          </p:cNvPicPr>
          <p:nvPr/>
        </p:nvPicPr>
        <p:blipFill>
          <a:blip r:embed="rId2"/>
          <a:stretch>
            <a:fillRect/>
          </a:stretch>
        </p:blipFill>
        <p:spPr>
          <a:xfrm>
            <a:off x="6480011" y="1455352"/>
            <a:ext cx="4873789" cy="4351338"/>
          </a:xfrm>
          <a:prstGeom prst="rect">
            <a:avLst/>
          </a:prstGeom>
          <a:noFill/>
        </p:spPr>
      </p:pic>
    </p:spTree>
    <p:extLst>
      <p:ext uri="{BB962C8B-B14F-4D97-AF65-F5344CB8AC3E}">
        <p14:creationId xmlns:p14="http://schemas.microsoft.com/office/powerpoint/2010/main" val="272281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D06C-1197-77EA-FCA5-4A53FF6339C8}"/>
              </a:ext>
            </a:extLst>
          </p:cNvPr>
          <p:cNvSpPr>
            <a:spLocks noGrp="1"/>
          </p:cNvSpPr>
          <p:nvPr>
            <p:ph type="title"/>
          </p:nvPr>
        </p:nvSpPr>
        <p:spPr/>
        <p:txBody>
          <a:bodyPr/>
          <a:lstStyle/>
          <a:p>
            <a:r>
              <a:rPr lang="en-US" dirty="0"/>
              <a:t>Framing The Project</a:t>
            </a:r>
          </a:p>
        </p:txBody>
      </p:sp>
      <p:graphicFrame>
        <p:nvGraphicFramePr>
          <p:cNvPr id="4" name="Content Placeholder 3">
            <a:extLst>
              <a:ext uri="{FF2B5EF4-FFF2-40B4-BE49-F238E27FC236}">
                <a16:creationId xmlns:a16="http://schemas.microsoft.com/office/drawing/2014/main" id="{235CC7B2-49B9-6F93-C0C1-214BDC46E01D}"/>
              </a:ext>
            </a:extLst>
          </p:cNvPr>
          <p:cNvGraphicFramePr>
            <a:graphicFrameLocks noGrp="1"/>
          </p:cNvGraphicFramePr>
          <p:nvPr>
            <p:ph idx="1"/>
            <p:extLst>
              <p:ext uri="{D42A27DB-BD31-4B8C-83A1-F6EECF244321}">
                <p14:modId xmlns:p14="http://schemas.microsoft.com/office/powerpoint/2010/main" val="518012513"/>
              </p:ext>
            </p:extLst>
          </p:nvPr>
        </p:nvGraphicFramePr>
        <p:xfrm>
          <a:off x="1132022" y="1496019"/>
          <a:ext cx="9927956" cy="4033520"/>
        </p:xfrm>
        <a:graphic>
          <a:graphicData uri="http://schemas.openxmlformats.org/drawingml/2006/table">
            <a:tbl>
              <a:tblPr firstCol="1" bandRow="1">
                <a:tableStyleId>{16D9F66E-5EB9-4882-86FB-DCBF35E3C3E4}</a:tableStyleId>
              </a:tblPr>
              <a:tblGrid>
                <a:gridCol w="1896186">
                  <a:extLst>
                    <a:ext uri="{9D8B030D-6E8A-4147-A177-3AD203B41FA5}">
                      <a16:colId xmlns:a16="http://schemas.microsoft.com/office/drawing/2014/main" val="2214787138"/>
                    </a:ext>
                  </a:extLst>
                </a:gridCol>
                <a:gridCol w="3467595">
                  <a:extLst>
                    <a:ext uri="{9D8B030D-6E8A-4147-A177-3AD203B41FA5}">
                      <a16:colId xmlns:a16="http://schemas.microsoft.com/office/drawing/2014/main" val="3545136293"/>
                    </a:ext>
                  </a:extLst>
                </a:gridCol>
                <a:gridCol w="4564175">
                  <a:extLst>
                    <a:ext uri="{9D8B030D-6E8A-4147-A177-3AD203B41FA5}">
                      <a16:colId xmlns:a16="http://schemas.microsoft.com/office/drawing/2014/main" val="3341883458"/>
                    </a:ext>
                  </a:extLst>
                </a:gridCol>
              </a:tblGrid>
              <a:tr h="370840">
                <a:tc>
                  <a:txBody>
                    <a:bodyPr/>
                    <a:lstStyle/>
                    <a:p>
                      <a:r>
                        <a:rPr lang="en-US" b="1" dirty="0"/>
                        <a:t>Color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the work look like?</a:t>
                      </a:r>
                      <a:endParaRPr lang="en-US" i="1" dirty="0"/>
                    </a:p>
                  </a:txBody>
                  <a:tcPr/>
                </a:tc>
                <a:tc>
                  <a:txBody>
                    <a:bodyPr/>
                    <a:lstStyle/>
                    <a:p>
                      <a:r>
                        <a:rPr lang="en-US" dirty="0"/>
                        <a:t>Implementing a standard Team structure for projects that consolidates information into the application.</a:t>
                      </a:r>
                    </a:p>
                    <a:p>
                      <a:r>
                        <a:rPr lang="en-US" dirty="0"/>
                        <a:t>“One stop shopping”</a:t>
                      </a:r>
                    </a:p>
                  </a:txBody>
                  <a:tcPr/>
                </a:tc>
                <a:extLst>
                  <a:ext uri="{0D108BD9-81ED-4DB2-BD59-A6C34878D82A}">
                    <a16:rowId xmlns:a16="http://schemas.microsoft.com/office/drawing/2014/main" val="2387192034"/>
                  </a:ext>
                </a:extLst>
              </a:tr>
              <a:tr h="370840">
                <a:tc>
                  <a:txBody>
                    <a:bodyPr/>
                    <a:lstStyle/>
                    <a:p>
                      <a:r>
                        <a:rPr lang="en-US" b="1" dirty="0"/>
                        <a:t>Context</a:t>
                      </a:r>
                    </a:p>
                  </a:txBody>
                  <a:tcPr/>
                </a:tc>
                <a:tc>
                  <a:txBody>
                    <a:bodyPr/>
                    <a:lstStyle/>
                    <a:p>
                      <a:r>
                        <a:rPr lang="en-US" dirty="0"/>
                        <a:t>Why are we doing this?</a:t>
                      </a:r>
                      <a:endParaRPr lang="en-US" i="1" dirty="0"/>
                    </a:p>
                  </a:txBody>
                  <a:tcPr/>
                </a:tc>
                <a:tc>
                  <a:txBody>
                    <a:bodyPr/>
                    <a:lstStyle/>
                    <a:p>
                      <a:r>
                        <a:rPr lang="en-US" dirty="0"/>
                        <a:t>Make it easier for team members to find project materials.</a:t>
                      </a:r>
                    </a:p>
                    <a:p>
                      <a:pPr marL="285750" indent="-285750">
                        <a:buFont typeface="Arial" panose="020B0604020202020204" pitchFamily="34" charset="0"/>
                        <a:buChar char="•"/>
                      </a:pPr>
                      <a:r>
                        <a:rPr lang="en-US" dirty="0"/>
                        <a:t>Makes work more efficient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Reduces questions/delays</a:t>
                      </a:r>
                    </a:p>
                    <a:p>
                      <a:pPr marL="285750" indent="-285750">
                        <a:buFont typeface="Arial" panose="020B0604020202020204" pitchFamily="34" charset="0"/>
                        <a:buChar char="•"/>
                      </a:pPr>
                      <a:r>
                        <a:rPr lang="en-US" dirty="0"/>
                        <a:t>Improves compliance</a:t>
                      </a:r>
                    </a:p>
                  </a:txBody>
                  <a:tcPr/>
                </a:tc>
                <a:extLst>
                  <a:ext uri="{0D108BD9-81ED-4DB2-BD59-A6C34878D82A}">
                    <a16:rowId xmlns:a16="http://schemas.microsoft.com/office/drawing/2014/main" val="3895926996"/>
                  </a:ext>
                </a:extLst>
              </a:tr>
              <a:tr h="370840">
                <a:tc>
                  <a:txBody>
                    <a:bodyPr/>
                    <a:lstStyle/>
                    <a:p>
                      <a:r>
                        <a:rPr lang="en-US" b="1" dirty="0"/>
                        <a:t>Connective Tissue</a:t>
                      </a:r>
                    </a:p>
                  </a:txBody>
                  <a:tcPr/>
                </a:tc>
                <a:tc>
                  <a:txBody>
                    <a:bodyPr/>
                    <a:lstStyle/>
                    <a:p>
                      <a:r>
                        <a:rPr lang="en-US" dirty="0"/>
                        <a:t>What will be impacted by this?</a:t>
                      </a:r>
                      <a:endParaRPr lang="en-US" i="1" dirty="0"/>
                    </a:p>
                  </a:txBody>
                  <a:tcPr/>
                </a:tc>
                <a:tc>
                  <a:txBody>
                    <a:bodyPr/>
                    <a:lstStyle/>
                    <a:p>
                      <a:r>
                        <a:rPr lang="en-US" dirty="0"/>
                        <a:t>Project Teams, Project Managers, PM Processes, Security Team, Windows Admins</a:t>
                      </a:r>
                    </a:p>
                  </a:txBody>
                  <a:tcPr/>
                </a:tc>
                <a:extLst>
                  <a:ext uri="{0D108BD9-81ED-4DB2-BD59-A6C34878D82A}">
                    <a16:rowId xmlns:a16="http://schemas.microsoft.com/office/drawing/2014/main" val="540556155"/>
                  </a:ext>
                </a:extLst>
              </a:tr>
              <a:tr h="370840">
                <a:tc>
                  <a:txBody>
                    <a:bodyPr/>
                    <a:lstStyle/>
                    <a:p>
                      <a:r>
                        <a:rPr lang="en-US" b="1" dirty="0"/>
                        <a:t>Cost</a:t>
                      </a:r>
                    </a:p>
                  </a:txBody>
                  <a:tcPr/>
                </a:tc>
                <a:tc>
                  <a:txBody>
                    <a:bodyPr/>
                    <a:lstStyle/>
                    <a:p>
                      <a:r>
                        <a:rPr lang="en-US" dirty="0"/>
                        <a:t>Money, Time, Effort, Bandwidth</a:t>
                      </a:r>
                      <a:endParaRPr lang="en-US" i="1" dirty="0"/>
                    </a:p>
                  </a:txBody>
                  <a:tcPr/>
                </a:tc>
                <a:tc>
                  <a:txBody>
                    <a:bodyPr/>
                    <a:lstStyle/>
                    <a:p>
                      <a:r>
                        <a:rPr lang="en-US" dirty="0"/>
                        <a:t>Effort – Focused on the PMO</a:t>
                      </a:r>
                    </a:p>
                  </a:txBody>
                  <a:tcPr/>
                </a:tc>
                <a:extLst>
                  <a:ext uri="{0D108BD9-81ED-4DB2-BD59-A6C34878D82A}">
                    <a16:rowId xmlns:a16="http://schemas.microsoft.com/office/drawing/2014/main" val="4060074078"/>
                  </a:ext>
                </a:extLst>
              </a:tr>
              <a:tr h="370840">
                <a:tc>
                  <a:txBody>
                    <a:bodyPr/>
                    <a:lstStyle/>
                    <a:p>
                      <a:r>
                        <a:rPr lang="en-US" b="1" dirty="0"/>
                        <a:t>Consequences</a:t>
                      </a:r>
                    </a:p>
                  </a:txBody>
                  <a:tcPr/>
                </a:tc>
                <a:tc>
                  <a:txBody>
                    <a:bodyPr/>
                    <a:lstStyle/>
                    <a:p>
                      <a:r>
                        <a:rPr lang="en-US" dirty="0"/>
                        <a:t>If this is not done on time? Risks?</a:t>
                      </a:r>
                      <a:endParaRPr lang="en-US" i="1" dirty="0"/>
                    </a:p>
                  </a:txBody>
                  <a:tcPr/>
                </a:tc>
                <a:tc>
                  <a:txBody>
                    <a:bodyPr/>
                    <a:lstStyle/>
                    <a:p>
                      <a:r>
                        <a:rPr lang="en-US" dirty="0"/>
                        <a:t>Low-None. We have a system in place already.</a:t>
                      </a:r>
                    </a:p>
                  </a:txBody>
                  <a:tcPr/>
                </a:tc>
                <a:extLst>
                  <a:ext uri="{0D108BD9-81ED-4DB2-BD59-A6C34878D82A}">
                    <a16:rowId xmlns:a16="http://schemas.microsoft.com/office/drawing/2014/main" val="2243054315"/>
                  </a:ext>
                </a:extLst>
              </a:tr>
            </a:tbl>
          </a:graphicData>
        </a:graphic>
      </p:graphicFrame>
      <p:sp>
        <p:nvSpPr>
          <p:cNvPr id="3" name="TextBox 2">
            <a:extLst>
              <a:ext uri="{FF2B5EF4-FFF2-40B4-BE49-F238E27FC236}">
                <a16:creationId xmlns:a16="http://schemas.microsoft.com/office/drawing/2014/main" id="{74E42DEC-8B13-9926-9CA6-DB6B9810BBB5}"/>
              </a:ext>
            </a:extLst>
          </p:cNvPr>
          <p:cNvSpPr txBox="1"/>
          <p:nvPr/>
        </p:nvSpPr>
        <p:spPr>
          <a:xfrm>
            <a:off x="1132022" y="6031210"/>
            <a:ext cx="9122735" cy="461665"/>
          </a:xfrm>
          <a:prstGeom prst="rect">
            <a:avLst/>
          </a:prstGeom>
          <a:noFill/>
        </p:spPr>
        <p:txBody>
          <a:bodyPr wrap="square" rtlCol="0">
            <a:spAutoFit/>
          </a:bodyPr>
          <a:lstStyle/>
          <a:p>
            <a:pPr algn="l"/>
            <a:r>
              <a:rPr lang="en-US" sz="2400" dirty="0">
                <a:solidFill>
                  <a:schemeClr val="bg1"/>
                </a:solidFill>
              </a:rPr>
              <a:t>Brene Brown’s – 5Cs</a:t>
            </a:r>
          </a:p>
        </p:txBody>
      </p:sp>
    </p:spTree>
    <p:extLst>
      <p:ext uri="{BB962C8B-B14F-4D97-AF65-F5344CB8AC3E}">
        <p14:creationId xmlns:p14="http://schemas.microsoft.com/office/powerpoint/2010/main" val="373810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3CF7-D17F-5F57-C727-3C202D6584C2}"/>
              </a:ext>
            </a:extLst>
          </p:cNvPr>
          <p:cNvSpPr>
            <a:spLocks noGrp="1"/>
          </p:cNvSpPr>
          <p:nvPr>
            <p:ph type="title"/>
          </p:nvPr>
        </p:nvSpPr>
        <p:spPr/>
        <p:txBody>
          <a:bodyPr/>
          <a:lstStyle/>
          <a:p>
            <a:r>
              <a:rPr lang="en-US" dirty="0"/>
              <a:t>The Project Plan</a:t>
            </a:r>
          </a:p>
        </p:txBody>
      </p:sp>
      <p:graphicFrame>
        <p:nvGraphicFramePr>
          <p:cNvPr id="4" name="Diagram 3">
            <a:extLst>
              <a:ext uri="{FF2B5EF4-FFF2-40B4-BE49-F238E27FC236}">
                <a16:creationId xmlns:a16="http://schemas.microsoft.com/office/drawing/2014/main" id="{90CDC61D-1C76-D17B-CE9A-E58AFB9DD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8410733"/>
              </p:ext>
            </p:extLst>
          </p:nvPr>
        </p:nvGraphicFramePr>
        <p:xfrm>
          <a:off x="1270001" y="1805182"/>
          <a:ext cx="10732600" cy="298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4503A63-F91F-25F3-7D63-2486CE1A3FB7}"/>
              </a:ext>
            </a:extLst>
          </p:cNvPr>
          <p:cNvSpPr/>
          <p:nvPr/>
        </p:nvSpPr>
        <p:spPr>
          <a:xfrm>
            <a:off x="1270001" y="3883185"/>
            <a:ext cx="3207656" cy="29028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January - April</a:t>
            </a:r>
          </a:p>
        </p:txBody>
      </p:sp>
      <p:sp>
        <p:nvSpPr>
          <p:cNvPr id="5" name="Rectangle 4">
            <a:extLst>
              <a:ext uri="{FF2B5EF4-FFF2-40B4-BE49-F238E27FC236}">
                <a16:creationId xmlns:a16="http://schemas.microsoft.com/office/drawing/2014/main" id="{BB030642-58C5-F2C3-E34C-B66FDE6ED41F}"/>
              </a:ext>
            </a:extLst>
          </p:cNvPr>
          <p:cNvSpPr/>
          <p:nvPr/>
        </p:nvSpPr>
        <p:spPr>
          <a:xfrm>
            <a:off x="4172858" y="4275071"/>
            <a:ext cx="1923142" cy="29028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April - August</a:t>
            </a:r>
          </a:p>
        </p:txBody>
      </p:sp>
      <p:sp>
        <p:nvSpPr>
          <p:cNvPr id="7" name="Up Arrow 6">
            <a:extLst>
              <a:ext uri="{FF2B5EF4-FFF2-40B4-BE49-F238E27FC236}">
                <a16:creationId xmlns:a16="http://schemas.microsoft.com/office/drawing/2014/main" id="{C5EC1AA1-C50D-BEEF-87DA-AD94A18695A0}"/>
              </a:ext>
              <a:ext uri="{C183D7F6-B498-43B3-948B-1728B52AA6E4}">
                <adec:decorative xmlns:adec="http://schemas.microsoft.com/office/drawing/2017/decorative" val="1"/>
              </a:ext>
            </a:extLst>
          </p:cNvPr>
          <p:cNvSpPr/>
          <p:nvPr/>
        </p:nvSpPr>
        <p:spPr>
          <a:xfrm flipV="1">
            <a:off x="4316278" y="2004657"/>
            <a:ext cx="550190" cy="953146"/>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707A-B32A-7990-6970-C8C44DB9B09D}"/>
              </a:ext>
            </a:extLst>
          </p:cNvPr>
          <p:cNvSpPr>
            <a:spLocks noGrp="1"/>
          </p:cNvSpPr>
          <p:nvPr>
            <p:ph type="title"/>
          </p:nvPr>
        </p:nvSpPr>
        <p:spPr/>
        <p:txBody>
          <a:bodyPr/>
          <a:lstStyle/>
          <a:p>
            <a:r>
              <a:rPr lang="en-US" dirty="0"/>
              <a:t>Teams Knowledge</a:t>
            </a:r>
          </a:p>
        </p:txBody>
      </p:sp>
      <p:graphicFrame>
        <p:nvGraphicFramePr>
          <p:cNvPr id="2" name="Content Placeholder 1">
            <a:extLst>
              <a:ext uri="{FF2B5EF4-FFF2-40B4-BE49-F238E27FC236}">
                <a16:creationId xmlns:a16="http://schemas.microsoft.com/office/drawing/2014/main" id="{29CA3956-74CB-4E5D-76DA-9C00A7561E79}"/>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38705569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4EA02E55-1789-FA18-A9CB-6C28A901CE4F}"/>
              </a:ext>
            </a:extLst>
          </p:cNvPr>
          <p:cNvSpPr>
            <a:spLocks noGrp="1"/>
          </p:cNvSpPr>
          <p:nvPr>
            <p:ph sz="half" idx="2"/>
          </p:nvPr>
        </p:nvSpPr>
        <p:spPr/>
        <p:txBody>
          <a:bodyPr/>
          <a:lstStyle/>
          <a:p>
            <a:r>
              <a:rPr lang="en-US" dirty="0"/>
              <a:t>Research:</a:t>
            </a:r>
          </a:p>
          <a:p>
            <a:pPr lvl="1"/>
            <a:r>
              <a:rPr lang="en-US" dirty="0"/>
              <a:t>MS Documentation</a:t>
            </a:r>
          </a:p>
          <a:p>
            <a:pPr lvl="1"/>
            <a:r>
              <a:rPr lang="en-US" dirty="0"/>
              <a:t>Blog Articles</a:t>
            </a:r>
          </a:p>
          <a:p>
            <a:pPr lvl="1"/>
            <a:r>
              <a:rPr lang="en-US" dirty="0"/>
              <a:t>YouTube</a:t>
            </a:r>
          </a:p>
          <a:p>
            <a:r>
              <a:rPr lang="en-US" dirty="0"/>
              <a:t>Informal conversations with management and team members to get initial feelings</a:t>
            </a:r>
          </a:p>
        </p:txBody>
      </p:sp>
    </p:spTree>
    <p:extLst>
      <p:ext uri="{BB962C8B-B14F-4D97-AF65-F5344CB8AC3E}">
        <p14:creationId xmlns:p14="http://schemas.microsoft.com/office/powerpoint/2010/main" val="65370672"/>
      </p:ext>
    </p:extLst>
  </p:cSld>
  <p:clrMapOvr>
    <a:masterClrMapping/>
  </p:clrMapOvr>
</p:sld>
</file>

<file path=ppt/theme/theme1.xml><?xml version="1.0" encoding="utf-8"?>
<a:theme xmlns:a="http://schemas.openxmlformats.org/drawingml/2006/main" name="Office Theme">
  <a:themeElements>
    <a:clrScheme name="ITEC Colors 2023">
      <a:dk1>
        <a:srgbClr val="000000"/>
      </a:dk1>
      <a:lt1>
        <a:srgbClr val="FFFFFF"/>
      </a:lt1>
      <a:dk2>
        <a:srgbClr val="44546A"/>
      </a:dk2>
      <a:lt2>
        <a:srgbClr val="E7E6E6"/>
      </a:lt2>
      <a:accent1>
        <a:srgbClr val="1A88E8"/>
      </a:accent1>
      <a:accent2>
        <a:srgbClr val="E85F1A"/>
      </a:accent2>
      <a:accent3>
        <a:srgbClr val="A5A5A5"/>
      </a:accent3>
      <a:accent4>
        <a:srgbClr val="C2A517"/>
      </a:accent4>
      <a:accent5>
        <a:srgbClr val="479CE7"/>
      </a:accent5>
      <a:accent6>
        <a:srgbClr val="049B91"/>
      </a:accent6>
      <a:hlink>
        <a:srgbClr val="CF5517"/>
      </a:hlink>
      <a:folHlink>
        <a:srgbClr val="9C108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2" id="{12C2F6BC-B8D7-534C-82CF-DACD04C6358A}" vid="{6A9B524B-D812-3F44-9BB4-F5336DA51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1260</TotalTime>
  <Words>521</Words>
  <Application>Microsoft Macintosh PowerPoint</Application>
  <PresentationFormat>Widescreen</PresentationFormat>
  <Paragraphs>104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Segoe UI</vt:lpstr>
      <vt:lpstr>Office Theme</vt:lpstr>
      <vt:lpstr>A Better Use of MS Teams in Projects</vt:lpstr>
      <vt:lpstr>ITEC Projects – Apps and Data</vt:lpstr>
      <vt:lpstr>Problem 1 – App and Data Sprawl</vt:lpstr>
      <vt:lpstr>PowerPoint Presentation</vt:lpstr>
      <vt:lpstr>PowerPoint Presentation</vt:lpstr>
      <vt:lpstr>Problem 2 – Teams Implementation</vt:lpstr>
      <vt:lpstr>Framing The Project</vt:lpstr>
      <vt:lpstr>The Project Plan</vt:lpstr>
      <vt:lpstr>Teams Knowledge</vt:lpstr>
      <vt:lpstr>Our Prototype Team</vt:lpstr>
      <vt:lpstr>Pilot Projects</vt:lpstr>
      <vt:lpstr>The Project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Vecchione</dc:creator>
  <cp:lastModifiedBy>Philip Vecchione</cp:lastModifiedBy>
  <cp:revision>4</cp:revision>
  <dcterms:created xsi:type="dcterms:W3CDTF">2024-04-10T17:26:38Z</dcterms:created>
  <dcterms:modified xsi:type="dcterms:W3CDTF">2025-05-07T12:47:31Z</dcterms:modified>
</cp:coreProperties>
</file>