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9"/>
  </p:notesMasterIdLst>
  <p:sldIdLst>
    <p:sldId id="265" r:id="rId2"/>
    <p:sldId id="259" r:id="rId3"/>
    <p:sldId id="260" r:id="rId4"/>
    <p:sldId id="261" r:id="rId5"/>
    <p:sldId id="262" r:id="rId6"/>
    <p:sldId id="263" r:id="rId7"/>
    <p:sldId id="26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AC4"/>
    <a:srgbClr val="F8F2C7"/>
    <a:srgbClr val="F1E5F8"/>
    <a:srgbClr val="F8F8F8"/>
    <a:srgbClr val="F2F2F2"/>
    <a:srgbClr val="EDCC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886208-EE21-974C-9D59-8E55E9D721B6}" v="1188" dt="2025-05-06T16:56:53.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03"/>
    <p:restoredTop sz="79978"/>
  </p:normalViewPr>
  <p:slideViewPr>
    <p:cSldViewPr snapToGrid="0">
      <p:cViewPr>
        <p:scale>
          <a:sx n="104" d="100"/>
          <a:sy n="104" d="100"/>
        </p:scale>
        <p:origin x="2816"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Webb" userId="2b6c0927-aa14-4735-93d1-7c8fe4021e45" providerId="ADAL" clId="{8E886208-EE21-974C-9D59-8E55E9D721B6}"/>
    <pc:docChg chg="undo custSel addSld delSld modSld sldOrd">
      <pc:chgData name="Jennifer Webb" userId="2b6c0927-aa14-4735-93d1-7c8fe4021e45" providerId="ADAL" clId="{8E886208-EE21-974C-9D59-8E55E9D721B6}" dt="2025-05-06T17:57:04.124" v="8620" actId="20577"/>
      <pc:docMkLst>
        <pc:docMk/>
      </pc:docMkLst>
      <pc:sldChg chg="del">
        <pc:chgData name="Jennifer Webb" userId="2b6c0927-aa14-4735-93d1-7c8fe4021e45" providerId="ADAL" clId="{8E886208-EE21-974C-9D59-8E55E9D721B6}" dt="2025-05-01T21:24:38.375" v="1488" actId="2696"/>
        <pc:sldMkLst>
          <pc:docMk/>
          <pc:sldMk cId="3927920291" sldId="256"/>
        </pc:sldMkLst>
      </pc:sldChg>
      <pc:sldChg chg="delSp modSp mod">
        <pc:chgData name="Jennifer Webb" userId="2b6c0927-aa14-4735-93d1-7c8fe4021e45" providerId="ADAL" clId="{8E886208-EE21-974C-9D59-8E55E9D721B6}" dt="2025-05-06T16:39:12.192" v="6414" actId="33935"/>
        <pc:sldMkLst>
          <pc:docMk/>
          <pc:sldMk cId="371999579" sldId="259"/>
        </pc:sldMkLst>
        <pc:spChg chg="mod modVis">
          <ac:chgData name="Jennifer Webb" userId="2b6c0927-aa14-4735-93d1-7c8fe4021e45" providerId="ADAL" clId="{8E886208-EE21-974C-9D59-8E55E9D721B6}" dt="2025-05-06T16:39:12.192" v="6414" actId="33935"/>
          <ac:spMkLst>
            <pc:docMk/>
            <pc:sldMk cId="371999579" sldId="259"/>
            <ac:spMk id="2" creationId="{A5669656-E521-8B07-FCDA-30BECBB018FA}"/>
          </ac:spMkLst>
        </pc:spChg>
        <pc:spChg chg="del mod modVis">
          <ac:chgData name="Jennifer Webb" userId="2b6c0927-aa14-4735-93d1-7c8fe4021e45" providerId="ADAL" clId="{8E886208-EE21-974C-9D59-8E55E9D721B6}" dt="2025-05-06T16:38:41.981" v="6404" actId="478"/>
          <ac:spMkLst>
            <pc:docMk/>
            <pc:sldMk cId="371999579" sldId="259"/>
            <ac:spMk id="33" creationId="{848F64AA-5BE2-4280-BEFA-DC288118FCCE}"/>
          </ac:spMkLst>
        </pc:spChg>
        <pc:picChg chg="mod modVis">
          <ac:chgData name="Jennifer Webb" userId="2b6c0927-aa14-4735-93d1-7c8fe4021e45" providerId="ADAL" clId="{8E886208-EE21-974C-9D59-8E55E9D721B6}" dt="2025-05-06T16:39:12.192" v="6414" actId="33935"/>
          <ac:picMkLst>
            <pc:docMk/>
            <pc:sldMk cId="371999579" sldId="259"/>
            <ac:picMk id="21" creationId="{2A6BDB0B-0CD3-08AF-605A-38F5FF4D03AA}"/>
          </ac:picMkLst>
        </pc:picChg>
        <pc:picChg chg="mod modVis">
          <ac:chgData name="Jennifer Webb" userId="2b6c0927-aa14-4735-93d1-7c8fe4021e45" providerId="ADAL" clId="{8E886208-EE21-974C-9D59-8E55E9D721B6}" dt="2025-05-06T16:39:12.192" v="6414" actId="33935"/>
          <ac:picMkLst>
            <pc:docMk/>
            <pc:sldMk cId="371999579" sldId="259"/>
            <ac:picMk id="26" creationId="{4ED30ABA-0AED-FCCB-C85C-A6EDAE34BC1F}"/>
          </ac:picMkLst>
        </pc:picChg>
        <pc:picChg chg="mod modVis">
          <ac:chgData name="Jennifer Webb" userId="2b6c0927-aa14-4735-93d1-7c8fe4021e45" providerId="ADAL" clId="{8E886208-EE21-974C-9D59-8E55E9D721B6}" dt="2025-05-06T16:39:12.192" v="6414" actId="33935"/>
          <ac:picMkLst>
            <pc:docMk/>
            <pc:sldMk cId="371999579" sldId="259"/>
            <ac:picMk id="28" creationId="{53594F00-8754-9B50-6538-1340848807C2}"/>
          </ac:picMkLst>
        </pc:picChg>
      </pc:sldChg>
      <pc:sldChg chg="addSp delSp modSp mod modNotesTx">
        <pc:chgData name="Jennifer Webb" userId="2b6c0927-aa14-4735-93d1-7c8fe4021e45" providerId="ADAL" clId="{8E886208-EE21-974C-9D59-8E55E9D721B6}" dt="2025-05-02T20:25:45.187" v="2927" actId="20577"/>
        <pc:sldMkLst>
          <pc:docMk/>
          <pc:sldMk cId="2640357886" sldId="260"/>
        </pc:sldMkLst>
        <pc:spChg chg="mod">
          <ac:chgData name="Jennifer Webb" userId="2b6c0927-aa14-4735-93d1-7c8fe4021e45" providerId="ADAL" clId="{8E886208-EE21-974C-9D59-8E55E9D721B6}" dt="2025-05-01T20:27:14.895" v="1320" actId="26606"/>
          <ac:spMkLst>
            <pc:docMk/>
            <pc:sldMk cId="2640357886" sldId="260"/>
            <ac:spMk id="2" creationId="{892967C9-DFC5-14AA-A211-4FB31EBF80F6}"/>
          </ac:spMkLst>
        </pc:spChg>
        <pc:spChg chg="add del">
          <ac:chgData name="Jennifer Webb" userId="2b6c0927-aa14-4735-93d1-7c8fe4021e45" providerId="ADAL" clId="{8E886208-EE21-974C-9D59-8E55E9D721B6}" dt="2025-05-01T20:27:14.895" v="1320" actId="26606"/>
          <ac:spMkLst>
            <pc:docMk/>
            <pc:sldMk cId="2640357886" sldId="260"/>
            <ac:spMk id="30" creationId="{1CDD8E39-EA14-4679-9655-1BFF5A7B63EE}"/>
          </ac:spMkLst>
        </pc:spChg>
        <pc:picChg chg="mod ord">
          <ac:chgData name="Jennifer Webb" userId="2b6c0927-aa14-4735-93d1-7c8fe4021e45" providerId="ADAL" clId="{8E886208-EE21-974C-9D59-8E55E9D721B6}" dt="2025-05-01T20:27:14.895" v="1320" actId="26606"/>
          <ac:picMkLst>
            <pc:docMk/>
            <pc:sldMk cId="2640357886" sldId="260"/>
            <ac:picMk id="11" creationId="{BA3FADB4-A900-97AE-5E1B-E75034E16A8A}"/>
          </ac:picMkLst>
        </pc:picChg>
      </pc:sldChg>
      <pc:sldChg chg="delSp modSp mod modAnim modNotesTx">
        <pc:chgData name="Jennifer Webb" userId="2b6c0927-aa14-4735-93d1-7c8fe4021e45" providerId="ADAL" clId="{8E886208-EE21-974C-9D59-8E55E9D721B6}" dt="2025-05-06T16:38:32.545" v="6403" actId="478"/>
        <pc:sldMkLst>
          <pc:docMk/>
          <pc:sldMk cId="655965221" sldId="261"/>
        </pc:sldMkLst>
        <pc:spChg chg="del">
          <ac:chgData name="Jennifer Webb" userId="2b6c0927-aa14-4735-93d1-7c8fe4021e45" providerId="ADAL" clId="{8E886208-EE21-974C-9D59-8E55E9D721B6}" dt="2025-05-06T16:38:32.545" v="6403" actId="478"/>
          <ac:spMkLst>
            <pc:docMk/>
            <pc:sldMk cId="655965221" sldId="261"/>
            <ac:spMk id="53" creationId="{A26C624C-963C-4795-B05B-6565DB5ABD39}"/>
          </ac:spMkLst>
        </pc:spChg>
        <pc:picChg chg="mod">
          <ac:chgData name="Jennifer Webb" userId="2b6c0927-aa14-4735-93d1-7c8fe4021e45" providerId="ADAL" clId="{8E886208-EE21-974C-9D59-8E55E9D721B6}" dt="2025-05-06T16:25:10.078" v="6226" actId="962"/>
          <ac:picMkLst>
            <pc:docMk/>
            <pc:sldMk cId="655965221" sldId="261"/>
            <ac:picMk id="3" creationId="{E27C8664-4C1A-6C48-1719-B4ABF35E9601}"/>
          </ac:picMkLst>
        </pc:picChg>
        <pc:picChg chg="mod">
          <ac:chgData name="Jennifer Webb" userId="2b6c0927-aa14-4735-93d1-7c8fe4021e45" providerId="ADAL" clId="{8E886208-EE21-974C-9D59-8E55E9D721B6}" dt="2025-05-06T16:24:32.045" v="6046" actId="962"/>
          <ac:picMkLst>
            <pc:docMk/>
            <pc:sldMk cId="655965221" sldId="261"/>
            <ac:picMk id="7" creationId="{5CEAA056-E0B8-B598-D101-E4339ACE3674}"/>
          </ac:picMkLst>
        </pc:picChg>
        <pc:picChg chg="mod">
          <ac:chgData name="Jennifer Webb" userId="2b6c0927-aa14-4735-93d1-7c8fe4021e45" providerId="ADAL" clId="{8E886208-EE21-974C-9D59-8E55E9D721B6}" dt="2025-05-06T16:24:58.244" v="6188" actId="962"/>
          <ac:picMkLst>
            <pc:docMk/>
            <pc:sldMk cId="655965221" sldId="261"/>
            <ac:picMk id="14" creationId="{96E6B4F2-074B-9D37-C1EA-13DDAA901835}"/>
          </ac:picMkLst>
        </pc:picChg>
      </pc:sldChg>
      <pc:sldChg chg="addSp delSp modSp new mod setBg modNotesTx">
        <pc:chgData name="Jennifer Webb" userId="2b6c0927-aa14-4735-93d1-7c8fe4021e45" providerId="ADAL" clId="{8E886208-EE21-974C-9D59-8E55E9D721B6}" dt="2025-05-06T16:33:06.705" v="6387" actId="962"/>
        <pc:sldMkLst>
          <pc:docMk/>
          <pc:sldMk cId="605858009" sldId="262"/>
        </pc:sldMkLst>
        <pc:spChg chg="mod ord">
          <ac:chgData name="Jennifer Webb" userId="2b6c0927-aa14-4735-93d1-7c8fe4021e45" providerId="ADAL" clId="{8E886208-EE21-974C-9D59-8E55E9D721B6}" dt="2025-05-01T19:46:49.142" v="854" actId="14100"/>
          <ac:spMkLst>
            <pc:docMk/>
            <pc:sldMk cId="605858009" sldId="262"/>
            <ac:spMk id="2" creationId="{BE618790-4388-147F-89A6-D01A956CEC7D}"/>
          </ac:spMkLst>
        </pc:spChg>
        <pc:spChg chg="add mod">
          <ac:chgData name="Jennifer Webb" userId="2b6c0927-aa14-4735-93d1-7c8fe4021e45" providerId="ADAL" clId="{8E886208-EE21-974C-9D59-8E55E9D721B6}" dt="2025-05-06T16:33:06.705" v="6387" actId="962"/>
          <ac:spMkLst>
            <pc:docMk/>
            <pc:sldMk cId="605858009" sldId="262"/>
            <ac:spMk id="3" creationId="{A88F5E5A-E4DB-0764-2732-66BF5FA58E22}"/>
          </ac:spMkLst>
        </pc:spChg>
        <pc:spChg chg="add">
          <ac:chgData name="Jennifer Webb" userId="2b6c0927-aa14-4735-93d1-7c8fe4021e45" providerId="ADAL" clId="{8E886208-EE21-974C-9D59-8E55E9D721B6}" dt="2025-05-01T19:30:15.638" v="91" actId="26606"/>
          <ac:spMkLst>
            <pc:docMk/>
            <pc:sldMk cId="605858009" sldId="262"/>
            <ac:spMk id="12" creationId="{1CDD8E39-EA14-4679-9655-1BFF5A7B63EE}"/>
          </ac:spMkLst>
        </pc:spChg>
        <pc:picChg chg="add mod modCrop">
          <ac:chgData name="Jennifer Webb" userId="2b6c0927-aa14-4735-93d1-7c8fe4021e45" providerId="ADAL" clId="{8E886208-EE21-974C-9D59-8E55E9D721B6}" dt="2025-05-02T20:31:09.243" v="3377" actId="1036"/>
          <ac:picMkLst>
            <pc:docMk/>
            <pc:sldMk cId="605858009" sldId="262"/>
            <ac:picMk id="5" creationId="{C2798095-4206-54AB-59F4-73E57C5C91AB}"/>
          </ac:picMkLst>
        </pc:picChg>
      </pc:sldChg>
      <pc:sldChg chg="addSp delSp modSp new mod setBg modNotesTx">
        <pc:chgData name="Jennifer Webb" userId="2b6c0927-aa14-4735-93d1-7c8fe4021e45" providerId="ADAL" clId="{8E886208-EE21-974C-9D59-8E55E9D721B6}" dt="2025-05-06T17:53:07.263" v="7845" actId="20577"/>
        <pc:sldMkLst>
          <pc:docMk/>
          <pc:sldMk cId="572524795" sldId="263"/>
        </pc:sldMkLst>
        <pc:spChg chg="add mod">
          <ac:chgData name="Jennifer Webb" userId="2b6c0927-aa14-4735-93d1-7c8fe4021e45" providerId="ADAL" clId="{8E886208-EE21-974C-9D59-8E55E9D721B6}" dt="2025-05-06T16:56:59.202" v="6487" actId="1076"/>
          <ac:spMkLst>
            <pc:docMk/>
            <pc:sldMk cId="572524795" sldId="263"/>
            <ac:spMk id="5" creationId="{D661D411-33D2-0814-07AC-F6F21F6F2F25}"/>
          </ac:spMkLst>
        </pc:spChg>
        <pc:spChg chg="add del mod">
          <ac:chgData name="Jennifer Webb" userId="2b6c0927-aa14-4735-93d1-7c8fe4021e45" providerId="ADAL" clId="{8E886208-EE21-974C-9D59-8E55E9D721B6}" dt="2025-05-06T16:40:58.954" v="6421" actId="478"/>
          <ac:spMkLst>
            <pc:docMk/>
            <pc:sldMk cId="572524795" sldId="263"/>
            <ac:spMk id="8" creationId="{9F860383-684A-E857-5C01-932849AF1280}"/>
          </ac:spMkLst>
        </pc:spChg>
        <pc:grpChg chg="add mod">
          <ac:chgData name="Jennifer Webb" userId="2b6c0927-aa14-4735-93d1-7c8fe4021e45" providerId="ADAL" clId="{8E886208-EE21-974C-9D59-8E55E9D721B6}" dt="2025-05-06T17:05:20.102" v="6491" actId="688"/>
          <ac:grpSpMkLst>
            <pc:docMk/>
            <pc:sldMk cId="572524795" sldId="263"/>
            <ac:grpSpMk id="20" creationId="{216B12A7-2B89-8D02-A3D4-CE48113D9910}"/>
          </ac:grpSpMkLst>
        </pc:grpChg>
        <pc:graphicFrameChg chg="add mod modVis modGraphic">
          <ac:chgData name="Jennifer Webb" userId="2b6c0927-aa14-4735-93d1-7c8fe4021e45" providerId="ADAL" clId="{8E886208-EE21-974C-9D59-8E55E9D721B6}" dt="2025-05-06T16:39:35.693" v="6417" actId="14429"/>
          <ac:graphicFrameMkLst>
            <pc:docMk/>
            <pc:sldMk cId="572524795" sldId="263"/>
            <ac:graphicFrameMk id="59" creationId="{8371683C-D543-D82A-973E-A1E02042D87D}"/>
          </ac:graphicFrameMkLst>
        </pc:graphicFrameChg>
        <pc:graphicFrameChg chg="add mod modGraphic">
          <ac:chgData name="Jennifer Webb" userId="2b6c0927-aa14-4735-93d1-7c8fe4021e45" providerId="ADAL" clId="{8E886208-EE21-974C-9D59-8E55E9D721B6}" dt="2025-05-06T16:36:00.334" v="6395" actId="962"/>
          <ac:graphicFrameMkLst>
            <pc:docMk/>
            <pc:sldMk cId="572524795" sldId="263"/>
            <ac:graphicFrameMk id="62" creationId="{B01C65CC-E9E7-503F-BBEF-B4C6722B9705}"/>
          </ac:graphicFrameMkLst>
        </pc:graphicFrameChg>
        <pc:graphicFrameChg chg="add mod">
          <ac:chgData name="Jennifer Webb" userId="2b6c0927-aa14-4735-93d1-7c8fe4021e45" providerId="ADAL" clId="{8E886208-EE21-974C-9D59-8E55E9D721B6}" dt="2025-05-06T16:36:38.332" v="6397" actId="962"/>
          <ac:graphicFrameMkLst>
            <pc:docMk/>
            <pc:sldMk cId="572524795" sldId="263"/>
            <ac:graphicFrameMk id="66" creationId="{4088EF21-FC3E-4CDC-61AB-1809E4FCC81F}"/>
          </ac:graphicFrameMkLst>
        </pc:graphicFrameChg>
        <pc:picChg chg="add del mod">
          <ac:chgData name="Jennifer Webb" userId="2b6c0927-aa14-4735-93d1-7c8fe4021e45" providerId="ADAL" clId="{8E886208-EE21-974C-9D59-8E55E9D721B6}" dt="2025-05-06T16:40:58.954" v="6421" actId="478"/>
          <ac:picMkLst>
            <pc:docMk/>
            <pc:sldMk cId="572524795" sldId="263"/>
            <ac:picMk id="7" creationId="{AD9B5001-9E0E-016D-D6F8-FD82A45DD005}"/>
          </ac:picMkLst>
        </pc:picChg>
        <pc:picChg chg="add del mod">
          <ac:chgData name="Jennifer Webb" userId="2b6c0927-aa14-4735-93d1-7c8fe4021e45" providerId="ADAL" clId="{8E886208-EE21-974C-9D59-8E55E9D721B6}" dt="2025-05-06T16:41:22.245" v="6425" actId="478"/>
          <ac:picMkLst>
            <pc:docMk/>
            <pc:sldMk cId="572524795" sldId="263"/>
            <ac:picMk id="10" creationId="{5C42B5DA-10B2-8487-F41C-4C23F4A4B85F}"/>
          </ac:picMkLst>
        </pc:picChg>
        <pc:picChg chg="add del mod">
          <ac:chgData name="Jennifer Webb" userId="2b6c0927-aa14-4735-93d1-7c8fe4021e45" providerId="ADAL" clId="{8E886208-EE21-974C-9D59-8E55E9D721B6}" dt="2025-05-06T16:41:48.782" v="6433" actId="478"/>
          <ac:picMkLst>
            <pc:docMk/>
            <pc:sldMk cId="572524795" sldId="263"/>
            <ac:picMk id="12" creationId="{B6388EDA-1E2C-4802-AB46-C61D55268F38}"/>
          </ac:picMkLst>
        </pc:picChg>
        <pc:picChg chg="add del mod">
          <ac:chgData name="Jennifer Webb" userId="2b6c0927-aa14-4735-93d1-7c8fe4021e45" providerId="ADAL" clId="{8E886208-EE21-974C-9D59-8E55E9D721B6}" dt="2025-05-06T16:42:30.019" v="6445" actId="478"/>
          <ac:picMkLst>
            <pc:docMk/>
            <pc:sldMk cId="572524795" sldId="263"/>
            <ac:picMk id="14" creationId="{BE13428B-C24E-E1B6-1BF9-E8D37FA73164}"/>
          </ac:picMkLst>
        </pc:picChg>
        <pc:picChg chg="add del mod">
          <ac:chgData name="Jennifer Webb" userId="2b6c0927-aa14-4735-93d1-7c8fe4021e45" providerId="ADAL" clId="{8E886208-EE21-974C-9D59-8E55E9D721B6}" dt="2025-05-06T16:43:15.048" v="6459" actId="478"/>
          <ac:picMkLst>
            <pc:docMk/>
            <pc:sldMk cId="572524795" sldId="263"/>
            <ac:picMk id="16" creationId="{2C4B8180-88C7-22C8-0F10-44732B8F7CCC}"/>
          </ac:picMkLst>
        </pc:picChg>
        <pc:picChg chg="add mod modCrop">
          <ac:chgData name="Jennifer Webb" userId="2b6c0927-aa14-4735-93d1-7c8fe4021e45" providerId="ADAL" clId="{8E886208-EE21-974C-9D59-8E55E9D721B6}" dt="2025-05-06T16:56:21.118" v="6479" actId="732"/>
          <ac:picMkLst>
            <pc:docMk/>
            <pc:sldMk cId="572524795" sldId="263"/>
            <ac:picMk id="18" creationId="{0C5ED8EB-3DE2-3C71-E19C-6999BC2A6BFD}"/>
          </ac:picMkLst>
        </pc:picChg>
        <pc:picChg chg="add mod modCrop">
          <ac:chgData name="Jennifer Webb" userId="2b6c0927-aa14-4735-93d1-7c8fe4021e45" providerId="ADAL" clId="{8E886208-EE21-974C-9D59-8E55E9D721B6}" dt="2025-05-06T16:56:45.536" v="6484" actId="1076"/>
          <ac:picMkLst>
            <pc:docMk/>
            <pc:sldMk cId="572524795" sldId="263"/>
            <ac:picMk id="19" creationId="{479D31F4-9569-62DA-5774-799C3D618747}"/>
          </ac:picMkLst>
        </pc:picChg>
      </pc:sldChg>
      <pc:sldChg chg="addSp delSp modSp new del mod setBg addAnim modAnim modNotesTx">
        <pc:chgData name="Jennifer Webb" userId="2b6c0927-aa14-4735-93d1-7c8fe4021e45" providerId="ADAL" clId="{8E886208-EE21-974C-9D59-8E55E9D721B6}" dt="2025-05-02T20:23:33.226" v="2760" actId="2696"/>
        <pc:sldMkLst>
          <pc:docMk/>
          <pc:sldMk cId="1345312839" sldId="264"/>
        </pc:sldMkLst>
      </pc:sldChg>
      <pc:sldChg chg="delSp modSp add del mod setBg delDesignElem">
        <pc:chgData name="Jennifer Webb" userId="2b6c0927-aa14-4735-93d1-7c8fe4021e45" providerId="ADAL" clId="{8E886208-EE21-974C-9D59-8E55E9D721B6}" dt="2025-05-01T20:29:05.293" v="1328" actId="2696"/>
        <pc:sldMkLst>
          <pc:docMk/>
          <pc:sldMk cId="36340497" sldId="265"/>
        </pc:sldMkLst>
      </pc:sldChg>
      <pc:sldChg chg="addSp delSp modSp add mod ord modClrScheme modAnim delDesignElem chgLayout modNotesTx">
        <pc:chgData name="Jennifer Webb" userId="2b6c0927-aa14-4735-93d1-7c8fe4021e45" providerId="ADAL" clId="{8E886208-EE21-974C-9D59-8E55E9D721B6}" dt="2025-05-06T16:33:02.405" v="6386" actId="962"/>
        <pc:sldMkLst>
          <pc:docMk/>
          <pc:sldMk cId="589072298" sldId="265"/>
        </pc:sldMkLst>
        <pc:spChg chg="mod ord">
          <ac:chgData name="Jennifer Webb" userId="2b6c0927-aa14-4735-93d1-7c8fe4021e45" providerId="ADAL" clId="{8E886208-EE21-974C-9D59-8E55E9D721B6}" dt="2025-05-01T21:16:32.934" v="1473" actId="1076"/>
          <ac:spMkLst>
            <pc:docMk/>
            <pc:sldMk cId="589072298" sldId="265"/>
            <ac:spMk id="2" creationId="{76465076-033B-D94F-6EAB-D7C8159E0622}"/>
          </ac:spMkLst>
        </pc:spChg>
        <pc:spChg chg="add mod">
          <ac:chgData name="Jennifer Webb" userId="2b6c0927-aa14-4735-93d1-7c8fe4021e45" providerId="ADAL" clId="{8E886208-EE21-974C-9D59-8E55E9D721B6}" dt="2025-05-01T21:17:18.415" v="1476" actId="404"/>
          <ac:spMkLst>
            <pc:docMk/>
            <pc:sldMk cId="589072298" sldId="265"/>
            <ac:spMk id="4" creationId="{8F16A7E0-6FF8-FA89-C6F5-657AA1B8BF1D}"/>
          </ac:spMkLst>
        </pc:spChg>
        <pc:spChg chg="add del">
          <ac:chgData name="Jennifer Webb" userId="2b6c0927-aa14-4735-93d1-7c8fe4021e45" providerId="ADAL" clId="{8E886208-EE21-974C-9D59-8E55E9D721B6}" dt="2025-05-01T21:15:52.864" v="1459" actId="700"/>
          <ac:spMkLst>
            <pc:docMk/>
            <pc:sldMk cId="589072298" sldId="265"/>
            <ac:spMk id="31" creationId="{4873F24D-2390-E8DE-C97F-849405135596}"/>
          </ac:spMkLst>
        </pc:spChg>
        <pc:picChg chg="add mod">
          <ac:chgData name="Jennifer Webb" userId="2b6c0927-aa14-4735-93d1-7c8fe4021e45" providerId="ADAL" clId="{8E886208-EE21-974C-9D59-8E55E9D721B6}" dt="2025-05-06T16:32:41.735" v="6384" actId="962"/>
          <ac:picMkLst>
            <pc:docMk/>
            <pc:sldMk cId="589072298" sldId="265"/>
            <ac:picMk id="5" creationId="{9093A6C2-9B99-189A-3F9D-7EC794A0A29F}"/>
          </ac:picMkLst>
        </pc:picChg>
        <pc:picChg chg="add mod">
          <ac:chgData name="Jennifer Webb" userId="2b6c0927-aa14-4735-93d1-7c8fe4021e45" providerId="ADAL" clId="{8E886208-EE21-974C-9D59-8E55E9D721B6}" dt="2025-05-06T16:33:02.405" v="6386" actId="962"/>
          <ac:picMkLst>
            <pc:docMk/>
            <pc:sldMk cId="589072298" sldId="265"/>
            <ac:picMk id="6" creationId="{807B8854-AA19-824E-D9F4-9083E697CF49}"/>
          </ac:picMkLst>
        </pc:picChg>
        <pc:picChg chg="mod">
          <ac:chgData name="Jennifer Webb" userId="2b6c0927-aa14-4735-93d1-7c8fe4021e45" providerId="ADAL" clId="{8E886208-EE21-974C-9D59-8E55E9D721B6}" dt="2025-05-06T16:22:33.434" v="5800" actId="962"/>
          <ac:picMkLst>
            <pc:docMk/>
            <pc:sldMk cId="589072298" sldId="265"/>
            <ac:picMk id="22" creationId="{66540EC0-9860-F269-02AB-B4BBDD1515F0}"/>
          </ac:picMkLst>
        </pc:picChg>
      </pc:sldChg>
      <pc:sldChg chg="addSp delSp modSp add del mod setBg addAnim">
        <pc:chgData name="Jennifer Webb" userId="2b6c0927-aa14-4735-93d1-7c8fe4021e45" providerId="ADAL" clId="{8E886208-EE21-974C-9D59-8E55E9D721B6}" dt="2025-05-02T17:40:22.408" v="2103" actId="2696"/>
        <pc:sldMkLst>
          <pc:docMk/>
          <pc:sldMk cId="58004383" sldId="266"/>
        </pc:sldMkLst>
      </pc:sldChg>
      <pc:sldChg chg="addSp delSp modSp add del mod">
        <pc:chgData name="Jennifer Webb" userId="2b6c0927-aa14-4735-93d1-7c8fe4021e45" providerId="ADAL" clId="{8E886208-EE21-974C-9D59-8E55E9D721B6}" dt="2025-05-01T20:29:02.507" v="1327" actId="2696"/>
        <pc:sldMkLst>
          <pc:docMk/>
          <pc:sldMk cId="116754953" sldId="266"/>
        </pc:sldMkLst>
      </pc:sldChg>
      <pc:sldChg chg="modSp add del mod ord">
        <pc:chgData name="Jennifer Webb" userId="2b6c0927-aa14-4735-93d1-7c8fe4021e45" providerId="ADAL" clId="{8E886208-EE21-974C-9D59-8E55E9D721B6}" dt="2025-05-02T17:14:03.476" v="1561" actId="2696"/>
        <pc:sldMkLst>
          <pc:docMk/>
          <pc:sldMk cId="2742722312" sldId="267"/>
        </pc:sldMkLst>
      </pc:sldChg>
      <pc:sldChg chg="addSp delSp modSp add del mod setBg delDesignElem modNotesTx">
        <pc:chgData name="Jennifer Webb" userId="2b6c0927-aa14-4735-93d1-7c8fe4021e45" providerId="ADAL" clId="{8E886208-EE21-974C-9D59-8E55E9D721B6}" dt="2025-05-02T20:38:11.317" v="3494" actId="2696"/>
        <pc:sldMkLst>
          <pc:docMk/>
          <pc:sldMk cId="3293365132" sldId="267"/>
        </pc:sldMkLst>
      </pc:sldChg>
      <pc:sldChg chg="add del">
        <pc:chgData name="Jennifer Webb" userId="2b6c0927-aa14-4735-93d1-7c8fe4021e45" providerId="ADAL" clId="{8E886208-EE21-974C-9D59-8E55E9D721B6}" dt="2025-05-02T20:28:44.617" v="3320" actId="2890"/>
        <pc:sldMkLst>
          <pc:docMk/>
          <pc:sldMk cId="885912660" sldId="268"/>
        </pc:sldMkLst>
      </pc:sldChg>
      <pc:sldChg chg="addSp delSp modSp add del mod setBg">
        <pc:chgData name="Jennifer Webb" userId="2b6c0927-aa14-4735-93d1-7c8fe4021e45" providerId="ADAL" clId="{8E886208-EE21-974C-9D59-8E55E9D721B6}" dt="2025-05-02T20:18:37.408" v="2572" actId="2696"/>
        <pc:sldMkLst>
          <pc:docMk/>
          <pc:sldMk cId="987169780" sldId="268"/>
        </pc:sldMkLst>
      </pc:sldChg>
      <pc:sldChg chg="modSp add mod modNotesTx">
        <pc:chgData name="Jennifer Webb" userId="2b6c0927-aa14-4735-93d1-7c8fe4021e45" providerId="ADAL" clId="{8E886208-EE21-974C-9D59-8E55E9D721B6}" dt="2025-05-06T17:57:04.124" v="8620" actId="20577"/>
        <pc:sldMkLst>
          <pc:docMk/>
          <pc:sldMk cId="3954784349" sldId="268"/>
        </pc:sldMkLst>
        <pc:picChg chg="mod">
          <ac:chgData name="Jennifer Webb" userId="2b6c0927-aa14-4735-93d1-7c8fe4021e45" providerId="ADAL" clId="{8E886208-EE21-974C-9D59-8E55E9D721B6}" dt="2025-05-06T16:26:15.360" v="6382" actId="962"/>
          <ac:picMkLst>
            <pc:docMk/>
            <pc:sldMk cId="3954784349" sldId="268"/>
            <ac:picMk id="22" creationId="{37785CA7-5053-A6F7-6A65-7C32C54BA5FE}"/>
          </ac:picMkLst>
        </pc:picChg>
      </pc:sldChg>
      <pc:sldChg chg="addSp delSp modSp new del mod setBg">
        <pc:chgData name="Jennifer Webb" userId="2b6c0927-aa14-4735-93d1-7c8fe4021e45" providerId="ADAL" clId="{8E886208-EE21-974C-9D59-8E55E9D721B6}" dt="2025-05-02T20:32:43.330" v="3403" actId="2696"/>
        <pc:sldMkLst>
          <pc:docMk/>
          <pc:sldMk cId="4100069185" sldId="268"/>
        </pc:sldMkLst>
      </pc:sldChg>
      <pc:sldChg chg="addSp delSp modSp add del mod setBg addAnim">
        <pc:chgData name="Jennifer Webb" userId="2b6c0927-aa14-4735-93d1-7c8fe4021e45" providerId="ADAL" clId="{8E886208-EE21-974C-9D59-8E55E9D721B6}" dt="2025-05-02T20:46:44.758" v="3829" actId="2696"/>
        <pc:sldMkLst>
          <pc:docMk/>
          <pc:sldMk cId="219396760" sldId="269"/>
        </pc:sldMkLst>
      </pc:sldChg>
      <pc:sldChg chg="modSp add del mod ord modNotesTx">
        <pc:chgData name="Jennifer Webb" userId="2b6c0927-aa14-4735-93d1-7c8fe4021e45" providerId="ADAL" clId="{8E886208-EE21-974C-9D59-8E55E9D721B6}" dt="2025-05-05T12:44:47.499" v="5319" actId="2696"/>
        <pc:sldMkLst>
          <pc:docMk/>
          <pc:sldMk cId="1627259428" sldId="269"/>
        </pc:sldMkLst>
      </pc:sldChg>
      <pc:sldChg chg="modSp add del mod">
        <pc:chgData name="Jennifer Webb" userId="2b6c0927-aa14-4735-93d1-7c8fe4021e45" providerId="ADAL" clId="{8E886208-EE21-974C-9D59-8E55E9D721B6}" dt="2025-05-02T20:39:18.222" v="3502" actId="2696"/>
        <pc:sldMkLst>
          <pc:docMk/>
          <pc:sldMk cId="2695034969" sldId="269"/>
        </pc:sldMkLst>
      </pc:sldChg>
      <pc:sldChg chg="modSp add del mod">
        <pc:chgData name="Jennifer Webb" userId="2b6c0927-aa14-4735-93d1-7c8fe4021e45" providerId="ADAL" clId="{8E886208-EE21-974C-9D59-8E55E9D721B6}" dt="2025-05-02T20:40:15.690" v="3512" actId="2696"/>
        <pc:sldMkLst>
          <pc:docMk/>
          <pc:sldMk cId="1407676758" sldId="270"/>
        </pc:sldMkLst>
      </pc:sldChg>
    </pc:docChg>
  </pc:docChgLst>
  <pc:docChgLst>
    <pc:chgData name="dpalmer@hws.edu" userId="S::urn:spo:guest#dpalmer@hws.edu::" providerId="AD" clId="Web-{AD5D576F-2E0F-9E7A-1967-A9D92C32A927}"/>
    <pc:docChg chg="modSld">
      <pc:chgData name="dpalmer@hws.edu" userId="S::urn:spo:guest#dpalmer@hws.edu::" providerId="AD" clId="Web-{AD5D576F-2E0F-9E7A-1967-A9D92C32A927}" dt="2025-05-02T19:10:45.702" v="54" actId="20577"/>
      <pc:docMkLst>
        <pc:docMk/>
      </pc:docMkLst>
      <pc:sldChg chg="modNotes">
        <pc:chgData name="dpalmer@hws.edu" userId="S::urn:spo:guest#dpalmer@hws.edu::" providerId="AD" clId="Web-{AD5D576F-2E0F-9E7A-1967-A9D92C32A927}" dt="2025-05-02T18:48:10.677" v="4"/>
        <pc:sldMkLst>
          <pc:docMk/>
          <pc:sldMk cId="2640357886" sldId="260"/>
        </pc:sldMkLst>
      </pc:sldChg>
      <pc:sldChg chg="modSp modNotes">
        <pc:chgData name="dpalmer@hws.edu" userId="S::urn:spo:guest#dpalmer@hws.edu::" providerId="AD" clId="Web-{AD5D576F-2E0F-9E7A-1967-A9D92C32A927}" dt="2025-05-02T19:10:45.702" v="54" actId="20577"/>
        <pc:sldMkLst>
          <pc:docMk/>
          <pc:sldMk cId="655965221" sldId="261"/>
        </pc:sldMkLst>
        <pc:spChg chg="mod">
          <ac:chgData name="dpalmer@hws.edu" userId="S::urn:spo:guest#dpalmer@hws.edu::" providerId="AD" clId="Web-{AD5D576F-2E0F-9E7A-1967-A9D92C32A927}" dt="2025-05-02T19:10:45.702" v="54" actId="20577"/>
          <ac:spMkLst>
            <pc:docMk/>
            <pc:sldMk cId="655965221" sldId="261"/>
            <ac:spMk id="2" creationId="{6F8A30F4-1626-AEBF-948C-BB1281C768D8}"/>
          </ac:spMkLst>
        </pc:spChg>
      </pc:sldChg>
      <pc:sldChg chg="modNotes">
        <pc:chgData name="dpalmer@hws.edu" userId="S::urn:spo:guest#dpalmer@hws.edu::" providerId="AD" clId="Web-{AD5D576F-2E0F-9E7A-1967-A9D92C32A927}" dt="2025-05-02T18:52:07.122" v="39"/>
        <pc:sldMkLst>
          <pc:docMk/>
          <pc:sldMk cId="605858009" sldId="262"/>
        </pc:sldMkLst>
      </pc:sldChg>
      <pc:sldChg chg="modSp">
        <pc:chgData name="dpalmer@hws.edu" userId="S::urn:spo:guest#dpalmer@hws.edu::" providerId="AD" clId="Web-{AD5D576F-2E0F-9E7A-1967-A9D92C32A927}" dt="2025-05-02T18:56:47.896" v="52" actId="20577"/>
        <pc:sldMkLst>
          <pc:docMk/>
          <pc:sldMk cId="572524795" sldId="263"/>
        </pc:sldMkLst>
        <pc:graphicFrameChg chg="modGraphic">
          <ac:chgData name="dpalmer@hws.edu" userId="S::urn:spo:guest#dpalmer@hws.edu::" providerId="AD" clId="Web-{AD5D576F-2E0F-9E7A-1967-A9D92C32A927}" dt="2025-05-02T18:56:47.896" v="52" actId="20577"/>
          <ac:graphicFrameMkLst>
            <pc:docMk/>
            <pc:sldMk cId="572524795" sldId="263"/>
            <ac:graphicFrameMk id="59" creationId="{8371683C-D543-D82A-973E-A1E02042D87D}"/>
          </ac:graphicFrameMkLst>
        </pc:graphicFrameChg>
        <pc:graphicFrameChg chg="modGraphic">
          <ac:chgData name="dpalmer@hws.edu" userId="S::urn:spo:guest#dpalmer@hws.edu::" providerId="AD" clId="Web-{AD5D576F-2E0F-9E7A-1967-A9D92C32A927}" dt="2025-05-02T18:52:52.904" v="42" actId="20577"/>
          <ac:graphicFrameMkLst>
            <pc:docMk/>
            <pc:sldMk cId="572524795" sldId="263"/>
            <ac:graphicFrameMk id="66" creationId="{4088EF21-FC3E-4CDC-61AB-1809E4FCC81F}"/>
          </ac:graphicFrameMkLst>
        </pc:graphicFrame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8.jpg"/></Relationships>
</file>

<file path=ppt/diagrams/_rels/data2.xml.rels><?xml version="1.0" encoding="UTF-8" standalone="yes"?>
<Relationships xmlns="http://schemas.openxmlformats.org/package/2006/relationships"><Relationship Id="rId2" Type="http://schemas.openxmlformats.org/officeDocument/2006/relationships/hyperlink" Target="https://pxhere.com/ko/photo/912479" TargetMode="External"/><Relationship Id="rId1" Type="http://schemas.openxmlformats.org/officeDocument/2006/relationships/image" Target="../media/image9.jpg"/></Relationships>
</file>

<file path=ppt/diagrams/_rels/data3.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1" Type="http://schemas.openxmlformats.org/officeDocument/2006/relationships/image" Target="../media/image8.jpg"/></Relationships>
</file>

<file path=ppt/diagrams/_rels/drawing2.xml.rels><?xml version="1.0" encoding="UTF-8" standalone="yes"?>
<Relationships xmlns="http://schemas.openxmlformats.org/package/2006/relationships"><Relationship Id="rId2" Type="http://schemas.openxmlformats.org/officeDocument/2006/relationships/hyperlink" Target="https://pxhere.com/ko/photo/912479" TargetMode="External"/><Relationship Id="rId1" Type="http://schemas.openxmlformats.org/officeDocument/2006/relationships/image" Target="../media/image9.jpg"/></Relationships>
</file>

<file path=ppt/diagrams/_rels/drawing3.xml.rels><?xml version="1.0" encoding="UTF-8" standalone="yes"?>
<Relationships xmlns="http://schemas.openxmlformats.org/package/2006/relationships"><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F76983-19D0-944D-9696-E2F1D76025CD}"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72A22AE9-5C96-7F49-9C36-4CFE3111E993}">
      <dgm:prSet custT="1"/>
      <dgm:spPr>
        <a:solidFill>
          <a:schemeClr val="bg1"/>
        </a:solidFill>
      </dgm:spPr>
      <dgm:t>
        <a:bodyPr/>
        <a:lstStyle/>
        <a:p>
          <a:r>
            <a:rPr lang="en-US" sz="2000" dirty="0">
              <a:latin typeface="Source Sans Pro" panose="020B0503030403020204" pitchFamily="34" charset="0"/>
              <a:ea typeface="Source Sans Pro" panose="020B0503030403020204" pitchFamily="34" charset="0"/>
            </a:rPr>
            <a:t>Change Management</a:t>
          </a:r>
        </a:p>
      </dgm:t>
    </dgm:pt>
    <dgm:pt modelId="{F28C3B2A-94FE-B048-BAF3-BFD5473E2864}" type="parTrans" cxnId="{50DC0F4D-1929-7E45-B5F0-0A160D9CBC56}">
      <dgm:prSet/>
      <dgm:spPr/>
      <dgm:t>
        <a:bodyPr/>
        <a:lstStyle/>
        <a:p>
          <a:endParaRPr lang="en-US"/>
        </a:p>
      </dgm:t>
    </dgm:pt>
    <dgm:pt modelId="{03B7867B-D28F-D544-9C30-8DCF7DA3065B}" type="sibTrans" cxnId="{50DC0F4D-1929-7E45-B5F0-0A160D9CBC56}">
      <dgm:prSet/>
      <dgm:spPr/>
      <dgm:t>
        <a:bodyPr/>
        <a:lstStyle/>
        <a:p>
          <a:endParaRPr lang="en-US"/>
        </a:p>
      </dgm:t>
    </dgm:pt>
    <dgm:pt modelId="{C288E03D-3FB9-B340-B014-F93A006AE76A}">
      <dgm:prSet custT="1"/>
      <dgm:spPr>
        <a:solidFill>
          <a:schemeClr val="bg1"/>
        </a:solidFill>
      </dgm:spPr>
      <dgm:t>
        <a:bodyPr/>
        <a:lstStyle/>
        <a:p>
          <a:r>
            <a:rPr lang="en-US" sz="1400" b="0" i="0" dirty="0">
              <a:latin typeface="Source Sans Pro Light" panose="020B0403030403020204" pitchFamily="34" charset="0"/>
              <a:ea typeface="Source Sans Pro Light" panose="020B0403030403020204" pitchFamily="34" charset="0"/>
            </a:rPr>
            <a:t>Lack of standardization and formalization</a:t>
          </a:r>
        </a:p>
      </dgm:t>
    </dgm:pt>
    <dgm:pt modelId="{EC4D3FDB-6AF9-F94E-9DBB-613A62F24039}" type="parTrans" cxnId="{D7431BB4-076D-FA4E-88FD-FE2D7B019C72}">
      <dgm:prSet/>
      <dgm:spPr/>
      <dgm:t>
        <a:bodyPr/>
        <a:lstStyle/>
        <a:p>
          <a:endParaRPr lang="en-US"/>
        </a:p>
      </dgm:t>
    </dgm:pt>
    <dgm:pt modelId="{7FD0DECB-B20B-C54D-B121-9C21DA5ACA82}" type="sibTrans" cxnId="{D7431BB4-076D-FA4E-88FD-FE2D7B019C72}">
      <dgm:prSet/>
      <dgm:spPr/>
      <dgm:t>
        <a:bodyPr/>
        <a:lstStyle/>
        <a:p>
          <a:endParaRPr lang="en-US"/>
        </a:p>
      </dgm:t>
    </dgm:pt>
    <dgm:pt modelId="{3349F1C3-6A1B-C246-8452-8DEDB295DF75}">
      <dgm:prSet custT="1"/>
      <dgm:spPr>
        <a:solidFill>
          <a:schemeClr val="bg1"/>
        </a:solidFill>
      </dgm:spPr>
      <dgm:t>
        <a:bodyPr/>
        <a:lstStyle/>
        <a:p>
          <a:r>
            <a:rPr lang="en-US" sz="1400" b="0" i="0" dirty="0">
              <a:latin typeface="Source Sans Pro Light" panose="020B0403030403020204" pitchFamily="34" charset="0"/>
              <a:ea typeface="Source Sans Pro Light" panose="020B0403030403020204" pitchFamily="34" charset="0"/>
            </a:rPr>
            <a:t>Fragmented communication and collaboration</a:t>
          </a:r>
        </a:p>
      </dgm:t>
    </dgm:pt>
    <dgm:pt modelId="{991D1BAA-409D-B044-B679-948D151183AA}" type="parTrans" cxnId="{C7A538A6-5CCA-A94D-A47D-F3E563C7C89F}">
      <dgm:prSet/>
      <dgm:spPr/>
      <dgm:t>
        <a:bodyPr/>
        <a:lstStyle/>
        <a:p>
          <a:endParaRPr lang="en-US"/>
        </a:p>
      </dgm:t>
    </dgm:pt>
    <dgm:pt modelId="{00E9C708-179E-D84A-AFBB-86AB61924111}" type="sibTrans" cxnId="{C7A538A6-5CCA-A94D-A47D-F3E563C7C89F}">
      <dgm:prSet/>
      <dgm:spPr/>
      <dgm:t>
        <a:bodyPr/>
        <a:lstStyle/>
        <a:p>
          <a:endParaRPr lang="en-US"/>
        </a:p>
      </dgm:t>
    </dgm:pt>
    <dgm:pt modelId="{5A19D722-55AC-C744-AA03-F974AF3DA042}">
      <dgm:prSet custT="1"/>
      <dgm:spPr>
        <a:solidFill>
          <a:schemeClr val="bg1"/>
        </a:solidFill>
      </dgm:spPr>
      <dgm:t>
        <a:bodyPr/>
        <a:lstStyle/>
        <a:p>
          <a:r>
            <a:rPr lang="en-US" sz="1400" b="0" i="0" dirty="0">
              <a:latin typeface="Source Sans Pro Light" panose="020B0403030403020204" pitchFamily="34" charset="0"/>
              <a:ea typeface="Source Sans Pro Light" panose="020B0403030403020204" pitchFamily="34" charset="0"/>
            </a:rPr>
            <a:t>Staffing and skills gaps</a:t>
          </a:r>
        </a:p>
      </dgm:t>
    </dgm:pt>
    <dgm:pt modelId="{788564A0-6638-BB4E-9819-E017C5869271}" type="parTrans" cxnId="{6D8260CE-CF97-FB49-B4B1-48DD978F4BB4}">
      <dgm:prSet/>
      <dgm:spPr/>
      <dgm:t>
        <a:bodyPr/>
        <a:lstStyle/>
        <a:p>
          <a:endParaRPr lang="en-US"/>
        </a:p>
      </dgm:t>
    </dgm:pt>
    <dgm:pt modelId="{A24CEC4D-FC81-8D45-A7F9-A9B33A7AD4A3}" type="sibTrans" cxnId="{6D8260CE-CF97-FB49-B4B1-48DD978F4BB4}">
      <dgm:prSet/>
      <dgm:spPr/>
      <dgm:t>
        <a:bodyPr/>
        <a:lstStyle/>
        <a:p>
          <a:endParaRPr lang="en-US"/>
        </a:p>
      </dgm:t>
    </dgm:pt>
    <dgm:pt modelId="{F7CA4EF4-3B7B-A047-9821-5998FA38FB88}">
      <dgm:prSet custT="1"/>
      <dgm:spPr>
        <a:solidFill>
          <a:schemeClr val="bg1"/>
        </a:solidFill>
      </dgm:spPr>
      <dgm:t>
        <a:bodyPr/>
        <a:lstStyle/>
        <a:p>
          <a:r>
            <a:rPr lang="en-US" sz="1400" b="0" i="0" dirty="0">
              <a:latin typeface="Source Sans Pro Light" panose="020B0403030403020204" pitchFamily="34" charset="0"/>
              <a:ea typeface="Source Sans Pro Light" panose="020B0403030403020204" pitchFamily="34" charset="0"/>
            </a:rPr>
            <a:t>Limited risk management and testing culture</a:t>
          </a:r>
        </a:p>
      </dgm:t>
    </dgm:pt>
    <dgm:pt modelId="{9A73965A-5A3B-F944-9963-6C1D467F6AB4}" type="parTrans" cxnId="{585A7732-9402-D848-90B8-3301A0F41187}">
      <dgm:prSet/>
      <dgm:spPr/>
      <dgm:t>
        <a:bodyPr/>
        <a:lstStyle/>
        <a:p>
          <a:endParaRPr lang="en-US"/>
        </a:p>
      </dgm:t>
    </dgm:pt>
    <dgm:pt modelId="{306B1D77-3CDD-624C-AF70-B33CED16AB00}" type="sibTrans" cxnId="{585A7732-9402-D848-90B8-3301A0F41187}">
      <dgm:prSet/>
      <dgm:spPr/>
      <dgm:t>
        <a:bodyPr/>
        <a:lstStyle/>
        <a:p>
          <a:endParaRPr lang="en-US"/>
        </a:p>
      </dgm:t>
    </dgm:pt>
    <dgm:pt modelId="{E62FFC62-9849-9242-B816-C782822336F0}">
      <dgm:prSet custT="1"/>
      <dgm:spPr>
        <a:solidFill>
          <a:schemeClr val="bg1"/>
        </a:solidFill>
      </dgm:spPr>
      <dgm:t>
        <a:bodyPr/>
        <a:lstStyle/>
        <a:p>
          <a:r>
            <a:rPr lang="en-US" sz="1400" b="0" i="0" dirty="0">
              <a:latin typeface="Source Sans Pro Light" panose="020B0403030403020204" pitchFamily="34" charset="0"/>
              <a:ea typeface="Source Sans Pro Light" panose="020B0403030403020204" pitchFamily="34" charset="0"/>
            </a:rPr>
            <a:t>Underutilized tools and technology</a:t>
          </a:r>
        </a:p>
      </dgm:t>
    </dgm:pt>
    <dgm:pt modelId="{9BDE5CF9-9AE1-BC40-A024-61EBDADA8243}" type="parTrans" cxnId="{254C9C92-87B3-DC40-811B-3884DA742D93}">
      <dgm:prSet/>
      <dgm:spPr/>
      <dgm:t>
        <a:bodyPr/>
        <a:lstStyle/>
        <a:p>
          <a:endParaRPr lang="en-US"/>
        </a:p>
      </dgm:t>
    </dgm:pt>
    <dgm:pt modelId="{6EC921D4-937E-434C-8A1C-DF9E968B4DAE}" type="sibTrans" cxnId="{254C9C92-87B3-DC40-811B-3884DA742D93}">
      <dgm:prSet/>
      <dgm:spPr/>
      <dgm:t>
        <a:bodyPr/>
        <a:lstStyle/>
        <a:p>
          <a:endParaRPr lang="en-US"/>
        </a:p>
      </dgm:t>
    </dgm:pt>
    <dgm:pt modelId="{F8CE1BFE-CD65-F542-B3B4-47AB45848A79}" type="pres">
      <dgm:prSet presAssocID="{96F76983-19D0-944D-9696-E2F1D76025CD}" presName="Name0" presStyleCnt="0">
        <dgm:presLayoutVars>
          <dgm:dir/>
          <dgm:resizeHandles val="exact"/>
        </dgm:presLayoutVars>
      </dgm:prSet>
      <dgm:spPr/>
    </dgm:pt>
    <dgm:pt modelId="{96F106C2-11CB-B743-9202-5480233DB0DB}" type="pres">
      <dgm:prSet presAssocID="{72A22AE9-5C96-7F49-9C36-4CFE3111E993}" presName="composite" presStyleCnt="0"/>
      <dgm:spPr/>
    </dgm:pt>
    <dgm:pt modelId="{9102795F-90A4-024D-82A8-FCD283083DB5}" type="pres">
      <dgm:prSet presAssocID="{72A22AE9-5C96-7F49-9C36-4CFE3111E993}" presName="rect1" presStyleLbl="trAlignAcc1" presStyleIdx="0" presStyleCnt="1" custScaleY="91835">
        <dgm:presLayoutVars>
          <dgm:bulletEnabled val="1"/>
        </dgm:presLayoutVars>
      </dgm:prSet>
      <dgm:spPr/>
    </dgm:pt>
    <dgm:pt modelId="{6E5288C9-995F-CC46-95C6-D8918B7A303F}" type="pres">
      <dgm:prSet presAssocID="{72A22AE9-5C96-7F49-9C36-4CFE3111E993}" presName="rect2" presStyleLbl="fgImgPlace1" presStyleIdx="0" presStyleCnt="1" custLinFactNeighborX="-7680" custLinFactNeighborY="-640"/>
      <dgm:spPr>
        <a:blipFill rotWithShape="1">
          <a:blip xmlns:r="http://schemas.openxmlformats.org/officeDocument/2006/relationships" r:embed="rId1"/>
          <a:srcRect/>
          <a:stretch>
            <a:fillRect l="-63000" r="-63000"/>
          </a:stretch>
        </a:blipFill>
      </dgm:spPr>
      <dgm:extLst>
        <a:ext uri="{E40237B7-FDA0-4F09-8148-C483321AD2D9}">
          <dgm14:cNvPr xmlns:dgm14="http://schemas.microsoft.com/office/drawing/2010/diagram" id="0" name="" descr="Autumn leaves color progression"/>
        </a:ext>
      </dgm:extLst>
    </dgm:pt>
  </dgm:ptLst>
  <dgm:cxnLst>
    <dgm:cxn modelId="{A717B502-DCCF-9249-A953-243FEC5CE81F}" type="presOf" srcId="{C288E03D-3FB9-B340-B014-F93A006AE76A}" destId="{9102795F-90A4-024D-82A8-FCD283083DB5}" srcOrd="0" destOrd="1" presId="urn:microsoft.com/office/officeart/2008/layout/PictureStrips"/>
    <dgm:cxn modelId="{585A7732-9402-D848-90B8-3301A0F41187}" srcId="{72A22AE9-5C96-7F49-9C36-4CFE3111E993}" destId="{F7CA4EF4-3B7B-A047-9821-5998FA38FB88}" srcOrd="3" destOrd="0" parTransId="{9A73965A-5A3B-F944-9963-6C1D467F6AB4}" sibTransId="{306B1D77-3CDD-624C-AF70-B33CED16AB00}"/>
    <dgm:cxn modelId="{8AF98F42-4192-0B46-AB6E-11BEF78BF497}" type="presOf" srcId="{72A22AE9-5C96-7F49-9C36-4CFE3111E993}" destId="{9102795F-90A4-024D-82A8-FCD283083DB5}" srcOrd="0" destOrd="0" presId="urn:microsoft.com/office/officeart/2008/layout/PictureStrips"/>
    <dgm:cxn modelId="{50DC0F4D-1929-7E45-B5F0-0A160D9CBC56}" srcId="{96F76983-19D0-944D-9696-E2F1D76025CD}" destId="{72A22AE9-5C96-7F49-9C36-4CFE3111E993}" srcOrd="0" destOrd="0" parTransId="{F28C3B2A-94FE-B048-BAF3-BFD5473E2864}" sibTransId="{03B7867B-D28F-D544-9C30-8DCF7DA3065B}"/>
    <dgm:cxn modelId="{C9004C50-4B50-EA4E-8261-A9BC47B5C560}" type="presOf" srcId="{5A19D722-55AC-C744-AA03-F974AF3DA042}" destId="{9102795F-90A4-024D-82A8-FCD283083DB5}" srcOrd="0" destOrd="3" presId="urn:microsoft.com/office/officeart/2008/layout/PictureStrips"/>
    <dgm:cxn modelId="{E8A09151-B8E3-BB46-B5D2-A57DA6C93F91}" type="presOf" srcId="{E62FFC62-9849-9242-B816-C782822336F0}" destId="{9102795F-90A4-024D-82A8-FCD283083DB5}" srcOrd="0" destOrd="5" presId="urn:microsoft.com/office/officeart/2008/layout/PictureStrips"/>
    <dgm:cxn modelId="{59798977-B28E-944C-A08B-FF40E74CA76E}" type="presOf" srcId="{3349F1C3-6A1B-C246-8452-8DEDB295DF75}" destId="{9102795F-90A4-024D-82A8-FCD283083DB5}" srcOrd="0" destOrd="2" presId="urn:microsoft.com/office/officeart/2008/layout/PictureStrips"/>
    <dgm:cxn modelId="{32D9658B-6DE3-684C-8281-98F26C3CF0CC}" type="presOf" srcId="{96F76983-19D0-944D-9696-E2F1D76025CD}" destId="{F8CE1BFE-CD65-F542-B3B4-47AB45848A79}" srcOrd="0" destOrd="0" presId="urn:microsoft.com/office/officeart/2008/layout/PictureStrips"/>
    <dgm:cxn modelId="{254C9C92-87B3-DC40-811B-3884DA742D93}" srcId="{72A22AE9-5C96-7F49-9C36-4CFE3111E993}" destId="{E62FFC62-9849-9242-B816-C782822336F0}" srcOrd="4" destOrd="0" parTransId="{9BDE5CF9-9AE1-BC40-A024-61EBDADA8243}" sibTransId="{6EC921D4-937E-434C-8A1C-DF9E968B4DAE}"/>
    <dgm:cxn modelId="{C7A538A6-5CCA-A94D-A47D-F3E563C7C89F}" srcId="{72A22AE9-5C96-7F49-9C36-4CFE3111E993}" destId="{3349F1C3-6A1B-C246-8452-8DEDB295DF75}" srcOrd="1" destOrd="0" parTransId="{991D1BAA-409D-B044-B679-948D151183AA}" sibTransId="{00E9C708-179E-D84A-AFBB-86AB61924111}"/>
    <dgm:cxn modelId="{D7431BB4-076D-FA4E-88FD-FE2D7B019C72}" srcId="{72A22AE9-5C96-7F49-9C36-4CFE3111E993}" destId="{C288E03D-3FB9-B340-B014-F93A006AE76A}" srcOrd="0" destOrd="0" parTransId="{EC4D3FDB-6AF9-F94E-9DBB-613A62F24039}" sibTransId="{7FD0DECB-B20B-C54D-B121-9C21DA5ACA82}"/>
    <dgm:cxn modelId="{6D8260CE-CF97-FB49-B4B1-48DD978F4BB4}" srcId="{72A22AE9-5C96-7F49-9C36-4CFE3111E993}" destId="{5A19D722-55AC-C744-AA03-F974AF3DA042}" srcOrd="2" destOrd="0" parTransId="{788564A0-6638-BB4E-9819-E017C5869271}" sibTransId="{A24CEC4D-FC81-8D45-A7F9-A9B33A7AD4A3}"/>
    <dgm:cxn modelId="{C36527F6-EC16-8449-B040-52B905010F07}" type="presOf" srcId="{F7CA4EF4-3B7B-A047-9821-5998FA38FB88}" destId="{9102795F-90A4-024D-82A8-FCD283083DB5}" srcOrd="0" destOrd="4" presId="urn:microsoft.com/office/officeart/2008/layout/PictureStrips"/>
    <dgm:cxn modelId="{3D50C13A-EB3B-E145-B7FE-D358117C0371}" type="presParOf" srcId="{F8CE1BFE-CD65-F542-B3B4-47AB45848A79}" destId="{96F106C2-11CB-B743-9202-5480233DB0DB}" srcOrd="0" destOrd="0" presId="urn:microsoft.com/office/officeart/2008/layout/PictureStrips"/>
    <dgm:cxn modelId="{00194910-3820-E745-9EF9-366F01EC3E2D}" type="presParOf" srcId="{96F106C2-11CB-B743-9202-5480233DB0DB}" destId="{9102795F-90A4-024D-82A8-FCD283083DB5}" srcOrd="0" destOrd="0" presId="urn:microsoft.com/office/officeart/2008/layout/PictureStrips"/>
    <dgm:cxn modelId="{15D1AAC0-C778-2B4B-95AF-7823A4A48D11}" type="presParOf" srcId="{96F106C2-11CB-B743-9202-5480233DB0DB}" destId="{6E5288C9-995F-CC46-95C6-D8918B7A303F}"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61C4E9-5A3C-2D4E-85BC-D94FC74E0D45}" type="doc">
      <dgm:prSet loTypeId="urn:microsoft.com/office/officeart/2008/layout/PictureStrips" loCatId="" qsTypeId="urn:microsoft.com/office/officeart/2005/8/quickstyle/simple1" qsCatId="simple" csTypeId="urn:microsoft.com/office/officeart/2005/8/colors/colorful2" csCatId="colorful" phldr="1"/>
      <dgm:spPr/>
      <dgm:t>
        <a:bodyPr/>
        <a:lstStyle/>
        <a:p>
          <a:endParaRPr lang="en-US"/>
        </a:p>
      </dgm:t>
    </dgm:pt>
    <dgm:pt modelId="{3B2F7309-37AF-9044-8B38-045E773C2192}">
      <dgm:prSet custT="1"/>
      <dgm:spPr>
        <a:solidFill>
          <a:schemeClr val="bg1"/>
        </a:solidFill>
      </dgm:spPr>
      <dgm:t>
        <a:bodyPr/>
        <a:lstStyle/>
        <a:p>
          <a:r>
            <a:rPr lang="en-US" sz="2000" dirty="0">
              <a:latin typeface="Source Sans Pro" panose="020B0503030403020204" pitchFamily="34" charset="0"/>
              <a:ea typeface="Source Sans Pro" panose="020B0503030403020204" pitchFamily="34" charset="0"/>
            </a:rPr>
            <a:t>Incident Management</a:t>
          </a:r>
        </a:p>
      </dgm:t>
      <dgm:extLst>
        <a:ext uri="{E40237B7-FDA0-4F09-8148-C483321AD2D9}">
          <dgm14:cNvPr xmlns:dgm14="http://schemas.microsoft.com/office/drawing/2010/diagram" id="0" name="" descr="Incident Mangament&#10;Staffing shortages and resource constraints&#13;&#10;Inconsistent and informal processes&#13;&#10;Ticketing system and process inefficiencies&#13;&#10;Communication gaps&#13;&#10;Skills gaps and development needs&#13;&#10;Reactive service orientation&#13;&#10;Misaligned or inconsistent customer service culture&#13;&#10;"/>
        </a:ext>
      </dgm:extLst>
    </dgm:pt>
    <dgm:pt modelId="{F7F5B7B2-E354-814F-A76F-ACFC7F3271D9}" type="parTrans" cxnId="{F0FFB0D9-9856-9C47-85CF-239C0C4FD329}">
      <dgm:prSet/>
      <dgm:spPr/>
      <dgm:t>
        <a:bodyPr/>
        <a:lstStyle/>
        <a:p>
          <a:endParaRPr lang="en-US"/>
        </a:p>
      </dgm:t>
    </dgm:pt>
    <dgm:pt modelId="{A0A5A9B9-F697-F543-B9A8-53364D9D169A}" type="sibTrans" cxnId="{F0FFB0D9-9856-9C47-85CF-239C0C4FD329}">
      <dgm:prSet/>
      <dgm:spPr/>
      <dgm:t>
        <a:bodyPr/>
        <a:lstStyle/>
        <a:p>
          <a:endParaRPr lang="en-US"/>
        </a:p>
      </dgm:t>
    </dgm:pt>
    <dgm:pt modelId="{F22FB889-8348-884D-B9BB-75F6DDB46A60}">
      <dgm:prSet custT="1"/>
      <dgm:spPr>
        <a:solidFill>
          <a:schemeClr val="bg1"/>
        </a:solidFill>
      </dgm:spPr>
      <dgm:t>
        <a:bodyPr/>
        <a:lstStyle/>
        <a:p>
          <a:r>
            <a:rPr lang="en-US" sz="1400" b="0" i="0" dirty="0">
              <a:latin typeface="Source Sans Pro Light"/>
              <a:ea typeface="Source Sans Pro Light"/>
            </a:rPr>
            <a:t>Inconsistent and informal processes</a:t>
          </a:r>
        </a:p>
      </dgm:t>
    </dgm:pt>
    <dgm:pt modelId="{D43F246E-7587-704B-BA4F-8EC74BEC56EE}" type="parTrans" cxnId="{85090C31-C6C6-C748-A499-E163BF5C3C34}">
      <dgm:prSet/>
      <dgm:spPr/>
      <dgm:t>
        <a:bodyPr/>
        <a:lstStyle/>
        <a:p>
          <a:endParaRPr lang="en-US"/>
        </a:p>
      </dgm:t>
    </dgm:pt>
    <dgm:pt modelId="{3AE9D314-8C27-8049-B4C8-08798FF107F0}" type="sibTrans" cxnId="{85090C31-C6C6-C748-A499-E163BF5C3C34}">
      <dgm:prSet/>
      <dgm:spPr/>
      <dgm:t>
        <a:bodyPr/>
        <a:lstStyle/>
        <a:p>
          <a:endParaRPr lang="en-US"/>
        </a:p>
      </dgm:t>
    </dgm:pt>
    <dgm:pt modelId="{7411DD67-3ED4-FB41-9EC8-78265991281F}">
      <dgm:prSet custT="1"/>
      <dgm:spPr>
        <a:solidFill>
          <a:schemeClr val="bg1"/>
        </a:solidFill>
      </dgm:spPr>
      <dgm:t>
        <a:bodyPr/>
        <a:lstStyle/>
        <a:p>
          <a:r>
            <a:rPr lang="en-US" sz="1400" b="0" i="0" dirty="0">
              <a:latin typeface="Source Sans Pro Light"/>
              <a:ea typeface="Source Sans Pro Light"/>
            </a:rPr>
            <a:t>Ticketing system and process inefficiencies</a:t>
          </a:r>
        </a:p>
      </dgm:t>
    </dgm:pt>
    <dgm:pt modelId="{ED03FB73-0CAF-BB47-B9CA-7AE58392EAEC}" type="parTrans" cxnId="{D75F3938-2714-CA4D-B821-35C5CB26CE6F}">
      <dgm:prSet/>
      <dgm:spPr/>
      <dgm:t>
        <a:bodyPr/>
        <a:lstStyle/>
        <a:p>
          <a:endParaRPr lang="en-US"/>
        </a:p>
      </dgm:t>
    </dgm:pt>
    <dgm:pt modelId="{5849F05A-1B35-6B47-958C-3067BC917E33}" type="sibTrans" cxnId="{D75F3938-2714-CA4D-B821-35C5CB26CE6F}">
      <dgm:prSet/>
      <dgm:spPr/>
      <dgm:t>
        <a:bodyPr/>
        <a:lstStyle/>
        <a:p>
          <a:endParaRPr lang="en-US"/>
        </a:p>
      </dgm:t>
    </dgm:pt>
    <dgm:pt modelId="{3BCA21D3-E281-2F4A-98B3-A947A38EA35A}">
      <dgm:prSet custT="1"/>
      <dgm:spPr>
        <a:solidFill>
          <a:schemeClr val="bg1"/>
        </a:solidFill>
      </dgm:spPr>
      <dgm:t>
        <a:bodyPr/>
        <a:lstStyle/>
        <a:p>
          <a:r>
            <a:rPr lang="en-US" sz="1400" b="0" i="0" dirty="0">
              <a:latin typeface="Source Sans Pro Light"/>
              <a:ea typeface="Source Sans Pro Light"/>
            </a:rPr>
            <a:t>Communication gaps</a:t>
          </a:r>
        </a:p>
      </dgm:t>
    </dgm:pt>
    <dgm:pt modelId="{58504B54-3A07-EF41-95D2-F0240D2EEE73}" type="parTrans" cxnId="{058032F3-8661-2F48-A25C-672A8FC84940}">
      <dgm:prSet/>
      <dgm:spPr/>
      <dgm:t>
        <a:bodyPr/>
        <a:lstStyle/>
        <a:p>
          <a:endParaRPr lang="en-US"/>
        </a:p>
      </dgm:t>
    </dgm:pt>
    <dgm:pt modelId="{817B00C1-328A-674E-93A2-F2BDE4E2D71F}" type="sibTrans" cxnId="{058032F3-8661-2F48-A25C-672A8FC84940}">
      <dgm:prSet/>
      <dgm:spPr/>
      <dgm:t>
        <a:bodyPr/>
        <a:lstStyle/>
        <a:p>
          <a:endParaRPr lang="en-US"/>
        </a:p>
      </dgm:t>
    </dgm:pt>
    <dgm:pt modelId="{4E1E1F4F-45DE-874A-888E-4C645543A202}">
      <dgm:prSet custT="1"/>
      <dgm:spPr>
        <a:solidFill>
          <a:schemeClr val="bg1"/>
        </a:solidFill>
      </dgm:spPr>
      <dgm:t>
        <a:bodyPr/>
        <a:lstStyle/>
        <a:p>
          <a:r>
            <a:rPr lang="en-US" sz="1400" b="0" i="0" dirty="0">
              <a:latin typeface="Source Sans Pro Light"/>
              <a:ea typeface="Source Sans Pro Light"/>
            </a:rPr>
            <a:t>Skills gaps and development needs</a:t>
          </a:r>
        </a:p>
      </dgm:t>
    </dgm:pt>
    <dgm:pt modelId="{965A8F20-E236-6844-AAB4-582279992CFB}" type="parTrans" cxnId="{A3E0C92A-9307-8544-8144-3085F9456E5F}">
      <dgm:prSet/>
      <dgm:spPr/>
      <dgm:t>
        <a:bodyPr/>
        <a:lstStyle/>
        <a:p>
          <a:endParaRPr lang="en-US"/>
        </a:p>
      </dgm:t>
    </dgm:pt>
    <dgm:pt modelId="{2823897F-71B5-CB42-85AF-E1B0625E6CBB}" type="sibTrans" cxnId="{A3E0C92A-9307-8544-8144-3085F9456E5F}">
      <dgm:prSet/>
      <dgm:spPr/>
      <dgm:t>
        <a:bodyPr/>
        <a:lstStyle/>
        <a:p>
          <a:endParaRPr lang="en-US"/>
        </a:p>
      </dgm:t>
    </dgm:pt>
    <dgm:pt modelId="{8F04F320-C3DA-4749-AAC7-A0A278596BB3}">
      <dgm:prSet custT="1"/>
      <dgm:spPr>
        <a:solidFill>
          <a:schemeClr val="bg1"/>
        </a:solidFill>
      </dgm:spPr>
      <dgm:t>
        <a:bodyPr/>
        <a:lstStyle/>
        <a:p>
          <a:r>
            <a:rPr lang="en-US" sz="1400" b="0" i="0" dirty="0">
              <a:latin typeface="Source Sans Pro Light"/>
              <a:ea typeface="Source Sans Pro Light"/>
            </a:rPr>
            <a:t>Reactive service orientation</a:t>
          </a:r>
        </a:p>
      </dgm:t>
    </dgm:pt>
    <dgm:pt modelId="{499691D9-0254-4442-9FFE-A9E6F2D076FF}" type="parTrans" cxnId="{BE66F261-136F-C54F-8500-4820920EEB20}">
      <dgm:prSet/>
      <dgm:spPr/>
      <dgm:t>
        <a:bodyPr/>
        <a:lstStyle/>
        <a:p>
          <a:endParaRPr lang="en-US"/>
        </a:p>
      </dgm:t>
    </dgm:pt>
    <dgm:pt modelId="{0B8A0D28-59C3-2247-9A1F-D789ED89FF80}" type="sibTrans" cxnId="{BE66F261-136F-C54F-8500-4820920EEB20}">
      <dgm:prSet/>
      <dgm:spPr/>
      <dgm:t>
        <a:bodyPr/>
        <a:lstStyle/>
        <a:p>
          <a:endParaRPr lang="en-US"/>
        </a:p>
      </dgm:t>
    </dgm:pt>
    <dgm:pt modelId="{1D371EEF-2174-4F45-9E9B-20B8A3549677}">
      <dgm:prSet custT="1"/>
      <dgm:spPr>
        <a:solidFill>
          <a:schemeClr val="bg1"/>
        </a:solidFill>
      </dgm:spPr>
      <dgm:t>
        <a:bodyPr/>
        <a:lstStyle/>
        <a:p>
          <a:r>
            <a:rPr lang="en-US" sz="1400" b="0" i="0" dirty="0">
              <a:latin typeface="Source Sans Pro Light"/>
              <a:ea typeface="Source Sans Pro Light"/>
            </a:rPr>
            <a:t>Misaligned or inconsistent customer service culture</a:t>
          </a:r>
          <a:endParaRPr lang="en-US" sz="1600" b="0" i="0" dirty="0">
            <a:latin typeface="Source Sans Pro Light"/>
            <a:ea typeface="Source Sans Pro Light"/>
          </a:endParaRPr>
        </a:p>
      </dgm:t>
    </dgm:pt>
    <dgm:pt modelId="{B00D6D09-4FBD-0D46-8E62-C53EB6D5C1DD}" type="parTrans" cxnId="{DEBACE2D-B665-5B40-909A-40740D8DF4DE}">
      <dgm:prSet/>
      <dgm:spPr/>
      <dgm:t>
        <a:bodyPr/>
        <a:lstStyle/>
        <a:p>
          <a:endParaRPr lang="en-US"/>
        </a:p>
      </dgm:t>
    </dgm:pt>
    <dgm:pt modelId="{D4EAF8C2-D162-A343-913E-C626D1FFEC6C}" type="sibTrans" cxnId="{DEBACE2D-B665-5B40-909A-40740D8DF4DE}">
      <dgm:prSet/>
      <dgm:spPr/>
      <dgm:t>
        <a:bodyPr/>
        <a:lstStyle/>
        <a:p>
          <a:endParaRPr lang="en-US"/>
        </a:p>
      </dgm:t>
    </dgm:pt>
    <dgm:pt modelId="{760CDC01-E0F8-CF4B-B9E5-68BD96D90D77}">
      <dgm:prSet custT="1"/>
      <dgm:spPr>
        <a:solidFill>
          <a:schemeClr val="bg1"/>
        </a:solidFill>
      </dgm:spPr>
      <dgm:t>
        <a:bodyPr/>
        <a:lstStyle/>
        <a:p>
          <a:r>
            <a:rPr lang="en-US" sz="1400" b="0" i="0" dirty="0">
              <a:latin typeface="Source Sans Pro Light"/>
              <a:ea typeface="Source Sans Pro Light"/>
            </a:rPr>
            <a:t>Staffing shortages and resource constraints</a:t>
          </a:r>
        </a:p>
      </dgm:t>
    </dgm:pt>
    <dgm:pt modelId="{1DD6B28F-7FAF-DD4D-BA95-D77D09D20464}" type="sibTrans" cxnId="{E979C068-A321-0240-A9A0-98CAD9354705}">
      <dgm:prSet/>
      <dgm:spPr/>
      <dgm:t>
        <a:bodyPr/>
        <a:lstStyle/>
        <a:p>
          <a:endParaRPr lang="en-US"/>
        </a:p>
      </dgm:t>
    </dgm:pt>
    <dgm:pt modelId="{6624F667-F618-1145-9966-D35629C0D412}" type="parTrans" cxnId="{E979C068-A321-0240-A9A0-98CAD9354705}">
      <dgm:prSet/>
      <dgm:spPr/>
      <dgm:t>
        <a:bodyPr/>
        <a:lstStyle/>
        <a:p>
          <a:endParaRPr lang="en-US"/>
        </a:p>
      </dgm:t>
    </dgm:pt>
    <dgm:pt modelId="{0CBEE56C-795C-8F43-84CE-6277674A200E}" type="pres">
      <dgm:prSet presAssocID="{BB61C4E9-5A3C-2D4E-85BC-D94FC74E0D45}" presName="Name0" presStyleCnt="0">
        <dgm:presLayoutVars>
          <dgm:dir/>
          <dgm:resizeHandles val="exact"/>
        </dgm:presLayoutVars>
      </dgm:prSet>
      <dgm:spPr/>
    </dgm:pt>
    <dgm:pt modelId="{74FD692F-00C9-464E-B4E8-FCC18832451A}" type="pres">
      <dgm:prSet presAssocID="{3B2F7309-37AF-9044-8B38-045E773C2192}" presName="composite" presStyleCnt="0"/>
      <dgm:spPr/>
    </dgm:pt>
    <dgm:pt modelId="{F9566251-8AC6-C949-A458-3B4B059CF533}" type="pres">
      <dgm:prSet presAssocID="{3B2F7309-37AF-9044-8B38-045E773C2192}" presName="rect1" presStyleLbl="trAlignAcc1" presStyleIdx="0" presStyleCnt="1" custScaleX="91607" custScaleY="105500">
        <dgm:presLayoutVars>
          <dgm:bulletEnabled val="1"/>
        </dgm:presLayoutVars>
      </dgm:prSet>
      <dgm:spPr/>
    </dgm:pt>
    <dgm:pt modelId="{F71DCE3E-C19A-A647-9965-55C8BBBFC002}" type="pres">
      <dgm:prSet presAssocID="{3B2F7309-37AF-9044-8B38-045E773C2192}" presName="rect2" presStyleLbl="fgImgPlace1" presStyleIdx="0" presStyleCnt="1"/>
      <dgm:spPr>
        <a:blipFill dpi="0" rotWithShape="1">
          <a:blip xmlns:r="http://schemas.openxmlformats.org/officeDocument/2006/relationships" r:embed="rId1">
            <a:extLst>
              <a:ext uri="{837473B0-CC2E-450A-ABE3-18F120FF3D39}">
                <a1611:picAttrSrcUrl xmlns:a1611="http://schemas.microsoft.com/office/drawing/2016/11/main" r:id="rId2"/>
              </a:ext>
            </a:extLst>
          </a:blip>
          <a:srcRect/>
          <a:stretch>
            <a:fillRect t="449" r="-124000" b="-449"/>
          </a:stretch>
        </a:blipFill>
      </dgm:spPr>
      <dgm:extLst>
        <a:ext uri="{E40237B7-FDA0-4F09-8148-C483321AD2D9}">
          <dgm14:cNvPr xmlns:dgm14="http://schemas.microsoft.com/office/drawing/2010/diagram" id="0" name="" descr="A red telephone receiver with a long cord"/>
        </a:ext>
      </dgm:extLst>
    </dgm:pt>
  </dgm:ptLst>
  <dgm:cxnLst>
    <dgm:cxn modelId="{A524BC23-26FF-5647-B22D-63AC1431DB2D}" type="presOf" srcId="{8F04F320-C3DA-4749-AAC7-A0A278596BB3}" destId="{F9566251-8AC6-C949-A458-3B4B059CF533}" srcOrd="0" destOrd="6" presId="urn:microsoft.com/office/officeart/2008/layout/PictureStrips"/>
    <dgm:cxn modelId="{A3E0C92A-9307-8544-8144-3085F9456E5F}" srcId="{3B2F7309-37AF-9044-8B38-045E773C2192}" destId="{4E1E1F4F-45DE-874A-888E-4C645543A202}" srcOrd="4" destOrd="0" parTransId="{965A8F20-E236-6844-AAB4-582279992CFB}" sibTransId="{2823897F-71B5-CB42-85AF-E1B0625E6CBB}"/>
    <dgm:cxn modelId="{DEBACE2D-B665-5B40-909A-40740D8DF4DE}" srcId="{3B2F7309-37AF-9044-8B38-045E773C2192}" destId="{1D371EEF-2174-4F45-9E9B-20B8A3549677}" srcOrd="6" destOrd="0" parTransId="{B00D6D09-4FBD-0D46-8E62-C53EB6D5C1DD}" sibTransId="{D4EAF8C2-D162-A343-913E-C626D1FFEC6C}"/>
    <dgm:cxn modelId="{85090C31-C6C6-C748-A499-E163BF5C3C34}" srcId="{3B2F7309-37AF-9044-8B38-045E773C2192}" destId="{F22FB889-8348-884D-B9BB-75F6DDB46A60}" srcOrd="1" destOrd="0" parTransId="{D43F246E-7587-704B-BA4F-8EC74BEC56EE}" sibTransId="{3AE9D314-8C27-8049-B4C8-08798FF107F0}"/>
    <dgm:cxn modelId="{D75F3938-2714-CA4D-B821-35C5CB26CE6F}" srcId="{3B2F7309-37AF-9044-8B38-045E773C2192}" destId="{7411DD67-3ED4-FB41-9EC8-78265991281F}" srcOrd="2" destOrd="0" parTransId="{ED03FB73-0CAF-BB47-B9CA-7AE58392EAEC}" sibTransId="{5849F05A-1B35-6B47-958C-3067BC917E33}"/>
    <dgm:cxn modelId="{E60DFE3A-C54E-4743-B996-F0DFCD46F142}" type="presOf" srcId="{7411DD67-3ED4-FB41-9EC8-78265991281F}" destId="{F9566251-8AC6-C949-A458-3B4B059CF533}" srcOrd="0" destOrd="3" presId="urn:microsoft.com/office/officeart/2008/layout/PictureStrips"/>
    <dgm:cxn modelId="{6039ED3D-4F96-1447-831E-74ACC9C416C1}" type="presOf" srcId="{1D371EEF-2174-4F45-9E9B-20B8A3549677}" destId="{F9566251-8AC6-C949-A458-3B4B059CF533}" srcOrd="0" destOrd="7" presId="urn:microsoft.com/office/officeart/2008/layout/PictureStrips"/>
    <dgm:cxn modelId="{B3639645-EDE5-6445-ADE0-BCD8B907B46A}" type="presOf" srcId="{3B2F7309-37AF-9044-8B38-045E773C2192}" destId="{F9566251-8AC6-C949-A458-3B4B059CF533}" srcOrd="0" destOrd="0" presId="urn:microsoft.com/office/officeart/2008/layout/PictureStrips"/>
    <dgm:cxn modelId="{3BE41761-CF7D-344C-906C-5AEDF549458C}" type="presOf" srcId="{3BCA21D3-E281-2F4A-98B3-A947A38EA35A}" destId="{F9566251-8AC6-C949-A458-3B4B059CF533}" srcOrd="0" destOrd="4" presId="urn:microsoft.com/office/officeart/2008/layout/PictureStrips"/>
    <dgm:cxn modelId="{BE66F261-136F-C54F-8500-4820920EEB20}" srcId="{3B2F7309-37AF-9044-8B38-045E773C2192}" destId="{8F04F320-C3DA-4749-AAC7-A0A278596BB3}" srcOrd="5" destOrd="0" parTransId="{499691D9-0254-4442-9FFE-A9E6F2D076FF}" sibTransId="{0B8A0D28-59C3-2247-9A1F-D789ED89FF80}"/>
    <dgm:cxn modelId="{E979C068-A321-0240-A9A0-98CAD9354705}" srcId="{3B2F7309-37AF-9044-8B38-045E773C2192}" destId="{760CDC01-E0F8-CF4B-B9E5-68BD96D90D77}" srcOrd="0" destOrd="0" parTransId="{6624F667-F618-1145-9966-D35629C0D412}" sibTransId="{1DD6B28F-7FAF-DD4D-BA95-D77D09D20464}"/>
    <dgm:cxn modelId="{FFE8BF7F-FED7-D145-916D-5DE30106EB1B}" type="presOf" srcId="{760CDC01-E0F8-CF4B-B9E5-68BD96D90D77}" destId="{F9566251-8AC6-C949-A458-3B4B059CF533}" srcOrd="0" destOrd="1" presId="urn:microsoft.com/office/officeart/2008/layout/PictureStrips"/>
    <dgm:cxn modelId="{39263CC3-530C-CF40-8030-0FBAEFEBF992}" type="presOf" srcId="{4E1E1F4F-45DE-874A-888E-4C645543A202}" destId="{F9566251-8AC6-C949-A458-3B4B059CF533}" srcOrd="0" destOrd="5" presId="urn:microsoft.com/office/officeart/2008/layout/PictureStrips"/>
    <dgm:cxn modelId="{CAA9F3CE-1427-4742-9E22-88ABD1969710}" type="presOf" srcId="{F22FB889-8348-884D-B9BB-75F6DDB46A60}" destId="{F9566251-8AC6-C949-A458-3B4B059CF533}" srcOrd="0" destOrd="2" presId="urn:microsoft.com/office/officeart/2008/layout/PictureStrips"/>
    <dgm:cxn modelId="{F0FFB0D9-9856-9C47-85CF-239C0C4FD329}" srcId="{BB61C4E9-5A3C-2D4E-85BC-D94FC74E0D45}" destId="{3B2F7309-37AF-9044-8B38-045E773C2192}" srcOrd="0" destOrd="0" parTransId="{F7F5B7B2-E354-814F-A76F-ACFC7F3271D9}" sibTransId="{A0A5A9B9-F697-F543-B9A8-53364D9D169A}"/>
    <dgm:cxn modelId="{BEF195ED-E990-5640-9945-93D1054E1138}" type="presOf" srcId="{BB61C4E9-5A3C-2D4E-85BC-D94FC74E0D45}" destId="{0CBEE56C-795C-8F43-84CE-6277674A200E}" srcOrd="0" destOrd="0" presId="urn:microsoft.com/office/officeart/2008/layout/PictureStrips"/>
    <dgm:cxn modelId="{058032F3-8661-2F48-A25C-672A8FC84940}" srcId="{3B2F7309-37AF-9044-8B38-045E773C2192}" destId="{3BCA21D3-E281-2F4A-98B3-A947A38EA35A}" srcOrd="3" destOrd="0" parTransId="{58504B54-3A07-EF41-95D2-F0240D2EEE73}" sibTransId="{817B00C1-328A-674E-93A2-F2BDE4E2D71F}"/>
    <dgm:cxn modelId="{238DAD5E-8BD6-D848-B7CC-B191E9C76961}" type="presParOf" srcId="{0CBEE56C-795C-8F43-84CE-6277674A200E}" destId="{74FD692F-00C9-464E-B4E8-FCC18832451A}" srcOrd="0" destOrd="0" presId="urn:microsoft.com/office/officeart/2008/layout/PictureStrips"/>
    <dgm:cxn modelId="{75C094FA-6130-7440-B66A-48E207301399}" type="presParOf" srcId="{74FD692F-00C9-464E-B4E8-FCC18832451A}" destId="{F9566251-8AC6-C949-A458-3B4B059CF533}" srcOrd="0" destOrd="0" presId="urn:microsoft.com/office/officeart/2008/layout/PictureStrips"/>
    <dgm:cxn modelId="{C3301608-8B6F-114C-92AD-E3E1D7C1B316}" type="presParOf" srcId="{74FD692F-00C9-464E-B4E8-FCC18832451A}" destId="{F71DCE3E-C19A-A647-9965-55C8BBBFC002}"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F705D-6313-164C-9179-E0D0902784F4}"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2791D9B9-02B0-6644-ACE7-ED9AB7A0CAD5}">
      <dgm:prSet/>
      <dgm:spPr>
        <a:solidFill>
          <a:schemeClr val="bg1"/>
        </a:solidFill>
      </dgm:spPr>
      <dgm:t>
        <a:bodyPr/>
        <a:lstStyle/>
        <a:p>
          <a:r>
            <a:rPr lang="en-US" sz="1900" dirty="0">
              <a:latin typeface="Source Sans Pro" panose="020B0503030403020204" pitchFamily="34" charset="0"/>
              <a:ea typeface="Source Sans Pro" panose="020B0503030403020204" pitchFamily="34" charset="0"/>
            </a:rPr>
            <a:t>Service Delivery</a:t>
          </a:r>
        </a:p>
      </dgm:t>
    </dgm:pt>
    <dgm:pt modelId="{40E7849C-F327-D246-B036-9C1121F216A9}" type="parTrans" cxnId="{4BB88787-061A-6146-9AC0-8B0F9BB12E68}">
      <dgm:prSet/>
      <dgm:spPr/>
      <dgm:t>
        <a:bodyPr/>
        <a:lstStyle/>
        <a:p>
          <a:endParaRPr lang="en-US"/>
        </a:p>
      </dgm:t>
    </dgm:pt>
    <dgm:pt modelId="{FA68B5BD-FE70-AC46-8E95-AA54BAB289B2}" type="sibTrans" cxnId="{4BB88787-061A-6146-9AC0-8B0F9BB12E68}">
      <dgm:prSet/>
      <dgm:spPr/>
      <dgm:t>
        <a:bodyPr/>
        <a:lstStyle/>
        <a:p>
          <a:endParaRPr lang="en-US"/>
        </a:p>
      </dgm:t>
    </dgm:pt>
    <dgm:pt modelId="{C36E5AE4-FA62-134C-A150-9B3190ACE3DB}">
      <dgm:prSet custT="1"/>
      <dgm:spPr>
        <a:solidFill>
          <a:schemeClr val="bg1"/>
        </a:solidFill>
      </dgm:spPr>
      <dgm:t>
        <a:bodyPr/>
        <a:lstStyle/>
        <a:p>
          <a:r>
            <a:rPr lang="en-US" sz="1400" b="0" i="0" dirty="0">
              <a:latin typeface="Source Sans Pro Light" panose="020B0403030403020204" pitchFamily="34" charset="0"/>
              <a:ea typeface="Source Sans Pro Light" panose="020B0403030403020204" pitchFamily="34" charset="0"/>
            </a:rPr>
            <a:t>Need for greater cross-functional collaboration</a:t>
          </a:r>
        </a:p>
      </dgm:t>
    </dgm:pt>
    <dgm:pt modelId="{E2075000-51DC-EA46-B160-A5BB8D9CB1FA}" type="parTrans" cxnId="{230FDB7E-6779-154D-A3B0-56688A291644}">
      <dgm:prSet/>
      <dgm:spPr/>
      <dgm:t>
        <a:bodyPr/>
        <a:lstStyle/>
        <a:p>
          <a:endParaRPr lang="en-US"/>
        </a:p>
      </dgm:t>
    </dgm:pt>
    <dgm:pt modelId="{B280815C-F7EE-EF42-9BBA-1445371D9F26}" type="sibTrans" cxnId="{230FDB7E-6779-154D-A3B0-56688A291644}">
      <dgm:prSet/>
      <dgm:spPr/>
      <dgm:t>
        <a:bodyPr/>
        <a:lstStyle/>
        <a:p>
          <a:endParaRPr lang="en-US"/>
        </a:p>
      </dgm:t>
    </dgm:pt>
    <dgm:pt modelId="{86D109D8-0882-3445-8480-A51BF8AD71C2}">
      <dgm:prSet custT="1"/>
      <dgm:spPr>
        <a:solidFill>
          <a:schemeClr val="bg1"/>
        </a:solidFill>
      </dgm:spPr>
      <dgm:t>
        <a:bodyPr/>
        <a:lstStyle/>
        <a:p>
          <a:r>
            <a:rPr lang="en-US" sz="1400" b="0" i="0" dirty="0">
              <a:latin typeface="Source Sans Pro Light"/>
              <a:ea typeface="Source Sans Pro Light"/>
            </a:rPr>
            <a:t>Inconsistent customer perception vs. service intent</a:t>
          </a:r>
        </a:p>
      </dgm:t>
    </dgm:pt>
    <dgm:pt modelId="{40C79106-99EA-AD4E-B736-333E129C8E78}" type="parTrans" cxnId="{17EE95E0-6976-7F49-90CF-83F9A06D90B6}">
      <dgm:prSet/>
      <dgm:spPr/>
      <dgm:t>
        <a:bodyPr/>
        <a:lstStyle/>
        <a:p>
          <a:endParaRPr lang="en-US"/>
        </a:p>
      </dgm:t>
    </dgm:pt>
    <dgm:pt modelId="{6D45B3CF-8134-2544-8820-8995E7B2C9C5}" type="sibTrans" cxnId="{17EE95E0-6976-7F49-90CF-83F9A06D90B6}">
      <dgm:prSet/>
      <dgm:spPr/>
      <dgm:t>
        <a:bodyPr/>
        <a:lstStyle/>
        <a:p>
          <a:endParaRPr lang="en-US"/>
        </a:p>
      </dgm:t>
    </dgm:pt>
    <dgm:pt modelId="{EC1C9CD4-BB94-B843-A19E-BC0CD5419A43}">
      <dgm:prSet custT="1"/>
      <dgm:spPr>
        <a:solidFill>
          <a:schemeClr val="bg1"/>
        </a:solidFill>
      </dgm:spPr>
      <dgm:t>
        <a:bodyPr/>
        <a:lstStyle/>
        <a:p>
          <a:r>
            <a:rPr lang="en-US" sz="1400" b="0" i="0" dirty="0">
              <a:latin typeface="Source Sans Pro Light" panose="020B0403030403020204" pitchFamily="34" charset="0"/>
              <a:ea typeface="Source Sans Pro Light" panose="020B0403030403020204" pitchFamily="34" charset="0"/>
            </a:rPr>
            <a:t>Process and policy enforcement gaps</a:t>
          </a:r>
        </a:p>
      </dgm:t>
    </dgm:pt>
    <dgm:pt modelId="{2945AF43-9666-8547-9A78-E07CDAFE81A7}" type="parTrans" cxnId="{25087E46-D7EB-6742-89F3-555016DE8D84}">
      <dgm:prSet/>
      <dgm:spPr/>
      <dgm:t>
        <a:bodyPr/>
        <a:lstStyle/>
        <a:p>
          <a:endParaRPr lang="en-US"/>
        </a:p>
      </dgm:t>
    </dgm:pt>
    <dgm:pt modelId="{F448FD2E-5915-D54E-99AF-C4682588AB7E}" type="sibTrans" cxnId="{25087E46-D7EB-6742-89F3-555016DE8D84}">
      <dgm:prSet/>
      <dgm:spPr/>
      <dgm:t>
        <a:bodyPr/>
        <a:lstStyle/>
        <a:p>
          <a:endParaRPr lang="en-US"/>
        </a:p>
      </dgm:t>
    </dgm:pt>
    <dgm:pt modelId="{AD7C9DD4-E1DB-D743-82C0-8D6C3F5FCD1F}">
      <dgm:prSet custT="1"/>
      <dgm:spPr>
        <a:solidFill>
          <a:schemeClr val="bg1"/>
        </a:solidFill>
      </dgm:spPr>
      <dgm:t>
        <a:bodyPr/>
        <a:lstStyle/>
        <a:p>
          <a:r>
            <a:rPr lang="en-US" sz="1400" b="0" i="0" dirty="0">
              <a:latin typeface="Source Sans Pro Light" panose="020B0403030403020204" pitchFamily="34" charset="0"/>
              <a:ea typeface="Source Sans Pro Light" panose="020B0403030403020204" pitchFamily="34" charset="0"/>
            </a:rPr>
            <a:t>ITSM tool functionality and usage gaps</a:t>
          </a:r>
        </a:p>
      </dgm:t>
    </dgm:pt>
    <dgm:pt modelId="{732F3EBB-DD14-7C40-82F8-B3B4AFED3EAE}" type="parTrans" cxnId="{4C03A761-1AEB-CA4A-BAD0-26D731C677E7}">
      <dgm:prSet/>
      <dgm:spPr/>
      <dgm:t>
        <a:bodyPr/>
        <a:lstStyle/>
        <a:p>
          <a:endParaRPr lang="en-US"/>
        </a:p>
      </dgm:t>
    </dgm:pt>
    <dgm:pt modelId="{37C170F3-5149-E049-8A81-62FD3B07399A}" type="sibTrans" cxnId="{4C03A761-1AEB-CA4A-BAD0-26D731C677E7}">
      <dgm:prSet/>
      <dgm:spPr/>
      <dgm:t>
        <a:bodyPr/>
        <a:lstStyle/>
        <a:p>
          <a:endParaRPr lang="en-US"/>
        </a:p>
      </dgm:t>
    </dgm:pt>
    <dgm:pt modelId="{2D691083-67CB-2C4A-929A-5DFA9F15B1E0}">
      <dgm:prSet custT="1"/>
      <dgm:spPr>
        <a:solidFill>
          <a:schemeClr val="bg1"/>
        </a:solidFill>
      </dgm:spPr>
      <dgm:t>
        <a:bodyPr/>
        <a:lstStyle/>
        <a:p>
          <a:r>
            <a:rPr lang="en-US" sz="1400" b="0" i="0" dirty="0">
              <a:latin typeface="Source Sans Pro Light"/>
              <a:ea typeface="Source Sans Pro Light"/>
            </a:rPr>
            <a:t>Culture and vision alignment gaps</a:t>
          </a:r>
        </a:p>
      </dgm:t>
    </dgm:pt>
    <dgm:pt modelId="{77960C23-C3B5-BD4A-BC46-F14DA4EA2C21}" type="parTrans" cxnId="{1C424E07-B9F2-F84A-9A08-C5BE41154156}">
      <dgm:prSet/>
      <dgm:spPr/>
      <dgm:t>
        <a:bodyPr/>
        <a:lstStyle/>
        <a:p>
          <a:endParaRPr lang="en-US"/>
        </a:p>
      </dgm:t>
    </dgm:pt>
    <dgm:pt modelId="{77876072-A6C0-EB41-876C-3C6DB1B111C1}" type="sibTrans" cxnId="{1C424E07-B9F2-F84A-9A08-C5BE41154156}">
      <dgm:prSet/>
      <dgm:spPr/>
      <dgm:t>
        <a:bodyPr/>
        <a:lstStyle/>
        <a:p>
          <a:endParaRPr lang="en-US"/>
        </a:p>
      </dgm:t>
    </dgm:pt>
    <dgm:pt modelId="{242D8B04-905F-DD4B-A9B1-EBD8A1EF8ABB}">
      <dgm:prSet custT="1"/>
      <dgm:spPr>
        <a:solidFill>
          <a:schemeClr val="bg1"/>
        </a:solidFill>
      </dgm:spPr>
      <dgm:t>
        <a:bodyPr/>
        <a:lstStyle/>
        <a:p>
          <a:r>
            <a:rPr lang="en-US" sz="1400" b="0" i="0" dirty="0">
              <a:latin typeface="Source Sans Pro Light" panose="020B0403030403020204" pitchFamily="34" charset="0"/>
              <a:ea typeface="Source Sans Pro Light" panose="020B0403030403020204" pitchFamily="34" charset="0"/>
            </a:rPr>
            <a:t>Staff and training gaps</a:t>
          </a:r>
        </a:p>
      </dgm:t>
    </dgm:pt>
    <dgm:pt modelId="{28E74B0F-93C3-1B4D-9E9C-2E5394947BA7}" type="parTrans" cxnId="{4067B63B-47BC-5149-89F2-DD649E9D9961}">
      <dgm:prSet/>
      <dgm:spPr/>
      <dgm:t>
        <a:bodyPr/>
        <a:lstStyle/>
        <a:p>
          <a:endParaRPr lang="en-US"/>
        </a:p>
      </dgm:t>
    </dgm:pt>
    <dgm:pt modelId="{8DABEBB7-8284-954A-B34C-62A76EE29E09}" type="sibTrans" cxnId="{4067B63B-47BC-5149-89F2-DD649E9D9961}">
      <dgm:prSet/>
      <dgm:spPr/>
      <dgm:t>
        <a:bodyPr/>
        <a:lstStyle/>
        <a:p>
          <a:endParaRPr lang="en-US"/>
        </a:p>
      </dgm:t>
    </dgm:pt>
    <dgm:pt modelId="{3B7C3225-9119-4B4A-90A4-EB631754D73F}" type="pres">
      <dgm:prSet presAssocID="{5D9F705D-6313-164C-9179-E0D0902784F4}" presName="Name0" presStyleCnt="0">
        <dgm:presLayoutVars>
          <dgm:dir/>
          <dgm:resizeHandles val="exact"/>
        </dgm:presLayoutVars>
      </dgm:prSet>
      <dgm:spPr/>
    </dgm:pt>
    <dgm:pt modelId="{CB0D5E7A-09DE-BB40-87AF-EFB098E9F639}" type="pres">
      <dgm:prSet presAssocID="{2791D9B9-02B0-6644-ACE7-ED9AB7A0CAD5}" presName="composite" presStyleCnt="0"/>
      <dgm:spPr/>
    </dgm:pt>
    <dgm:pt modelId="{FACA9BAA-9CD4-6B40-96FC-B9763971D404}" type="pres">
      <dgm:prSet presAssocID="{2791D9B9-02B0-6644-ACE7-ED9AB7A0CAD5}" presName="rect1" presStyleLbl="trAlignAcc1" presStyleIdx="0" presStyleCnt="1" custScaleX="92022" custScaleY="99354">
        <dgm:presLayoutVars>
          <dgm:bulletEnabled val="1"/>
        </dgm:presLayoutVars>
      </dgm:prSet>
      <dgm:spPr/>
    </dgm:pt>
    <dgm:pt modelId="{9CA1B575-A3F2-044E-A977-D52F803BEDC9}" type="pres">
      <dgm:prSet presAssocID="{2791D9B9-02B0-6644-ACE7-ED9AB7A0CAD5}" presName="rect2" presStyleLbl="fgImgPlace1" presStyleIdx="0" presStyleCnt="1"/>
      <dgm:spPr>
        <a:blipFill rotWithShape="1">
          <a:blip xmlns:r="http://schemas.openxmlformats.org/officeDocument/2006/relationships" r:embed="rId1"/>
          <a:srcRect/>
          <a:stretch>
            <a:fillRect l="-62000" r="-62000"/>
          </a:stretch>
        </a:blipFill>
      </dgm:spPr>
      <dgm:extLst>
        <a:ext uri="{E40237B7-FDA0-4F09-8148-C483321AD2D9}">
          <dgm14:cNvPr xmlns:dgm14="http://schemas.microsoft.com/office/drawing/2010/diagram" id="0" name="" descr="Hand placing stars in a speech bubble"/>
        </a:ext>
      </dgm:extLst>
    </dgm:pt>
  </dgm:ptLst>
  <dgm:cxnLst>
    <dgm:cxn modelId="{1C424E07-B9F2-F84A-9A08-C5BE41154156}" srcId="{2791D9B9-02B0-6644-ACE7-ED9AB7A0CAD5}" destId="{2D691083-67CB-2C4A-929A-5DFA9F15B1E0}" srcOrd="4" destOrd="0" parTransId="{77960C23-C3B5-BD4A-BC46-F14DA4EA2C21}" sibTransId="{77876072-A6C0-EB41-876C-3C6DB1B111C1}"/>
    <dgm:cxn modelId="{DF8DC014-3F4D-3345-9F93-CC6A25ED7927}" type="presOf" srcId="{EC1C9CD4-BB94-B843-A19E-BC0CD5419A43}" destId="{FACA9BAA-9CD4-6B40-96FC-B9763971D404}" srcOrd="0" destOrd="3" presId="urn:microsoft.com/office/officeart/2008/layout/PictureStrips"/>
    <dgm:cxn modelId="{88CB1616-AFDA-C041-81FA-F7092F03AE1F}" type="presOf" srcId="{242D8B04-905F-DD4B-A9B1-EBD8A1EF8ABB}" destId="{FACA9BAA-9CD4-6B40-96FC-B9763971D404}" srcOrd="0" destOrd="6" presId="urn:microsoft.com/office/officeart/2008/layout/PictureStrips"/>
    <dgm:cxn modelId="{4067B63B-47BC-5149-89F2-DD649E9D9961}" srcId="{2791D9B9-02B0-6644-ACE7-ED9AB7A0CAD5}" destId="{242D8B04-905F-DD4B-A9B1-EBD8A1EF8ABB}" srcOrd="5" destOrd="0" parTransId="{28E74B0F-93C3-1B4D-9E9C-2E5394947BA7}" sibTransId="{8DABEBB7-8284-954A-B34C-62A76EE29E09}"/>
    <dgm:cxn modelId="{85826E3D-2E58-864B-8B2C-E0BBE653992E}" type="presOf" srcId="{86D109D8-0882-3445-8480-A51BF8AD71C2}" destId="{FACA9BAA-9CD4-6B40-96FC-B9763971D404}" srcOrd="0" destOrd="2" presId="urn:microsoft.com/office/officeart/2008/layout/PictureStrips"/>
    <dgm:cxn modelId="{25087E46-D7EB-6742-89F3-555016DE8D84}" srcId="{2791D9B9-02B0-6644-ACE7-ED9AB7A0CAD5}" destId="{EC1C9CD4-BB94-B843-A19E-BC0CD5419A43}" srcOrd="2" destOrd="0" parTransId="{2945AF43-9666-8547-9A78-E07CDAFE81A7}" sibTransId="{F448FD2E-5915-D54E-99AF-C4682588AB7E}"/>
    <dgm:cxn modelId="{0A3DA05A-2FED-6148-BEE4-E3655B1964A2}" type="presOf" srcId="{AD7C9DD4-E1DB-D743-82C0-8D6C3F5FCD1F}" destId="{FACA9BAA-9CD4-6B40-96FC-B9763971D404}" srcOrd="0" destOrd="4" presId="urn:microsoft.com/office/officeart/2008/layout/PictureStrips"/>
    <dgm:cxn modelId="{4C03A761-1AEB-CA4A-BAD0-26D731C677E7}" srcId="{2791D9B9-02B0-6644-ACE7-ED9AB7A0CAD5}" destId="{AD7C9DD4-E1DB-D743-82C0-8D6C3F5FCD1F}" srcOrd="3" destOrd="0" parTransId="{732F3EBB-DD14-7C40-82F8-B3B4AFED3EAE}" sibTransId="{37C170F3-5149-E049-8A81-62FD3B07399A}"/>
    <dgm:cxn modelId="{A75FA862-245E-704D-9D82-893471F0CCA8}" type="presOf" srcId="{5D9F705D-6313-164C-9179-E0D0902784F4}" destId="{3B7C3225-9119-4B4A-90A4-EB631754D73F}" srcOrd="0" destOrd="0" presId="urn:microsoft.com/office/officeart/2008/layout/PictureStrips"/>
    <dgm:cxn modelId="{6E6FFC7B-3381-464C-A1C1-288B37A8AE9B}" type="presOf" srcId="{C36E5AE4-FA62-134C-A150-9B3190ACE3DB}" destId="{FACA9BAA-9CD4-6B40-96FC-B9763971D404}" srcOrd="0" destOrd="1" presId="urn:microsoft.com/office/officeart/2008/layout/PictureStrips"/>
    <dgm:cxn modelId="{F870517C-8039-A84C-9689-2CD768E58975}" type="presOf" srcId="{2D691083-67CB-2C4A-929A-5DFA9F15B1E0}" destId="{FACA9BAA-9CD4-6B40-96FC-B9763971D404}" srcOrd="0" destOrd="5" presId="urn:microsoft.com/office/officeart/2008/layout/PictureStrips"/>
    <dgm:cxn modelId="{230FDB7E-6779-154D-A3B0-56688A291644}" srcId="{2791D9B9-02B0-6644-ACE7-ED9AB7A0CAD5}" destId="{C36E5AE4-FA62-134C-A150-9B3190ACE3DB}" srcOrd="0" destOrd="0" parTransId="{E2075000-51DC-EA46-B160-A5BB8D9CB1FA}" sibTransId="{B280815C-F7EE-EF42-9BBA-1445371D9F26}"/>
    <dgm:cxn modelId="{4BB88787-061A-6146-9AC0-8B0F9BB12E68}" srcId="{5D9F705D-6313-164C-9179-E0D0902784F4}" destId="{2791D9B9-02B0-6644-ACE7-ED9AB7A0CAD5}" srcOrd="0" destOrd="0" parTransId="{40E7849C-F327-D246-B036-9C1121F216A9}" sibTransId="{FA68B5BD-FE70-AC46-8E95-AA54BAB289B2}"/>
    <dgm:cxn modelId="{17EE95E0-6976-7F49-90CF-83F9A06D90B6}" srcId="{2791D9B9-02B0-6644-ACE7-ED9AB7A0CAD5}" destId="{86D109D8-0882-3445-8480-A51BF8AD71C2}" srcOrd="1" destOrd="0" parTransId="{40C79106-99EA-AD4E-B736-333E129C8E78}" sibTransId="{6D45B3CF-8134-2544-8820-8995E7B2C9C5}"/>
    <dgm:cxn modelId="{A5093EF5-3AA2-9C4E-BE29-B5741D8247FF}" type="presOf" srcId="{2791D9B9-02B0-6644-ACE7-ED9AB7A0CAD5}" destId="{FACA9BAA-9CD4-6B40-96FC-B9763971D404}" srcOrd="0" destOrd="0" presId="urn:microsoft.com/office/officeart/2008/layout/PictureStrips"/>
    <dgm:cxn modelId="{0FE730C3-10D2-434D-BAB7-96D16D9CCED1}" type="presParOf" srcId="{3B7C3225-9119-4B4A-90A4-EB631754D73F}" destId="{CB0D5E7A-09DE-BB40-87AF-EFB098E9F639}" srcOrd="0" destOrd="0" presId="urn:microsoft.com/office/officeart/2008/layout/PictureStrips"/>
    <dgm:cxn modelId="{41E4F01A-0852-F849-8048-BA97F9EDF20E}" type="presParOf" srcId="{CB0D5E7A-09DE-BB40-87AF-EFB098E9F639}" destId="{FACA9BAA-9CD4-6B40-96FC-B9763971D404}" srcOrd="0" destOrd="0" presId="urn:microsoft.com/office/officeart/2008/layout/PictureStrips"/>
    <dgm:cxn modelId="{0BCF2BBC-CE40-F043-B02C-14170360F34D}" type="presParOf" srcId="{CB0D5E7A-09DE-BB40-87AF-EFB098E9F639}" destId="{9CA1B575-A3F2-044E-A977-D52F803BEDC9}" srcOrd="1" destOrd="0" presId="urn:microsoft.com/office/officeart/2008/layout/PictureStrip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2795F-90A4-024D-82A8-FCD283083DB5}">
      <dsp:nvSpPr>
        <dsp:cNvPr id="0" name=""/>
        <dsp:cNvSpPr/>
      </dsp:nvSpPr>
      <dsp:spPr>
        <a:xfrm>
          <a:off x="532302" y="388122"/>
          <a:ext cx="5964777" cy="1711797"/>
        </a:xfrm>
        <a:prstGeom prst="rect">
          <a:avLst/>
        </a:prstGeom>
        <a:solidFill>
          <a:schemeClr val="bg1"/>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62545"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Source Sans Pro" panose="020B0503030403020204" pitchFamily="34" charset="0"/>
              <a:ea typeface="Source Sans Pro" panose="020B0503030403020204" pitchFamily="34" charset="0"/>
            </a:rPr>
            <a:t>Change Management</a:t>
          </a:r>
        </a:p>
        <a:p>
          <a:pPr marL="114300" lvl="1" indent="-114300" algn="l" defTabSz="622300">
            <a:lnSpc>
              <a:spcPct val="90000"/>
            </a:lnSpc>
            <a:spcBef>
              <a:spcPct val="0"/>
            </a:spcBef>
            <a:spcAft>
              <a:spcPct val="15000"/>
            </a:spcAft>
            <a:buChar char="•"/>
          </a:pPr>
          <a:r>
            <a:rPr lang="en-US" sz="1400" b="0" i="0" kern="1200" dirty="0">
              <a:latin typeface="Source Sans Pro Light" panose="020B0403030403020204" pitchFamily="34" charset="0"/>
              <a:ea typeface="Source Sans Pro Light" panose="020B0403030403020204" pitchFamily="34" charset="0"/>
            </a:rPr>
            <a:t>Lack of standardization and formalization</a:t>
          </a:r>
        </a:p>
        <a:p>
          <a:pPr marL="114300" lvl="1" indent="-114300" algn="l" defTabSz="622300">
            <a:lnSpc>
              <a:spcPct val="90000"/>
            </a:lnSpc>
            <a:spcBef>
              <a:spcPct val="0"/>
            </a:spcBef>
            <a:spcAft>
              <a:spcPct val="15000"/>
            </a:spcAft>
            <a:buChar char="•"/>
          </a:pPr>
          <a:r>
            <a:rPr lang="en-US" sz="1400" b="0" i="0" kern="1200" dirty="0">
              <a:latin typeface="Source Sans Pro Light" panose="020B0403030403020204" pitchFamily="34" charset="0"/>
              <a:ea typeface="Source Sans Pro Light" panose="020B0403030403020204" pitchFamily="34" charset="0"/>
            </a:rPr>
            <a:t>Fragmented communication and collaboration</a:t>
          </a:r>
        </a:p>
        <a:p>
          <a:pPr marL="114300" lvl="1" indent="-114300" algn="l" defTabSz="622300">
            <a:lnSpc>
              <a:spcPct val="90000"/>
            </a:lnSpc>
            <a:spcBef>
              <a:spcPct val="0"/>
            </a:spcBef>
            <a:spcAft>
              <a:spcPct val="15000"/>
            </a:spcAft>
            <a:buChar char="•"/>
          </a:pPr>
          <a:r>
            <a:rPr lang="en-US" sz="1400" b="0" i="0" kern="1200" dirty="0">
              <a:latin typeface="Source Sans Pro Light" panose="020B0403030403020204" pitchFamily="34" charset="0"/>
              <a:ea typeface="Source Sans Pro Light" panose="020B0403030403020204" pitchFamily="34" charset="0"/>
            </a:rPr>
            <a:t>Staffing and skills gaps</a:t>
          </a:r>
        </a:p>
        <a:p>
          <a:pPr marL="114300" lvl="1" indent="-114300" algn="l" defTabSz="622300">
            <a:lnSpc>
              <a:spcPct val="90000"/>
            </a:lnSpc>
            <a:spcBef>
              <a:spcPct val="0"/>
            </a:spcBef>
            <a:spcAft>
              <a:spcPct val="15000"/>
            </a:spcAft>
            <a:buChar char="•"/>
          </a:pPr>
          <a:r>
            <a:rPr lang="en-US" sz="1400" b="0" i="0" kern="1200" dirty="0">
              <a:latin typeface="Source Sans Pro Light" panose="020B0403030403020204" pitchFamily="34" charset="0"/>
              <a:ea typeface="Source Sans Pro Light" panose="020B0403030403020204" pitchFamily="34" charset="0"/>
            </a:rPr>
            <a:t>Limited risk management and testing culture</a:t>
          </a:r>
        </a:p>
        <a:p>
          <a:pPr marL="114300" lvl="1" indent="-114300" algn="l" defTabSz="622300">
            <a:lnSpc>
              <a:spcPct val="90000"/>
            </a:lnSpc>
            <a:spcBef>
              <a:spcPct val="0"/>
            </a:spcBef>
            <a:spcAft>
              <a:spcPct val="15000"/>
            </a:spcAft>
            <a:buChar char="•"/>
          </a:pPr>
          <a:r>
            <a:rPr lang="en-US" sz="1400" b="0" i="0" kern="1200" dirty="0">
              <a:latin typeface="Source Sans Pro Light" panose="020B0403030403020204" pitchFamily="34" charset="0"/>
              <a:ea typeface="Source Sans Pro Light" panose="020B0403030403020204" pitchFamily="34" charset="0"/>
            </a:rPr>
            <a:t>Underutilized tools and technology</a:t>
          </a:r>
        </a:p>
      </dsp:txBody>
      <dsp:txXfrm>
        <a:off x="532302" y="388122"/>
        <a:ext cx="5964777" cy="1711797"/>
      </dsp:txXfrm>
    </dsp:sp>
    <dsp:sp modelId="{6E5288C9-995F-CC46-95C6-D8918B7A303F}">
      <dsp:nvSpPr>
        <dsp:cNvPr id="0" name=""/>
        <dsp:cNvSpPr/>
      </dsp:nvSpPr>
      <dsp:spPr>
        <a:xfrm>
          <a:off x="183561" y="30255"/>
          <a:ext cx="1304795" cy="1957192"/>
        </a:xfrm>
        <a:prstGeom prst="rect">
          <a:avLst/>
        </a:prstGeom>
        <a:blipFill rotWithShape="1">
          <a:blip xmlns:r="http://schemas.openxmlformats.org/officeDocument/2006/relationships" r:embed="rId1"/>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66251-8AC6-C949-A458-3B4B059CF533}">
      <dsp:nvSpPr>
        <dsp:cNvPr id="0" name=""/>
        <dsp:cNvSpPr/>
      </dsp:nvSpPr>
      <dsp:spPr>
        <a:xfrm>
          <a:off x="683643" y="477252"/>
          <a:ext cx="5957440" cy="2144043"/>
        </a:xfrm>
        <a:prstGeom prst="rect">
          <a:avLst/>
        </a:prstGeom>
        <a:solidFill>
          <a:schemeClr val="bg1"/>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6523"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Source Sans Pro" panose="020B0503030403020204" pitchFamily="34" charset="0"/>
              <a:ea typeface="Source Sans Pro" panose="020B0503030403020204" pitchFamily="34" charset="0"/>
            </a:rPr>
            <a:t>Incident Management</a:t>
          </a:r>
        </a:p>
        <a:p>
          <a:pPr marL="114300" lvl="1" indent="-114300" algn="l" defTabSz="622300">
            <a:lnSpc>
              <a:spcPct val="90000"/>
            </a:lnSpc>
            <a:spcBef>
              <a:spcPct val="0"/>
            </a:spcBef>
            <a:spcAft>
              <a:spcPct val="15000"/>
            </a:spcAft>
            <a:buChar char="•"/>
          </a:pPr>
          <a:r>
            <a:rPr lang="en-US" sz="1400" b="0" i="0" kern="1200" dirty="0">
              <a:latin typeface="Source Sans Pro Light"/>
              <a:ea typeface="Source Sans Pro Light"/>
            </a:rPr>
            <a:t>Staffing shortages and resource constraints</a:t>
          </a:r>
        </a:p>
        <a:p>
          <a:pPr marL="114300" lvl="1" indent="-114300" algn="l" defTabSz="622300">
            <a:lnSpc>
              <a:spcPct val="90000"/>
            </a:lnSpc>
            <a:spcBef>
              <a:spcPct val="0"/>
            </a:spcBef>
            <a:spcAft>
              <a:spcPct val="15000"/>
            </a:spcAft>
            <a:buChar char="•"/>
          </a:pPr>
          <a:r>
            <a:rPr lang="en-US" sz="1400" b="0" i="0" kern="1200" dirty="0">
              <a:latin typeface="Source Sans Pro Light"/>
              <a:ea typeface="Source Sans Pro Light"/>
            </a:rPr>
            <a:t>Inconsistent and informal processes</a:t>
          </a:r>
        </a:p>
        <a:p>
          <a:pPr marL="114300" lvl="1" indent="-114300" algn="l" defTabSz="622300">
            <a:lnSpc>
              <a:spcPct val="90000"/>
            </a:lnSpc>
            <a:spcBef>
              <a:spcPct val="0"/>
            </a:spcBef>
            <a:spcAft>
              <a:spcPct val="15000"/>
            </a:spcAft>
            <a:buChar char="•"/>
          </a:pPr>
          <a:r>
            <a:rPr lang="en-US" sz="1400" b="0" i="0" kern="1200" dirty="0">
              <a:latin typeface="Source Sans Pro Light"/>
              <a:ea typeface="Source Sans Pro Light"/>
            </a:rPr>
            <a:t>Ticketing system and process inefficiencies</a:t>
          </a:r>
        </a:p>
        <a:p>
          <a:pPr marL="114300" lvl="1" indent="-114300" algn="l" defTabSz="622300">
            <a:lnSpc>
              <a:spcPct val="90000"/>
            </a:lnSpc>
            <a:spcBef>
              <a:spcPct val="0"/>
            </a:spcBef>
            <a:spcAft>
              <a:spcPct val="15000"/>
            </a:spcAft>
            <a:buChar char="•"/>
          </a:pPr>
          <a:r>
            <a:rPr lang="en-US" sz="1400" b="0" i="0" kern="1200" dirty="0">
              <a:latin typeface="Source Sans Pro Light"/>
              <a:ea typeface="Source Sans Pro Light"/>
            </a:rPr>
            <a:t>Communication gaps</a:t>
          </a:r>
        </a:p>
        <a:p>
          <a:pPr marL="114300" lvl="1" indent="-114300" algn="l" defTabSz="622300">
            <a:lnSpc>
              <a:spcPct val="90000"/>
            </a:lnSpc>
            <a:spcBef>
              <a:spcPct val="0"/>
            </a:spcBef>
            <a:spcAft>
              <a:spcPct val="15000"/>
            </a:spcAft>
            <a:buChar char="•"/>
          </a:pPr>
          <a:r>
            <a:rPr lang="en-US" sz="1400" b="0" i="0" kern="1200" dirty="0">
              <a:latin typeface="Source Sans Pro Light"/>
              <a:ea typeface="Source Sans Pro Light"/>
            </a:rPr>
            <a:t>Skills gaps and development needs</a:t>
          </a:r>
        </a:p>
        <a:p>
          <a:pPr marL="114300" lvl="1" indent="-114300" algn="l" defTabSz="622300">
            <a:lnSpc>
              <a:spcPct val="90000"/>
            </a:lnSpc>
            <a:spcBef>
              <a:spcPct val="0"/>
            </a:spcBef>
            <a:spcAft>
              <a:spcPct val="15000"/>
            </a:spcAft>
            <a:buChar char="•"/>
          </a:pPr>
          <a:r>
            <a:rPr lang="en-US" sz="1400" b="0" i="0" kern="1200" dirty="0">
              <a:latin typeface="Source Sans Pro Light"/>
              <a:ea typeface="Source Sans Pro Light"/>
            </a:rPr>
            <a:t>Reactive service orientation</a:t>
          </a:r>
        </a:p>
        <a:p>
          <a:pPr marL="114300" lvl="1" indent="-114300" algn="l" defTabSz="622300">
            <a:lnSpc>
              <a:spcPct val="90000"/>
            </a:lnSpc>
            <a:spcBef>
              <a:spcPct val="0"/>
            </a:spcBef>
            <a:spcAft>
              <a:spcPct val="15000"/>
            </a:spcAft>
            <a:buChar char="•"/>
          </a:pPr>
          <a:r>
            <a:rPr lang="en-US" sz="1400" b="0" i="0" kern="1200" dirty="0">
              <a:latin typeface="Source Sans Pro Light"/>
              <a:ea typeface="Source Sans Pro Light"/>
            </a:rPr>
            <a:t>Misaligned or inconsistent customer service culture</a:t>
          </a:r>
          <a:endParaRPr lang="en-US" sz="1600" b="0" i="0" kern="1200" dirty="0">
            <a:latin typeface="Source Sans Pro Light"/>
            <a:ea typeface="Source Sans Pro Light"/>
          </a:endParaRPr>
        </a:p>
      </dsp:txBody>
      <dsp:txXfrm>
        <a:off x="683643" y="477252"/>
        <a:ext cx="5957440" cy="2144043"/>
      </dsp:txXfrm>
    </dsp:sp>
    <dsp:sp modelId="{F71DCE3E-C19A-A647-9965-55C8BBBFC002}">
      <dsp:nvSpPr>
        <dsp:cNvPr id="0" name=""/>
        <dsp:cNvSpPr/>
      </dsp:nvSpPr>
      <dsp:spPr>
        <a:xfrm>
          <a:off x="139765" y="239589"/>
          <a:ext cx="1422587" cy="2133881"/>
        </a:xfrm>
        <a:prstGeom prst="rect">
          <a:avLst/>
        </a:prstGeom>
        <a:blipFill dpi="0" rotWithShape="1">
          <a:blip xmlns:r="http://schemas.openxmlformats.org/officeDocument/2006/relationships" r:embed="rId1">
            <a:extLst>
              <a:ext uri="{837473B0-CC2E-450A-ABE3-18F120FF3D39}">
                <a1611:picAttrSrcUrl xmlns:a1611="http://schemas.microsoft.com/office/drawing/2016/11/main" r:id="rId2"/>
              </a:ext>
            </a:extLst>
          </a:blip>
          <a:srcRect/>
          <a:stretch>
            <a:fillRect t="449" r="-124000" b="-449"/>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A9BAA-9CD4-6B40-96FC-B9763971D404}">
      <dsp:nvSpPr>
        <dsp:cNvPr id="0" name=""/>
        <dsp:cNvSpPr/>
      </dsp:nvSpPr>
      <dsp:spPr>
        <a:xfrm>
          <a:off x="657650" y="763041"/>
          <a:ext cx="5962302" cy="2011674"/>
        </a:xfrm>
        <a:prstGeom prst="rect">
          <a:avLst/>
        </a:prstGeom>
        <a:solidFill>
          <a:schemeClr val="bg1"/>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1434" tIns="53340" rIns="53340" bIns="53340" numCol="1" spcCol="1270" anchor="t" anchorCtr="0">
          <a:noAutofit/>
        </a:bodyPr>
        <a:lstStyle/>
        <a:p>
          <a:pPr marL="0" lvl="0" indent="0" algn="l" defTabSz="844550">
            <a:lnSpc>
              <a:spcPct val="90000"/>
            </a:lnSpc>
            <a:spcBef>
              <a:spcPct val="0"/>
            </a:spcBef>
            <a:spcAft>
              <a:spcPct val="35000"/>
            </a:spcAft>
            <a:buNone/>
          </a:pPr>
          <a:r>
            <a:rPr lang="en-US" sz="1900" kern="1200" dirty="0">
              <a:latin typeface="Source Sans Pro" panose="020B0503030403020204" pitchFamily="34" charset="0"/>
              <a:ea typeface="Source Sans Pro" panose="020B0503030403020204" pitchFamily="34" charset="0"/>
            </a:rPr>
            <a:t>Service Delivery</a:t>
          </a:r>
        </a:p>
        <a:p>
          <a:pPr marL="114300" lvl="1" indent="-114300" algn="l" defTabSz="622300">
            <a:lnSpc>
              <a:spcPct val="90000"/>
            </a:lnSpc>
            <a:spcBef>
              <a:spcPct val="0"/>
            </a:spcBef>
            <a:spcAft>
              <a:spcPct val="15000"/>
            </a:spcAft>
            <a:buChar char="•"/>
          </a:pPr>
          <a:r>
            <a:rPr lang="en-US" sz="1400" b="0" i="0" kern="1200" dirty="0">
              <a:latin typeface="Source Sans Pro Light" panose="020B0403030403020204" pitchFamily="34" charset="0"/>
              <a:ea typeface="Source Sans Pro Light" panose="020B0403030403020204" pitchFamily="34" charset="0"/>
            </a:rPr>
            <a:t>Need for greater cross-functional collaboration</a:t>
          </a:r>
        </a:p>
        <a:p>
          <a:pPr marL="114300" lvl="1" indent="-114300" algn="l" defTabSz="622300">
            <a:lnSpc>
              <a:spcPct val="90000"/>
            </a:lnSpc>
            <a:spcBef>
              <a:spcPct val="0"/>
            </a:spcBef>
            <a:spcAft>
              <a:spcPct val="15000"/>
            </a:spcAft>
            <a:buChar char="•"/>
          </a:pPr>
          <a:r>
            <a:rPr lang="en-US" sz="1400" b="0" i="0" kern="1200" dirty="0">
              <a:latin typeface="Source Sans Pro Light"/>
              <a:ea typeface="Source Sans Pro Light"/>
            </a:rPr>
            <a:t>Inconsistent customer perception vs. service intent</a:t>
          </a:r>
        </a:p>
        <a:p>
          <a:pPr marL="114300" lvl="1" indent="-114300" algn="l" defTabSz="622300">
            <a:lnSpc>
              <a:spcPct val="90000"/>
            </a:lnSpc>
            <a:spcBef>
              <a:spcPct val="0"/>
            </a:spcBef>
            <a:spcAft>
              <a:spcPct val="15000"/>
            </a:spcAft>
            <a:buChar char="•"/>
          </a:pPr>
          <a:r>
            <a:rPr lang="en-US" sz="1400" b="0" i="0" kern="1200" dirty="0">
              <a:latin typeface="Source Sans Pro Light" panose="020B0403030403020204" pitchFamily="34" charset="0"/>
              <a:ea typeface="Source Sans Pro Light" panose="020B0403030403020204" pitchFamily="34" charset="0"/>
            </a:rPr>
            <a:t>Process and policy enforcement gaps</a:t>
          </a:r>
        </a:p>
        <a:p>
          <a:pPr marL="114300" lvl="1" indent="-114300" algn="l" defTabSz="622300">
            <a:lnSpc>
              <a:spcPct val="90000"/>
            </a:lnSpc>
            <a:spcBef>
              <a:spcPct val="0"/>
            </a:spcBef>
            <a:spcAft>
              <a:spcPct val="15000"/>
            </a:spcAft>
            <a:buChar char="•"/>
          </a:pPr>
          <a:r>
            <a:rPr lang="en-US" sz="1400" b="0" i="0" kern="1200" dirty="0">
              <a:latin typeface="Source Sans Pro Light" panose="020B0403030403020204" pitchFamily="34" charset="0"/>
              <a:ea typeface="Source Sans Pro Light" panose="020B0403030403020204" pitchFamily="34" charset="0"/>
            </a:rPr>
            <a:t>ITSM tool functionality and usage gaps</a:t>
          </a:r>
        </a:p>
        <a:p>
          <a:pPr marL="114300" lvl="1" indent="-114300" algn="l" defTabSz="622300">
            <a:lnSpc>
              <a:spcPct val="90000"/>
            </a:lnSpc>
            <a:spcBef>
              <a:spcPct val="0"/>
            </a:spcBef>
            <a:spcAft>
              <a:spcPct val="15000"/>
            </a:spcAft>
            <a:buChar char="•"/>
          </a:pPr>
          <a:r>
            <a:rPr lang="en-US" sz="1400" b="0" i="0" kern="1200" dirty="0">
              <a:latin typeface="Source Sans Pro Light"/>
              <a:ea typeface="Source Sans Pro Light"/>
            </a:rPr>
            <a:t>Culture and vision alignment gaps</a:t>
          </a:r>
        </a:p>
        <a:p>
          <a:pPr marL="114300" lvl="1" indent="-114300" algn="l" defTabSz="622300">
            <a:lnSpc>
              <a:spcPct val="90000"/>
            </a:lnSpc>
            <a:spcBef>
              <a:spcPct val="0"/>
            </a:spcBef>
            <a:spcAft>
              <a:spcPct val="15000"/>
            </a:spcAft>
            <a:buChar char="•"/>
          </a:pPr>
          <a:r>
            <a:rPr lang="en-US" sz="1400" b="0" i="0" kern="1200" dirty="0">
              <a:latin typeface="Source Sans Pro Light" panose="020B0403030403020204" pitchFamily="34" charset="0"/>
              <a:ea typeface="Source Sans Pro Light" panose="020B0403030403020204" pitchFamily="34" charset="0"/>
            </a:rPr>
            <a:t>Staff and training gaps</a:t>
          </a:r>
        </a:p>
      </dsp:txBody>
      <dsp:txXfrm>
        <a:off x="657650" y="763041"/>
        <a:ext cx="5962302" cy="2011674"/>
      </dsp:txXfrm>
    </dsp:sp>
    <dsp:sp modelId="{9CA1B575-A3F2-044E-A977-D52F803BEDC9}">
      <dsp:nvSpPr>
        <dsp:cNvPr id="0" name=""/>
        <dsp:cNvSpPr/>
      </dsp:nvSpPr>
      <dsp:spPr>
        <a:xfrm>
          <a:off x="129227" y="464037"/>
          <a:ext cx="1417328" cy="2125992"/>
        </a:xfrm>
        <a:prstGeom prst="rect">
          <a:avLst/>
        </a:prstGeom>
        <a:blipFill rotWithShape="1">
          <a:blip xmlns:r="http://schemas.openxmlformats.org/officeDocument/2006/relationships" r:embed="rId1"/>
          <a:srcRect/>
          <a:stretch>
            <a:fillRect l="-62000" r="-6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F279D-17A7-DE42-A25B-E918F60D64AE}" type="datetimeFigureOut">
              <a:rPr lang="en-US" smtClean="0"/>
              <a:t>5/2/25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1707F-CD96-A847-A84E-ACA47C7F82DC}" type="slidenum">
              <a:rPr lang="en-US" smtClean="0"/>
              <a:t>‹#›</a:t>
            </a:fld>
            <a:endParaRPr lang="en-US"/>
          </a:p>
        </p:txBody>
      </p:sp>
    </p:spTree>
    <p:extLst>
      <p:ext uri="{BB962C8B-B14F-4D97-AF65-F5344CB8AC3E}">
        <p14:creationId xmlns:p14="http://schemas.microsoft.com/office/powerpoint/2010/main" val="1402934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145E-9C9A-AD22-3539-B2DC9EAB5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BCE28-8BC7-3017-BF1A-B8968A312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97CD1A-4CA8-7DCA-F02D-20C3F34884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22F6E76-236F-7D98-C0BB-9B9469D52404}"/>
              </a:ext>
            </a:extLst>
          </p:cNvPr>
          <p:cNvSpPr>
            <a:spLocks noGrp="1"/>
          </p:cNvSpPr>
          <p:nvPr>
            <p:ph type="sldNum" sz="quarter" idx="5"/>
          </p:nvPr>
        </p:nvSpPr>
        <p:spPr/>
        <p:txBody>
          <a:bodyPr/>
          <a:lstStyle/>
          <a:p>
            <a:fld id="{83A1707F-CD96-A847-A84E-ACA47C7F82DC}" type="slidenum">
              <a:rPr lang="en-US" smtClean="0"/>
              <a:t>1</a:t>
            </a:fld>
            <a:endParaRPr lang="en-US"/>
          </a:p>
        </p:txBody>
      </p:sp>
    </p:spTree>
    <p:extLst>
      <p:ext uri="{BB962C8B-B14F-4D97-AF65-F5344CB8AC3E}">
        <p14:creationId xmlns:p14="http://schemas.microsoft.com/office/powerpoint/2010/main" val="2988025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Perception of IT on campus is:</a:t>
            </a:r>
          </a:p>
          <a:p>
            <a:r>
              <a:rPr lang="en-US" dirty="0"/>
              <a:t>a bunch of nerds in a garage pecking away at computers</a:t>
            </a:r>
          </a:p>
          <a:p>
            <a:r>
              <a:rPr lang="en-US" dirty="0"/>
              <a:t>a department with the goal of making it harder to do work</a:t>
            </a:r>
          </a:p>
          <a:p>
            <a:r>
              <a:rPr lang="en-US" dirty="0"/>
              <a:t>not helpful and slow to respond</a:t>
            </a:r>
          </a:p>
          <a:p>
            <a:pPr marL="0" indent="0">
              <a:buNone/>
            </a:pPr>
            <a:endParaRPr lang="en-US" dirty="0"/>
          </a:p>
          <a:p>
            <a:pPr marL="0" indent="0">
              <a:buNone/>
            </a:pPr>
            <a:r>
              <a:rPr lang="en-US" dirty="0"/>
              <a:t>Exponential growth, while it was needed, has not coincided with implementation of more formal processes</a:t>
            </a:r>
          </a:p>
          <a:p>
            <a:pPr marL="0" indent="0">
              <a:buNone/>
            </a:pPr>
            <a:endParaRPr lang="en-US" dirty="0"/>
          </a:p>
          <a:p>
            <a:pPr marL="0" indent="0">
              <a:buNone/>
            </a:pPr>
            <a:r>
              <a:rPr lang="en-US" dirty="0"/>
              <a:t>Staff need professional development but not sure what kind</a:t>
            </a:r>
          </a:p>
        </p:txBody>
      </p:sp>
      <p:sp>
        <p:nvSpPr>
          <p:cNvPr id="4" name="Slide Number Placeholder 3"/>
          <p:cNvSpPr>
            <a:spLocks noGrp="1"/>
          </p:cNvSpPr>
          <p:nvPr>
            <p:ph type="sldNum" sz="quarter" idx="5"/>
          </p:nvPr>
        </p:nvSpPr>
        <p:spPr/>
        <p:txBody>
          <a:bodyPr/>
          <a:lstStyle/>
          <a:p>
            <a:fld id="{83A1707F-CD96-A847-A84E-ACA47C7F82DC}" type="slidenum">
              <a:rPr lang="en-US" smtClean="0"/>
              <a:t>2</a:t>
            </a:fld>
            <a:endParaRPr lang="en-US"/>
          </a:p>
        </p:txBody>
      </p:sp>
    </p:spTree>
    <p:extLst>
      <p:ext uri="{BB962C8B-B14F-4D97-AF65-F5344CB8AC3E}">
        <p14:creationId xmlns:p14="http://schemas.microsoft.com/office/powerpoint/2010/main" val="3249874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b="1" kern="0" dirty="0">
                <a:effectLst/>
                <a:latin typeface="AppleSystemUIFont"/>
                <a:ea typeface="Aptos" panose="020B0004020202020204" pitchFamily="34" charset="0"/>
                <a:cs typeface="AppleSystemUIFont"/>
              </a:rPr>
              <a:t>How did the academy impact how I thought about / did this project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ppleSystemUIFont"/>
                <a:ea typeface="Aptos" panose="020B0004020202020204" pitchFamily="34" charset="0"/>
                <a:cs typeface="AppleSystemUIFont"/>
              </a:rPr>
              <a:t>At first I was focused on identifying training needs and </a:t>
            </a:r>
            <a:r>
              <a:rPr lang="en-US" sz="1800" kern="0" dirty="0">
                <a:latin typeface="AppleSystemUIFont"/>
                <a:ea typeface="Aptos" panose="020B0004020202020204" pitchFamily="34" charset="0"/>
                <a:cs typeface="AppleSystemUIFont"/>
              </a:rPr>
              <a:t>creating</a:t>
            </a:r>
            <a:r>
              <a:rPr lang="en-US" sz="1800" kern="0" dirty="0">
                <a:effectLst/>
                <a:latin typeface="AppleSystemUIFont"/>
                <a:ea typeface="Aptos" panose="020B0004020202020204" pitchFamily="34" charset="0"/>
                <a:cs typeface="AppleSystemUIFont"/>
              </a:rPr>
              <a:t> a plan for a retreat for User Services Staff. It was something I new I needed to do for this summer, wasn’t sure where to start, and was procrastinating on. However, this starting point </a:t>
            </a:r>
            <a:r>
              <a:rPr lang="en-US" sz="1800" kern="0" dirty="0">
                <a:latin typeface="AppleSystemUIFont"/>
                <a:ea typeface="Aptos" panose="020B0004020202020204" pitchFamily="34" charset="0"/>
                <a:cs typeface="AppleSystemUIFont"/>
              </a:rPr>
              <a:t>left</a:t>
            </a:r>
            <a:r>
              <a:rPr lang="en-US" sz="1800" kern="0" dirty="0">
                <a:effectLst/>
                <a:latin typeface="AppleSystemUIFont"/>
                <a:ea typeface="Aptos" panose="020B0004020202020204" pitchFamily="34" charset="0"/>
                <a:cs typeface="AppleSystemUIFont"/>
              </a:rPr>
              <a:t> me feeling very overwhelmed and not sure what to focus on. Attending the academy and working with my mentor helped me be able to look more strategically and break down my initial goals into something that was achievable. So what was my project in the end?</a:t>
            </a:r>
            <a:endParaRPr lang="en-US" sz="1800" kern="100" dirty="0">
              <a:effectLst/>
              <a:latin typeface="Aptos"/>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A1707F-CD96-A847-A84E-ACA47C7F82DC}" type="slidenum">
              <a:rPr lang="en-US" smtClean="0"/>
              <a:t>3</a:t>
            </a:fld>
            <a:endParaRPr lang="en-US"/>
          </a:p>
        </p:txBody>
      </p:sp>
    </p:spTree>
    <p:extLst>
      <p:ext uri="{BB962C8B-B14F-4D97-AF65-F5344CB8AC3E}">
        <p14:creationId xmlns:p14="http://schemas.microsoft.com/office/powerpoint/2010/main" val="327133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03FEB-0636-A827-9911-5963CDADC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CB899-7323-EA02-D7B0-0806D0581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E66BF-D141-2D47-FFE5-8D868099904E}"/>
              </a:ext>
            </a:extLst>
          </p:cNvPr>
          <p:cNvSpPr>
            <a:spLocks noGrp="1"/>
          </p:cNvSpPr>
          <p:nvPr>
            <p:ph type="body" idx="1"/>
          </p:nvPr>
        </p:nvSpPr>
        <p:spPr/>
        <p:txBody>
          <a:bodyPr/>
          <a:lstStyle/>
          <a:p>
            <a:pPr>
              <a:defRPr/>
            </a:pPr>
            <a:r>
              <a:rPr lang="en-US" sz="1800" kern="0" dirty="0">
                <a:effectLst/>
                <a:latin typeface="AppleSystemUIFont"/>
                <a:ea typeface="Aptos" panose="020B0004020202020204" pitchFamily="34" charset="0"/>
                <a:cs typeface="AppleSystemUIFont"/>
              </a:rPr>
              <a:t>A gap analysis! IT Services </a:t>
            </a:r>
            <a:r>
              <a:rPr lang="en-US" sz="1800" kern="0" dirty="0">
                <a:latin typeface="AppleSystemUIFont"/>
                <a:ea typeface="Aptos" panose="020B0004020202020204" pitchFamily="34" charset="0"/>
                <a:cs typeface="AppleSystemUIFont"/>
              </a:rPr>
              <a:t>has</a:t>
            </a:r>
            <a:r>
              <a:rPr lang="en-US" sz="1800" kern="0" dirty="0">
                <a:effectLst/>
                <a:latin typeface="AppleSystemUIFont"/>
                <a:ea typeface="Aptos" panose="020B0004020202020204" pitchFamily="34" charset="0"/>
                <a:cs typeface="AppleSystemUIFont"/>
              </a:rPr>
              <a:t> been working to implement ITIL but still has a </a:t>
            </a:r>
            <a:r>
              <a:rPr lang="en-US" sz="1800" kern="0" dirty="0">
                <a:latin typeface="AppleSystemUIFont"/>
                <a:ea typeface="Aptos" panose="020B0004020202020204" pitchFamily="34" charset="0"/>
                <a:cs typeface="AppleSystemUIFont"/>
              </a:rPr>
              <a:t>ways</a:t>
            </a:r>
            <a:r>
              <a:rPr lang="en-US" sz="1800" kern="0" dirty="0">
                <a:effectLst/>
                <a:latin typeface="AppleSystemUIFont"/>
                <a:ea typeface="Aptos" panose="020B0004020202020204" pitchFamily="34" charset="0"/>
                <a:cs typeface="AppleSystemUIFont"/>
              </a:rPr>
              <a:t> to go. Conducting a gap analysis would help us as a department identify the areas we needed to improve our ITIL implementation. While I love a swot analysis it just wasn’t the right fit for this project. After some research I landed on McKinsey’s 7 </a:t>
            </a:r>
            <a:r>
              <a:rPr lang="en-US" sz="1800" kern="0" dirty="0">
                <a:latin typeface="AppleSystemUIFont"/>
                <a:ea typeface="Aptos" panose="020B0004020202020204" pitchFamily="34" charset="0"/>
                <a:cs typeface="AppleSystemUIFont"/>
              </a:rPr>
              <a:t>S’s which also aligned with some of what I learned, specifically that it can be helpful to identity the goal (thank you ITIL) and identify where you are (the analysis). The 7’s are: </a:t>
            </a:r>
            <a:r>
              <a:rPr lang="en-US" sz="1800" kern="0" dirty="0">
                <a:effectLst/>
                <a:latin typeface="AppleSystemUIFont"/>
                <a:ea typeface="Aptos" panose="020B0004020202020204" pitchFamily="34" charset="0"/>
                <a:cs typeface="AppleSystemUIFont"/>
              </a:rPr>
              <a:t>strategy, structure, systems, style, shared values, staff,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effectLst/>
              <a:latin typeface="AppleSystemUIFont"/>
              <a:ea typeface="Aptos" panose="020B0004020202020204" pitchFamily="34" charset="0"/>
              <a:cs typeface="AppleSystemUIFont"/>
            </a:endParaRPr>
          </a:p>
          <a:p>
            <a:pPr>
              <a:defRPr/>
            </a:pPr>
            <a:r>
              <a:rPr lang="en-US" sz="1800" kern="0" dirty="0">
                <a:effectLst/>
                <a:latin typeface="AppleSystemUIFont"/>
                <a:ea typeface="Aptos" panose="020B0004020202020204" pitchFamily="34" charset="0"/>
                <a:cs typeface="AppleSystemUIFont"/>
              </a:rPr>
              <a:t>The analysis was focused on service delivery, incident management, and change management. The audience for this phase was just the staff within IT services. If I had more time I would have included some faculty, staff, and students which I think would make a great phase 2. </a:t>
            </a:r>
          </a:p>
        </p:txBody>
      </p:sp>
      <p:sp>
        <p:nvSpPr>
          <p:cNvPr id="4" name="Slide Number Placeholder 3">
            <a:extLst>
              <a:ext uri="{FF2B5EF4-FFF2-40B4-BE49-F238E27FC236}">
                <a16:creationId xmlns:a16="http://schemas.microsoft.com/office/drawing/2014/main" id="{5B4F0D33-1893-B684-DB5A-A2EBD8860F12}"/>
              </a:ext>
            </a:extLst>
          </p:cNvPr>
          <p:cNvSpPr>
            <a:spLocks noGrp="1"/>
          </p:cNvSpPr>
          <p:nvPr>
            <p:ph type="sldNum" sz="quarter" idx="5"/>
          </p:nvPr>
        </p:nvSpPr>
        <p:spPr/>
        <p:txBody>
          <a:bodyPr/>
          <a:lstStyle/>
          <a:p>
            <a:fld id="{83A1707F-CD96-A847-A84E-ACA47C7F82DC}" type="slidenum">
              <a:rPr lang="en-US" smtClean="0"/>
              <a:t>4</a:t>
            </a:fld>
            <a:endParaRPr lang="en-US"/>
          </a:p>
        </p:txBody>
      </p:sp>
    </p:spTree>
    <p:extLst>
      <p:ext uri="{BB962C8B-B14F-4D97-AF65-F5344CB8AC3E}">
        <p14:creationId xmlns:p14="http://schemas.microsoft.com/office/powerpoint/2010/main" val="3062688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created a survey (but it was awful)</a:t>
            </a:r>
          </a:p>
          <a:p>
            <a:endParaRPr lang="en-US" dirty="0"/>
          </a:p>
          <a:p>
            <a:r>
              <a:rPr lang="en-US" dirty="0"/>
              <a:t>Only 1 person filled it out. This clearly wasn’t working. </a:t>
            </a:r>
          </a:p>
          <a:p>
            <a:endParaRPr lang="en-US" dirty="0"/>
          </a:p>
          <a:p>
            <a:r>
              <a:rPr lang="en-US" dirty="0"/>
              <a:t>My backup plan was conversations. The biggest concern I had was that not everyone would feel like they could be honest with me in the room. However, these worked great in the end but the challenges for me were making sure I did not contribute but just seeded conversation and re-directed when constructive criticism turned to complaining.</a:t>
            </a:r>
          </a:p>
          <a:p>
            <a:endParaRPr lang="en-US" dirty="0"/>
          </a:p>
          <a:p>
            <a:pPr>
              <a:defRPr/>
            </a:pPr>
            <a:r>
              <a:rPr lang="en-US" sz="1800" kern="0" dirty="0">
                <a:effectLst/>
                <a:latin typeface="AppleSystemUIFont"/>
                <a:ea typeface="Aptos" panose="020B0004020202020204" pitchFamily="34" charset="0"/>
                <a:cs typeface="AppleSystemUIFont"/>
              </a:rPr>
              <a:t>The conversations were great, and </a:t>
            </a:r>
            <a:r>
              <a:rPr lang="en-US" sz="1800" kern="0" dirty="0">
                <a:latin typeface="AppleSystemUIFont"/>
                <a:ea typeface="Aptos" panose="020B0004020202020204" pitchFamily="34" charset="0"/>
                <a:cs typeface="AppleSystemUIFont"/>
              </a:rPr>
              <a:t>I </a:t>
            </a:r>
            <a:r>
              <a:rPr lang="en-US" sz="1800" kern="0" dirty="0">
                <a:effectLst/>
                <a:latin typeface="AppleSystemUIFont"/>
                <a:ea typeface="Aptos" panose="020B0004020202020204" pitchFamily="34" charset="0"/>
                <a:cs typeface="AppleSystemUIFont"/>
              </a:rPr>
              <a:t>had </a:t>
            </a:r>
            <a:r>
              <a:rPr lang="en-US" sz="1800" kern="0" dirty="0">
                <a:latin typeface="AppleSystemUIFont"/>
                <a:ea typeface="Aptos" panose="020B0004020202020204" pitchFamily="34" charset="0"/>
                <a:cs typeface="AppleSystemUIFont"/>
              </a:rPr>
              <a:t>a</a:t>
            </a:r>
            <a:r>
              <a:rPr lang="en-US" sz="1800" kern="0" dirty="0">
                <a:effectLst/>
                <a:latin typeface="AppleSystemUIFont"/>
                <a:ea typeface="Aptos" panose="020B0004020202020204" pitchFamily="34" charset="0"/>
                <a:cs typeface="AppleSystemUIFont"/>
              </a:rPr>
              <a:t> few examples of high performance teams. People let each other talk and no one person dominated the conversations; others encouraged their colleagues to provide input</a:t>
            </a:r>
            <a:r>
              <a:rPr lang="en-US" sz="1800" kern="0" dirty="0">
                <a:latin typeface="AppleSystemUIFont"/>
                <a:ea typeface="Aptos" panose="020B0004020202020204" pitchFamily="34" charset="0"/>
                <a:cs typeface="AppleSystemUIFont"/>
              </a:rPr>
              <a:t>.</a:t>
            </a:r>
            <a:r>
              <a:rPr lang="en-US" sz="1800" kern="0" dirty="0">
                <a:effectLst/>
                <a:latin typeface="AppleSystemUIFont"/>
                <a:ea typeface="Aptos" panose="020B0004020202020204" pitchFamily="34" charset="0"/>
                <a:cs typeface="AppleSystemUIFont"/>
              </a:rPr>
              <a:t> I tried not to provide more than prompts or encouragement so as not to steer or stifle the conversation</a:t>
            </a:r>
            <a:r>
              <a:rPr lang="en-US" sz="1800" kern="0" dirty="0">
                <a:latin typeface="AppleSystemUIFont"/>
                <a:ea typeface="Aptos" panose="020B0004020202020204" pitchFamily="34" charset="0"/>
                <a:cs typeface="AppleSystemUIFont"/>
              </a:rPr>
              <a:t>.</a:t>
            </a:r>
            <a:r>
              <a:rPr lang="en-US" sz="1800" kern="0" dirty="0">
                <a:effectLst/>
                <a:latin typeface="AppleSystemUIFont"/>
                <a:ea typeface="Aptos" panose="020B0004020202020204" pitchFamily="34" charset="0"/>
                <a:cs typeface="AppleSystemUIFont"/>
              </a:rPr>
              <a:t> I tried to convince my peers that we should have the conversation over tacos (it didn’t work).</a:t>
            </a:r>
            <a:endParaRPr lang="en-US" sz="1800" kern="100" dirty="0">
              <a:effectLst/>
              <a:latin typeface="Aptos"/>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A1707F-CD96-A847-A84E-ACA47C7F82DC}" type="slidenum">
              <a:rPr lang="en-US" smtClean="0"/>
              <a:t>5</a:t>
            </a:fld>
            <a:endParaRPr lang="en-US"/>
          </a:p>
        </p:txBody>
      </p:sp>
    </p:spTree>
    <p:extLst>
      <p:ext uri="{BB962C8B-B14F-4D97-AF65-F5344CB8AC3E}">
        <p14:creationId xmlns:p14="http://schemas.microsoft.com/office/powerpoint/2010/main" val="168763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initial results from the analysis. I know this slide has a lot of text but the recurring themes are:</a:t>
            </a:r>
          </a:p>
          <a:p>
            <a:pPr marL="171450" indent="-171450">
              <a:buFont typeface="Arial" panose="020B0604020202020204" pitchFamily="34" charset="0"/>
              <a:buChar char="•"/>
            </a:pPr>
            <a:r>
              <a:rPr lang="en-US" dirty="0"/>
              <a:t>staffing issues, particularly needing more staff in areas where we have either no one or only one person responsible for a function.</a:t>
            </a:r>
          </a:p>
          <a:p>
            <a:pPr marL="628650" lvl="1" indent="-171450">
              <a:buFont typeface="Arial" panose="020B0604020202020204" pitchFamily="34" charset="0"/>
              <a:buChar char="•"/>
            </a:pPr>
            <a:r>
              <a:rPr lang="en-US" dirty="0"/>
              <a:t>Lack of depth in staffing was indicated as causing delays to ticket resolution, negatively impacting how we do change management, and impacting our ability to provide stable, good quality service</a:t>
            </a:r>
          </a:p>
          <a:p>
            <a:pPr marL="171450" indent="-171450">
              <a:buFont typeface="Arial" panose="020B0604020202020204" pitchFamily="34" charset="0"/>
              <a:buChar char="•"/>
            </a:pPr>
            <a:r>
              <a:rPr lang="en-US" dirty="0"/>
              <a:t>Inconsistent and informal processes also emerged in all three categories</a:t>
            </a:r>
          </a:p>
          <a:p>
            <a:pPr marL="628650" lvl="1" indent="-171450">
              <a:buFont typeface="Arial" panose="020B0604020202020204" pitchFamily="34" charset="0"/>
              <a:buChar char="•"/>
            </a:pPr>
            <a:r>
              <a:rPr lang="en-US" dirty="0"/>
              <a:t>This was largely ascribed to the team being approximately 5 people </a:t>
            </a:r>
            <a:r>
              <a:rPr lang="en-US" dirty="0" err="1"/>
              <a:t>olyn</a:t>
            </a:r>
            <a:r>
              <a:rPr lang="en-US" dirty="0"/>
              <a:t> a few years ago. The process for most things was to walk down the hall, talk to someone, and then take action. As the department has grown that process doesn’t work quite as well as it used to.</a:t>
            </a:r>
          </a:p>
          <a:p>
            <a:pPr marL="171450" indent="-171450">
              <a:buFont typeface="Arial" panose="020B0604020202020204" pitchFamily="34" charset="0"/>
              <a:buChar char="•"/>
            </a:pPr>
            <a:r>
              <a:rPr lang="en-US" dirty="0"/>
              <a:t>Communication gaps</a:t>
            </a:r>
          </a:p>
          <a:p>
            <a:pPr marL="628650" lvl="1" indent="-171450">
              <a:buFont typeface="Arial" panose="020B0604020202020204" pitchFamily="34" charset="0"/>
              <a:buChar char="•"/>
            </a:pPr>
            <a:r>
              <a:rPr lang="en-US" dirty="0"/>
              <a:t>Also present in all three categories and encompassing not just communication between various areas in IT but also between IT and our campus community.</a:t>
            </a:r>
          </a:p>
        </p:txBody>
      </p:sp>
      <p:sp>
        <p:nvSpPr>
          <p:cNvPr id="4" name="Slide Number Placeholder 3"/>
          <p:cNvSpPr>
            <a:spLocks noGrp="1"/>
          </p:cNvSpPr>
          <p:nvPr>
            <p:ph type="sldNum" sz="quarter" idx="5"/>
          </p:nvPr>
        </p:nvSpPr>
        <p:spPr/>
        <p:txBody>
          <a:bodyPr/>
          <a:lstStyle/>
          <a:p>
            <a:fld id="{83A1707F-CD96-A847-A84E-ACA47C7F82DC}" type="slidenum">
              <a:rPr lang="en-US" smtClean="0"/>
              <a:t>6</a:t>
            </a:fld>
            <a:endParaRPr lang="en-US"/>
          </a:p>
        </p:txBody>
      </p:sp>
    </p:spTree>
    <p:extLst>
      <p:ext uri="{BB962C8B-B14F-4D97-AF65-F5344CB8AC3E}">
        <p14:creationId xmlns:p14="http://schemas.microsoft.com/office/powerpoint/2010/main" val="2307546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87707-1449-C705-BD2D-C6DA0C8391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DCF0C-31EE-CF7D-D735-A069AFB98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5C327-08A0-1BB4-DCDC-C045463F9F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AppleSystemUIFont"/>
                <a:ea typeface="Aptos" panose="020B0004020202020204" pitchFamily="34" charset="0"/>
                <a:cs typeface="AppleSystemUIFont"/>
              </a:rPr>
              <a:t>The results from this analysis are not unexpected. I am looking forward to how we work together and use these results as a team to make improvements. I am excited to see where we are as a department in a year. And finally, I wanted to close by reflecting on my CIO academy experience. I learned many things, not just while working on this project, but from all of you. The conversations I’ve had and been apart of, especially during some of the in person events have taught me a great deal. I appreciate everything I’ve learned from all you and am excited to see what </a:t>
            </a:r>
            <a:r>
              <a:rPr lang="en-US" sz="1200" kern="0">
                <a:effectLst/>
                <a:latin typeface="AppleSystemUIFont"/>
                <a:ea typeface="Aptos" panose="020B0004020202020204" pitchFamily="34" charset="0"/>
                <a:cs typeface="AppleSystemUIFont"/>
              </a:rPr>
              <a:t>the future holds for all us.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86361B2-BF85-AD0B-60A0-F4ECF0D3960D}"/>
              </a:ext>
            </a:extLst>
          </p:cNvPr>
          <p:cNvSpPr>
            <a:spLocks noGrp="1"/>
          </p:cNvSpPr>
          <p:nvPr>
            <p:ph type="sldNum" sz="quarter" idx="5"/>
          </p:nvPr>
        </p:nvSpPr>
        <p:spPr/>
        <p:txBody>
          <a:bodyPr/>
          <a:lstStyle/>
          <a:p>
            <a:fld id="{83A1707F-CD96-A847-A84E-ACA47C7F82DC}" type="slidenum">
              <a:rPr lang="en-US" smtClean="0"/>
              <a:t>7</a:t>
            </a:fld>
            <a:endParaRPr lang="en-US"/>
          </a:p>
        </p:txBody>
      </p:sp>
    </p:spTree>
    <p:extLst>
      <p:ext uri="{BB962C8B-B14F-4D97-AF65-F5344CB8AC3E}">
        <p14:creationId xmlns:p14="http://schemas.microsoft.com/office/powerpoint/2010/main" val="3336550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B369-A490-7A1B-F8F4-CC6ECDBFAC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A7227D-39C1-8050-C04D-5D7BAE938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DE128-9728-62B6-A0A7-2806D3789ABB}"/>
              </a:ext>
            </a:extLst>
          </p:cNvPr>
          <p:cNvSpPr>
            <a:spLocks noGrp="1"/>
          </p:cNvSpPr>
          <p:nvPr>
            <p:ph type="dt" sz="half" idx="10"/>
          </p:nvPr>
        </p:nvSpPr>
        <p:spPr/>
        <p:txBody>
          <a:bodyPr/>
          <a:lstStyle/>
          <a:p>
            <a:fld id="{E80C50CD-E178-4744-9B35-B2F624D6C5E9}" type="datetimeFigureOut">
              <a:rPr lang="en-US" smtClean="0"/>
              <a:t>5/2/25</a:t>
            </a:fld>
            <a:endParaRPr lang="en-US"/>
          </a:p>
        </p:txBody>
      </p:sp>
      <p:sp>
        <p:nvSpPr>
          <p:cNvPr id="5" name="Footer Placeholder 4">
            <a:extLst>
              <a:ext uri="{FF2B5EF4-FFF2-40B4-BE49-F238E27FC236}">
                <a16:creationId xmlns:a16="http://schemas.microsoft.com/office/drawing/2014/main" id="{F5B3F2F9-E9DE-4D2A-58A1-6D1C0197B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0E9AD-9982-BDFC-9EB6-483B55AE680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54755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702AA-8357-0D54-B627-10FFDFB9CD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74582E-B5BC-0DEB-5CB3-38DCDD7575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42C75-6241-F52B-EAB4-EFF629C707F3}"/>
              </a:ext>
            </a:extLst>
          </p:cNvPr>
          <p:cNvSpPr>
            <a:spLocks noGrp="1"/>
          </p:cNvSpPr>
          <p:nvPr>
            <p:ph type="dt" sz="half" idx="10"/>
          </p:nvPr>
        </p:nvSpPr>
        <p:spPr/>
        <p:txBody>
          <a:bodyPr/>
          <a:lstStyle/>
          <a:p>
            <a:fld id="{E80C50CD-E178-4744-9B35-B2F624D6C5E9}" type="datetimeFigureOut">
              <a:rPr lang="en-US" smtClean="0"/>
              <a:t>5/2/25</a:t>
            </a:fld>
            <a:endParaRPr lang="en-US"/>
          </a:p>
        </p:txBody>
      </p:sp>
      <p:sp>
        <p:nvSpPr>
          <p:cNvPr id="5" name="Footer Placeholder 4">
            <a:extLst>
              <a:ext uri="{FF2B5EF4-FFF2-40B4-BE49-F238E27FC236}">
                <a16:creationId xmlns:a16="http://schemas.microsoft.com/office/drawing/2014/main" id="{FB79C40B-B873-A802-DBC9-EF403AF72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6F31F-337F-1446-ADF8-0C8B76780AF2}"/>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570575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685CE9-E6BC-4887-AE35-1FDA3B46F6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681ACC-E931-1BE0-3917-2514B62C9D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51FED4-3691-7384-AD5D-007871AE67A1}"/>
              </a:ext>
            </a:extLst>
          </p:cNvPr>
          <p:cNvSpPr>
            <a:spLocks noGrp="1"/>
          </p:cNvSpPr>
          <p:nvPr>
            <p:ph type="dt" sz="half" idx="10"/>
          </p:nvPr>
        </p:nvSpPr>
        <p:spPr/>
        <p:txBody>
          <a:bodyPr/>
          <a:lstStyle/>
          <a:p>
            <a:fld id="{E80C50CD-E178-4744-9B35-B2F624D6C5E9}" type="datetimeFigureOut">
              <a:rPr lang="en-US" smtClean="0"/>
              <a:t>5/2/25</a:t>
            </a:fld>
            <a:endParaRPr lang="en-US"/>
          </a:p>
        </p:txBody>
      </p:sp>
      <p:sp>
        <p:nvSpPr>
          <p:cNvPr id="5" name="Footer Placeholder 4">
            <a:extLst>
              <a:ext uri="{FF2B5EF4-FFF2-40B4-BE49-F238E27FC236}">
                <a16:creationId xmlns:a16="http://schemas.microsoft.com/office/drawing/2014/main" id="{67E088A2-B7D7-0091-2F1C-ADA7291ED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290C6-6745-C33C-6878-C47F4EE09A86}"/>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713831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DD20-F498-F85D-185B-0313C98C8B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FA703F-B79F-D016-B767-B35A38E8DA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8A4C1-DFA0-7ADB-B2D7-9855344ED7C1}"/>
              </a:ext>
            </a:extLst>
          </p:cNvPr>
          <p:cNvSpPr>
            <a:spLocks noGrp="1"/>
          </p:cNvSpPr>
          <p:nvPr>
            <p:ph type="dt" sz="half" idx="10"/>
          </p:nvPr>
        </p:nvSpPr>
        <p:spPr/>
        <p:txBody>
          <a:bodyPr/>
          <a:lstStyle/>
          <a:p>
            <a:fld id="{E80C50CD-E178-4744-9B35-B2F624D6C5E9}" type="datetimeFigureOut">
              <a:rPr lang="en-US" smtClean="0"/>
              <a:t>5/2/25</a:t>
            </a:fld>
            <a:endParaRPr lang="en-US"/>
          </a:p>
        </p:txBody>
      </p:sp>
      <p:sp>
        <p:nvSpPr>
          <p:cNvPr id="5" name="Footer Placeholder 4">
            <a:extLst>
              <a:ext uri="{FF2B5EF4-FFF2-40B4-BE49-F238E27FC236}">
                <a16:creationId xmlns:a16="http://schemas.microsoft.com/office/drawing/2014/main" id="{46FF0915-7872-A39C-BCBC-2B96A78D6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16038-9EB2-CEBF-6687-686757AA6402}"/>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347439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E54E4-7F37-6732-DFBD-8D2B172F47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2DA978-3C69-02DE-459B-9CBBF36C13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9D10C8-A340-DEFE-ADA6-C2DAB1F055CC}"/>
              </a:ext>
            </a:extLst>
          </p:cNvPr>
          <p:cNvSpPr>
            <a:spLocks noGrp="1"/>
          </p:cNvSpPr>
          <p:nvPr>
            <p:ph type="dt" sz="half" idx="10"/>
          </p:nvPr>
        </p:nvSpPr>
        <p:spPr/>
        <p:txBody>
          <a:bodyPr/>
          <a:lstStyle/>
          <a:p>
            <a:fld id="{E80C50CD-E178-4744-9B35-B2F624D6C5E9}" type="datetimeFigureOut">
              <a:rPr lang="en-US" smtClean="0"/>
              <a:t>5/2/25</a:t>
            </a:fld>
            <a:endParaRPr lang="en-US"/>
          </a:p>
        </p:txBody>
      </p:sp>
      <p:sp>
        <p:nvSpPr>
          <p:cNvPr id="5" name="Footer Placeholder 4">
            <a:extLst>
              <a:ext uri="{FF2B5EF4-FFF2-40B4-BE49-F238E27FC236}">
                <a16:creationId xmlns:a16="http://schemas.microsoft.com/office/drawing/2014/main" id="{905A3484-6AC2-44AA-FA1D-32204B26D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32BAB-9BDB-F0D7-BF13-E8BAFE79CB6C}"/>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588666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3599-527A-0413-D078-9D176FC94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86742D-B6B6-6890-80CD-5FFE83DECC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F1C52C-FF41-BAF0-1E52-6AEBE4D6CC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9202A6-FA26-840C-D70A-FD29498E6418}"/>
              </a:ext>
            </a:extLst>
          </p:cNvPr>
          <p:cNvSpPr>
            <a:spLocks noGrp="1"/>
          </p:cNvSpPr>
          <p:nvPr>
            <p:ph type="dt" sz="half" idx="10"/>
          </p:nvPr>
        </p:nvSpPr>
        <p:spPr/>
        <p:txBody>
          <a:bodyPr/>
          <a:lstStyle/>
          <a:p>
            <a:fld id="{E80C50CD-E178-4744-9B35-B2F624D6C5E9}" type="datetimeFigureOut">
              <a:rPr lang="en-US" smtClean="0"/>
              <a:t>5/2/25</a:t>
            </a:fld>
            <a:endParaRPr lang="en-US"/>
          </a:p>
        </p:txBody>
      </p:sp>
      <p:sp>
        <p:nvSpPr>
          <p:cNvPr id="6" name="Footer Placeholder 5">
            <a:extLst>
              <a:ext uri="{FF2B5EF4-FFF2-40B4-BE49-F238E27FC236}">
                <a16:creationId xmlns:a16="http://schemas.microsoft.com/office/drawing/2014/main" id="{29ED8B36-1141-1D0C-C6CD-0EE194218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D6391-A17F-C933-F229-8FF1A0ADB6E6}"/>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148091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6E930-039E-3AE0-11FB-BC9BBE2662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5DF130-0F64-1B1C-D6AC-EFC3AF867D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AB0E57-50C5-CE01-3054-6F579DEC17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3CE26B-1198-D867-B3BC-28930D0DE8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F9AAC6-B81B-56FD-7AD6-BD4BBA6EDA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FF8EC0-0CC5-4371-BEDB-97B262C90B27}"/>
              </a:ext>
            </a:extLst>
          </p:cNvPr>
          <p:cNvSpPr>
            <a:spLocks noGrp="1"/>
          </p:cNvSpPr>
          <p:nvPr>
            <p:ph type="dt" sz="half" idx="10"/>
          </p:nvPr>
        </p:nvSpPr>
        <p:spPr/>
        <p:txBody>
          <a:bodyPr/>
          <a:lstStyle/>
          <a:p>
            <a:fld id="{E80C50CD-E178-4744-9B35-B2F624D6C5E9}" type="datetimeFigureOut">
              <a:rPr lang="en-US" smtClean="0"/>
              <a:t>5/2/25</a:t>
            </a:fld>
            <a:endParaRPr lang="en-US"/>
          </a:p>
        </p:txBody>
      </p:sp>
      <p:sp>
        <p:nvSpPr>
          <p:cNvPr id="8" name="Footer Placeholder 7">
            <a:extLst>
              <a:ext uri="{FF2B5EF4-FFF2-40B4-BE49-F238E27FC236}">
                <a16:creationId xmlns:a16="http://schemas.microsoft.com/office/drawing/2014/main" id="{32676B30-BB97-1F01-2225-0BFEE2D91A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EDC6C6-A223-7756-D236-38CB936FA02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41619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BE2A-6BA6-EDD8-D743-1687759CFC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4D2CA6-C8B7-D6D9-D058-0E3FEB83A1DD}"/>
              </a:ext>
            </a:extLst>
          </p:cNvPr>
          <p:cNvSpPr>
            <a:spLocks noGrp="1"/>
          </p:cNvSpPr>
          <p:nvPr>
            <p:ph type="dt" sz="half" idx="10"/>
          </p:nvPr>
        </p:nvSpPr>
        <p:spPr/>
        <p:txBody>
          <a:bodyPr/>
          <a:lstStyle/>
          <a:p>
            <a:fld id="{E80C50CD-E178-4744-9B35-B2F624D6C5E9}" type="datetimeFigureOut">
              <a:rPr lang="en-US" smtClean="0"/>
              <a:t>5/2/25</a:t>
            </a:fld>
            <a:endParaRPr lang="en-US"/>
          </a:p>
        </p:txBody>
      </p:sp>
      <p:sp>
        <p:nvSpPr>
          <p:cNvPr id="4" name="Footer Placeholder 3">
            <a:extLst>
              <a:ext uri="{FF2B5EF4-FFF2-40B4-BE49-F238E27FC236}">
                <a16:creationId xmlns:a16="http://schemas.microsoft.com/office/drawing/2014/main" id="{439D95EF-D9E2-0434-3713-5184091B9C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32A899-00D7-DF2A-42D1-FF7C7F02E207}"/>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6127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AB32AC-70E4-4AF7-3816-ECE4D807741F}"/>
              </a:ext>
            </a:extLst>
          </p:cNvPr>
          <p:cNvSpPr>
            <a:spLocks noGrp="1"/>
          </p:cNvSpPr>
          <p:nvPr>
            <p:ph type="dt" sz="half" idx="10"/>
          </p:nvPr>
        </p:nvSpPr>
        <p:spPr/>
        <p:txBody>
          <a:bodyPr/>
          <a:lstStyle/>
          <a:p>
            <a:fld id="{E80C50CD-E178-4744-9B35-B2F624D6C5E9}" type="datetimeFigureOut">
              <a:rPr lang="en-US" smtClean="0"/>
              <a:t>5/2/25</a:t>
            </a:fld>
            <a:endParaRPr lang="en-US"/>
          </a:p>
        </p:txBody>
      </p:sp>
      <p:sp>
        <p:nvSpPr>
          <p:cNvPr id="3" name="Footer Placeholder 2">
            <a:extLst>
              <a:ext uri="{FF2B5EF4-FFF2-40B4-BE49-F238E27FC236}">
                <a16:creationId xmlns:a16="http://schemas.microsoft.com/office/drawing/2014/main" id="{CCC14379-EC4E-CB3E-1625-F3A5C32E7B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A5476E-95A6-146B-CB70-9AB09888D76E}"/>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956603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B8A0D-18BA-55D3-6D67-816F658A59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C6AE27-4182-88A3-7795-092A200A33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BC8D22-A5E4-D666-E6AA-8ABBE78F1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E3ABAB-68C2-94A4-78F1-F86FC39B51F6}"/>
              </a:ext>
            </a:extLst>
          </p:cNvPr>
          <p:cNvSpPr>
            <a:spLocks noGrp="1"/>
          </p:cNvSpPr>
          <p:nvPr>
            <p:ph type="dt" sz="half" idx="10"/>
          </p:nvPr>
        </p:nvSpPr>
        <p:spPr/>
        <p:txBody>
          <a:bodyPr/>
          <a:lstStyle/>
          <a:p>
            <a:fld id="{E80C50CD-E178-4744-9B35-B2F624D6C5E9}" type="datetimeFigureOut">
              <a:rPr lang="en-US" smtClean="0"/>
              <a:t>5/2/25</a:t>
            </a:fld>
            <a:endParaRPr lang="en-US"/>
          </a:p>
        </p:txBody>
      </p:sp>
      <p:sp>
        <p:nvSpPr>
          <p:cNvPr id="6" name="Footer Placeholder 5">
            <a:extLst>
              <a:ext uri="{FF2B5EF4-FFF2-40B4-BE49-F238E27FC236}">
                <a16:creationId xmlns:a16="http://schemas.microsoft.com/office/drawing/2014/main" id="{BD31C792-37A9-D15A-0E16-D1C85CBC10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46FDB-17E4-5CC4-479A-CF4E540AFC2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443282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26D53-B939-B413-FBED-653531FA5F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03286A-9A0C-3BBB-9BA8-E23A240638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2A8534-AC86-6F5E-79C9-DBD4B98A7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999D94-2492-4520-953F-1D95FAEDBF8A}"/>
              </a:ext>
            </a:extLst>
          </p:cNvPr>
          <p:cNvSpPr>
            <a:spLocks noGrp="1"/>
          </p:cNvSpPr>
          <p:nvPr>
            <p:ph type="dt" sz="half" idx="10"/>
          </p:nvPr>
        </p:nvSpPr>
        <p:spPr/>
        <p:txBody>
          <a:bodyPr/>
          <a:lstStyle/>
          <a:p>
            <a:fld id="{E80C50CD-E178-4744-9B35-B2F624D6C5E9}" type="datetimeFigureOut">
              <a:rPr lang="en-US" smtClean="0"/>
              <a:t>5/2/25</a:t>
            </a:fld>
            <a:endParaRPr lang="en-US"/>
          </a:p>
        </p:txBody>
      </p:sp>
      <p:sp>
        <p:nvSpPr>
          <p:cNvPr id="6" name="Footer Placeholder 5">
            <a:extLst>
              <a:ext uri="{FF2B5EF4-FFF2-40B4-BE49-F238E27FC236}">
                <a16:creationId xmlns:a16="http://schemas.microsoft.com/office/drawing/2014/main" id="{65FBC297-B018-2D95-1276-715663FB39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86C9FE-786C-8DF7-A5E1-464D7593B67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72194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16152-BB8A-5EAC-9975-FE6597699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44E78B-2CE0-5B1C-49A0-07BF1F5520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CBBDA-8105-E9C3-4318-4E7AC164DE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0C50CD-E178-4744-9B35-B2F624D6C5E9}" type="datetimeFigureOut">
              <a:rPr lang="en-US" smtClean="0"/>
              <a:pPr/>
              <a:t>5/2/25</a:t>
            </a:fld>
            <a:endParaRPr lang="en-US"/>
          </a:p>
        </p:txBody>
      </p:sp>
      <p:sp>
        <p:nvSpPr>
          <p:cNvPr id="5" name="Footer Placeholder 4">
            <a:extLst>
              <a:ext uri="{FF2B5EF4-FFF2-40B4-BE49-F238E27FC236}">
                <a16:creationId xmlns:a16="http://schemas.microsoft.com/office/drawing/2014/main" id="{91B00C35-3C3B-892C-6B7D-13DDEA6B5C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CF4A82D-E151-F5A4-B3E5-FCA47A73E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CC95F-0247-41B6-91CF-DC97C76A7088}" type="slidenum">
              <a:rPr lang="en-US" smtClean="0"/>
              <a:pPr/>
              <a:t>‹#›</a:t>
            </a:fld>
            <a:endParaRPr lang="en-US"/>
          </a:p>
        </p:txBody>
      </p:sp>
    </p:spTree>
    <p:extLst>
      <p:ext uri="{BB962C8B-B14F-4D97-AF65-F5344CB8AC3E}">
        <p14:creationId xmlns:p14="http://schemas.microsoft.com/office/powerpoint/2010/main" val="92559935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d"/><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hyperlink" Target="https://pxhere.com/en/photo/130274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pxhere.com/ko/photo/912479" TargetMode="Externa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6.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C4774D-AAD3-0151-96DD-2A1D2BA57088}"/>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873F24D-2390-E8DE-C97F-849405135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SUNY ESF Quad with 2 buildings, Bray and Marshall Hall, students walking around. It’s fall and the leaves are changing on the trees.">
            <a:extLst>
              <a:ext uri="{FF2B5EF4-FFF2-40B4-BE49-F238E27FC236}">
                <a16:creationId xmlns:a16="http://schemas.microsoft.com/office/drawing/2014/main" id="{66540EC0-9860-F269-02AB-B4BBDD1515F0}"/>
              </a:ext>
            </a:extLst>
          </p:cNvPr>
          <p:cNvPicPr>
            <a:picLocks noChangeAspect="1"/>
          </p:cNvPicPr>
          <p:nvPr/>
        </p:nvPicPr>
        <p:blipFill>
          <a:blip r:embed="rId3"/>
          <a:srcRect l="11048" r="11048"/>
          <a:stretch/>
        </p:blipFill>
        <p:spPr>
          <a:xfrm>
            <a:off x="4157472" y="-12981"/>
            <a:ext cx="8034529" cy="687098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extLst>
              <a:ext uri="{FF2B5EF4-FFF2-40B4-BE49-F238E27FC236}">
                <a16:creationId xmlns:a16="http://schemas.microsoft.com/office/drawing/2014/main" id="{76465076-033B-D94F-6EAB-D7C8159E0622}"/>
              </a:ext>
            </a:extLst>
          </p:cNvPr>
          <p:cNvSpPr>
            <a:spLocks noGrp="1"/>
          </p:cNvSpPr>
          <p:nvPr>
            <p:ph type="title"/>
          </p:nvPr>
        </p:nvSpPr>
        <p:spPr>
          <a:xfrm>
            <a:off x="207356" y="777579"/>
            <a:ext cx="4620584" cy="1502325"/>
          </a:xfrm>
        </p:spPr>
        <p:txBody>
          <a:bodyPr vert="horz" lIns="91440" tIns="45720" rIns="91440" bIns="45720" rtlCol="0" anchor="b">
            <a:normAutofit/>
          </a:bodyPr>
          <a:lstStyle/>
          <a:p>
            <a:r>
              <a:rPr lang="en-US" sz="4800" b="1" dirty="0">
                <a:latin typeface="Source Sans Pro Black" panose="020B0503030403020204" pitchFamily="34" charset="0"/>
                <a:ea typeface="Source Sans Pro Black" panose="020B0503030403020204" pitchFamily="34" charset="0"/>
              </a:rPr>
              <a:t>ESF IT Services ITIL Analysis</a:t>
            </a:r>
          </a:p>
        </p:txBody>
      </p:sp>
      <p:sp>
        <p:nvSpPr>
          <p:cNvPr id="4" name="Subtitle 2">
            <a:extLst>
              <a:ext uri="{FF2B5EF4-FFF2-40B4-BE49-F238E27FC236}">
                <a16:creationId xmlns:a16="http://schemas.microsoft.com/office/drawing/2014/main" id="{8F16A7E0-6FF8-FA89-C6F5-657AA1B8BF1D}"/>
              </a:ext>
            </a:extLst>
          </p:cNvPr>
          <p:cNvSpPr txBox="1">
            <a:spLocks/>
          </p:cNvSpPr>
          <p:nvPr/>
        </p:nvSpPr>
        <p:spPr>
          <a:xfrm>
            <a:off x="366871" y="2315464"/>
            <a:ext cx="4011168" cy="1502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Source Sans Pro Light" panose="020B0403030403020204" pitchFamily="34" charset="0"/>
                <a:ea typeface="Source Sans Pro Light" panose="020B0403030403020204" pitchFamily="34" charset="0"/>
              </a:rPr>
              <a:t>Jennifer Webb</a:t>
            </a:r>
          </a:p>
          <a:p>
            <a:pPr marL="0" indent="0">
              <a:buNone/>
            </a:pPr>
            <a:r>
              <a:rPr lang="en-US" sz="2400" dirty="0">
                <a:latin typeface="Source Sans Pro Light" panose="020B0403030403020204" pitchFamily="34" charset="0"/>
                <a:ea typeface="Source Sans Pro Light" panose="020B0403030403020204" pitchFamily="34" charset="0"/>
              </a:rPr>
              <a:t>CIO Leadership Academy Applied Learning Project</a:t>
            </a:r>
          </a:p>
        </p:txBody>
      </p:sp>
      <p:pic>
        <p:nvPicPr>
          <p:cNvPr id="5" name="Picture 4" descr="SUNY SAIL Institute Logo">
            <a:extLst>
              <a:ext uri="{FF2B5EF4-FFF2-40B4-BE49-F238E27FC236}">
                <a16:creationId xmlns:a16="http://schemas.microsoft.com/office/drawing/2014/main" id="{9093A6C2-9B99-189A-3F9D-7EC794A0A29F}"/>
              </a:ext>
            </a:extLst>
          </p:cNvPr>
          <p:cNvPicPr>
            <a:picLocks noChangeAspect="1"/>
          </p:cNvPicPr>
          <p:nvPr/>
        </p:nvPicPr>
        <p:blipFill>
          <a:blip r:embed="rId4" cstate="print">
            <a:biLevel thresh="7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7356" y="5547508"/>
            <a:ext cx="3232196" cy="1065826"/>
          </a:xfrm>
          <a:prstGeom prst="rect">
            <a:avLst/>
          </a:prstGeom>
        </p:spPr>
      </p:pic>
      <p:pic>
        <p:nvPicPr>
          <p:cNvPr id="6" name="Picture 5" descr="State University of New York College of Environmental Science and Forestry Logo">
            <a:extLst>
              <a:ext uri="{FF2B5EF4-FFF2-40B4-BE49-F238E27FC236}">
                <a16:creationId xmlns:a16="http://schemas.microsoft.com/office/drawing/2014/main" id="{807B8854-AA19-824E-D9F4-9083E697CF49}"/>
              </a:ext>
            </a:extLst>
          </p:cNvPr>
          <p:cNvPicPr>
            <a:picLocks noChangeAspect="1"/>
          </p:cNvPicPr>
          <p:nvPr/>
        </p:nvPicPr>
        <p:blipFill>
          <a:blip r:embed="rId6"/>
          <a:stretch>
            <a:fillRect/>
          </a:stretch>
        </p:blipFill>
        <p:spPr>
          <a:xfrm>
            <a:off x="7901398" y="155003"/>
            <a:ext cx="3937034" cy="948373"/>
          </a:xfrm>
          <a:prstGeom prst="rect">
            <a:avLst/>
          </a:prstGeom>
        </p:spPr>
      </p:pic>
    </p:spTree>
    <p:extLst>
      <p:ext uri="{BB962C8B-B14F-4D97-AF65-F5344CB8AC3E}">
        <p14:creationId xmlns:p14="http://schemas.microsoft.com/office/powerpoint/2010/main" val="589072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descr="A closeup of a turtle on the ground">
            <a:extLst>
              <a:ext uri="{FF2B5EF4-FFF2-40B4-BE49-F238E27FC236}">
                <a16:creationId xmlns:a16="http://schemas.microsoft.com/office/drawing/2014/main" id="{53594F00-8754-9B50-6538-1340848807C2}"/>
              </a:ext>
            </a:extLst>
          </p:cNvPr>
          <p:cNvPicPr>
            <a:picLocks noGrp="1" noRot="1" noChangeAspect="1" noMove="1" noResize="1" noEditPoints="1" noAdjustHandles="1" noChangeArrowheads="1" noChangeShapeType="1" noCrop="1"/>
          </p:cNvPicPr>
          <p:nvPr/>
        </p:nvPicPr>
        <p:blipFill>
          <a:blip r:embed="rId3">
            <a:extLst>
              <a:ext uri="{837473B0-CC2E-450A-ABE3-18F120FF3D39}">
                <a1611:picAttrSrcUrl xmlns:a1611="http://schemas.microsoft.com/office/drawing/2016/11/main" r:id="rId4"/>
              </a:ext>
            </a:extLst>
          </a:blip>
          <a:srcRect t="20703" r="-1" b="23391"/>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pic>
        <p:nvPicPr>
          <p:cNvPr id="21" name="Picture 20" descr="A group of empty chairs with tablet desks in a classroom">
            <a:extLst>
              <a:ext uri="{FF2B5EF4-FFF2-40B4-BE49-F238E27FC236}">
                <a16:creationId xmlns:a16="http://schemas.microsoft.com/office/drawing/2014/main" id="{2A6BDB0B-0CD3-08AF-605A-38F5FF4D03AA}"/>
              </a:ext>
            </a:extLst>
          </p:cNvPr>
          <p:cNvPicPr>
            <a:picLocks noGrp="1" noRot="1" noChangeAspect="1" noMove="1" noResize="1" noEditPoints="1" noAdjustHandles="1" noChangeArrowheads="1" noChangeShapeType="1" noCrop="1"/>
          </p:cNvPicPr>
          <p:nvPr/>
        </p:nvPicPr>
        <p:blipFill>
          <a:blip r:embed="rId5"/>
          <a:srcRect l="7102" r="5106" b="-1"/>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26" name="Picture 25" descr="A group of people sitting at computers in a messy space with equipment everywhere.">
            <a:extLst>
              <a:ext uri="{FF2B5EF4-FFF2-40B4-BE49-F238E27FC236}">
                <a16:creationId xmlns:a16="http://schemas.microsoft.com/office/drawing/2014/main" id="{4ED30ABA-0AED-FCCB-C85C-A6EDAE34BC1F}"/>
              </a:ext>
            </a:extLst>
          </p:cNvPr>
          <p:cNvPicPr>
            <a:picLocks noGrp="1" noRot="1" noChangeAspect="1" noMove="1" noResize="1" noEditPoints="1" noAdjustHandles="1" noChangeArrowheads="1" noChangeShapeType="1" noCrop="1"/>
          </p:cNvPicPr>
          <p:nvPr/>
        </p:nvPicPr>
        <p:blipFill>
          <a:blip r:embed="rId6"/>
          <a:srcRect t="14686" r="2" b="29608"/>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sp>
        <p:nvSpPr>
          <p:cNvPr id="2" name="Title 1">
            <a:extLst>
              <a:ext uri="{FF2B5EF4-FFF2-40B4-BE49-F238E27FC236}">
                <a16:creationId xmlns:a16="http://schemas.microsoft.com/office/drawing/2014/main" id="{A5669656-E521-8B07-FCDA-30BECBB018FA}"/>
              </a:ext>
            </a:extLst>
          </p:cNvPr>
          <p:cNvSpPr>
            <a:spLocks noGrp="1" noRot="1" noMove="1" noResize="1" noEditPoints="1" noAdjustHandles="1" noChangeArrowheads="1" noChangeShapeType="1"/>
          </p:cNvSpPr>
          <p:nvPr>
            <p:ph type="title"/>
          </p:nvPr>
        </p:nvSpPr>
        <p:spPr>
          <a:xfrm>
            <a:off x="6343650" y="3996130"/>
            <a:ext cx="5505814" cy="1576910"/>
          </a:xfrm>
        </p:spPr>
        <p:txBody>
          <a:bodyPr vert="horz" lIns="91440" tIns="45720" rIns="91440" bIns="45720" rtlCol="0" anchor="b">
            <a:normAutofit/>
          </a:bodyPr>
          <a:lstStyle/>
          <a:p>
            <a:r>
              <a:rPr lang="en-US" sz="4800" b="1" kern="1200" dirty="0">
                <a:solidFill>
                  <a:schemeClr val="tx1"/>
                </a:solidFill>
                <a:latin typeface="Source Sans Pro Black" panose="020B0503030403020204" pitchFamily="34" charset="0"/>
                <a:ea typeface="Source Sans Pro Black" panose="020B0503030403020204" pitchFamily="34" charset="0"/>
              </a:rPr>
              <a:t>The problem(s)</a:t>
            </a:r>
          </a:p>
        </p:txBody>
      </p:sp>
    </p:spTree>
    <p:extLst>
      <p:ext uri="{BB962C8B-B14F-4D97-AF65-F5344CB8AC3E}">
        <p14:creationId xmlns:p14="http://schemas.microsoft.com/office/powerpoint/2010/main" val="371999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ngled view of a starting block on a running track">
            <a:extLst>
              <a:ext uri="{FF2B5EF4-FFF2-40B4-BE49-F238E27FC236}">
                <a16:creationId xmlns:a16="http://schemas.microsoft.com/office/drawing/2014/main" id="{BA3FADB4-A900-97AE-5E1B-E75034E16A8A}"/>
              </a:ext>
            </a:extLst>
          </p:cNvPr>
          <p:cNvPicPr>
            <a:picLocks noChangeAspect="1"/>
          </p:cNvPicPr>
          <p:nvPr/>
        </p:nvPicPr>
        <p:blipFill>
          <a:blip r:embed="rId3"/>
          <a:srcRect t="9874" b="5856"/>
          <a:stretch/>
        </p:blipFill>
        <p:spPr>
          <a:xfrm>
            <a:off x="20" y="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892967C9-DFC5-14AA-A211-4FB31EBF80F6}"/>
              </a:ext>
            </a:extLst>
          </p:cNvPr>
          <p:cNvSpPr>
            <a:spLocks noGrp="1"/>
          </p:cNvSpPr>
          <p:nvPr>
            <p:ph type="title"/>
          </p:nvPr>
        </p:nvSpPr>
        <p:spPr>
          <a:xfrm>
            <a:off x="6357277" y="3891239"/>
            <a:ext cx="5552090" cy="1336081"/>
          </a:xfrm>
        </p:spPr>
        <p:txBody>
          <a:bodyPr vert="horz" lIns="91440" tIns="45720" rIns="91440" bIns="45720" rtlCol="0" anchor="b">
            <a:normAutofit/>
          </a:bodyPr>
          <a:lstStyle/>
          <a:p>
            <a:r>
              <a:rPr lang="en-US" sz="4800" b="1">
                <a:latin typeface="Source Sans Pro Black" panose="020B0503030403020204" pitchFamily="34" charset="0"/>
                <a:ea typeface="Source Sans Pro Black" panose="020B0503030403020204" pitchFamily="34" charset="0"/>
              </a:rPr>
              <a:t>Where I Started</a:t>
            </a:r>
            <a:endParaRPr lang="en-US" sz="4800" b="1" dirty="0">
              <a:latin typeface="Source Sans Pro Black" panose="020B0503030403020204" pitchFamily="34" charset="0"/>
              <a:ea typeface="Source Sans Pro Black" panose="020B0503030403020204" pitchFamily="34" charset="0"/>
            </a:endParaRPr>
          </a:p>
        </p:txBody>
      </p:sp>
    </p:spTree>
    <p:extLst>
      <p:ext uri="{BB962C8B-B14F-4D97-AF65-F5344CB8AC3E}">
        <p14:creationId xmlns:p14="http://schemas.microsoft.com/office/powerpoint/2010/main" val="2640357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CFBD3A-E483-4B11-16A7-C7716EF49717}"/>
            </a:ext>
          </a:extLst>
        </p:cNvPr>
        <p:cNvGrpSpPr/>
        <p:nvPr/>
      </p:nvGrpSpPr>
      <p:grpSpPr>
        <a:xfrm>
          <a:off x="0" y="0"/>
          <a:ext cx="0" cy="0"/>
          <a:chOff x="0" y="0"/>
          <a:chExt cx="0" cy="0"/>
        </a:xfrm>
      </p:grpSpPr>
      <p:pic>
        <p:nvPicPr>
          <p:cNvPr id="4" name="Picture 3" descr="Autumn leaves color progression">
            <a:extLst>
              <a:ext uri="{FF2B5EF4-FFF2-40B4-BE49-F238E27FC236}">
                <a16:creationId xmlns:a16="http://schemas.microsoft.com/office/drawing/2014/main" id="{4B4D18D9-DD13-8F1D-068A-FFEAD78CA491}"/>
              </a:ext>
            </a:extLst>
          </p:cNvPr>
          <p:cNvPicPr>
            <a:picLocks noChangeAspect="1"/>
          </p:cNvPicPr>
          <p:nvPr/>
        </p:nvPicPr>
        <p:blipFill>
          <a:blip r:embed="rId3"/>
          <a:srcRect l="21206" r="19493" b="-3"/>
          <a:stretch/>
        </p:blipFill>
        <p:spPr>
          <a:xfrm>
            <a:off x="20" y="10"/>
            <a:ext cx="3728839" cy="4197358"/>
          </a:xfrm>
          <a:prstGeom prst="rect">
            <a:avLst/>
          </a:prstGeom>
        </p:spPr>
      </p:pic>
      <p:pic>
        <p:nvPicPr>
          <p:cNvPr id="7" name="Picture 6" descr="A red telephone receiver with a long cord">
            <a:extLst>
              <a:ext uri="{FF2B5EF4-FFF2-40B4-BE49-F238E27FC236}">
                <a16:creationId xmlns:a16="http://schemas.microsoft.com/office/drawing/2014/main" id="{5CEAA056-E0B8-B598-D101-E4339ACE3674}"/>
              </a:ext>
            </a:extLst>
          </p:cNvPr>
          <p:cNvPicPr>
            <a:picLocks noChangeAspect="1"/>
          </p:cNvPicPr>
          <p:nvPr/>
        </p:nvPicPr>
        <p:blipFill>
          <a:blip r:embed="rId4">
            <a:extLst>
              <a:ext uri="{837473B0-CC2E-450A-ABE3-18F120FF3D39}">
                <a1611:picAttrSrcUrl xmlns:a1611="http://schemas.microsoft.com/office/drawing/2016/11/main" r:id="rId5"/>
              </a:ext>
            </a:extLst>
          </a:blip>
          <a:srcRect l="10633" r="30733" b="-3"/>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4" name="Picture 13" descr="A diagram of the 7s’s from McKinsey’s 7 S analysis">
            <a:extLst>
              <a:ext uri="{FF2B5EF4-FFF2-40B4-BE49-F238E27FC236}">
                <a16:creationId xmlns:a16="http://schemas.microsoft.com/office/drawing/2014/main" id="{96E6B4F2-074B-9D37-C1EA-13DDAA901835}"/>
              </a:ext>
            </a:extLst>
          </p:cNvPr>
          <p:cNvPicPr>
            <a:picLocks noChangeAspect="1"/>
          </p:cNvPicPr>
          <p:nvPr/>
        </p:nvPicPr>
        <p:blipFill>
          <a:blip r:embed="rId6"/>
          <a:srcRect t="5077" r="-1" b="-1"/>
          <a:stretch/>
        </p:blipFill>
        <p:spPr>
          <a:xfrm>
            <a:off x="7650489" y="0"/>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3" name="Picture 2" descr="Hand placing stars in a speech bubble">
            <a:extLst>
              <a:ext uri="{FF2B5EF4-FFF2-40B4-BE49-F238E27FC236}">
                <a16:creationId xmlns:a16="http://schemas.microsoft.com/office/drawing/2014/main" id="{E27C8664-4C1A-6C48-1719-B4ABF35E9601}"/>
              </a:ext>
            </a:extLst>
          </p:cNvPr>
          <p:cNvPicPr>
            <a:picLocks noChangeAspect="1"/>
          </p:cNvPicPr>
          <p:nvPr/>
        </p:nvPicPr>
        <p:blipFill>
          <a:blip r:embed="rId7"/>
          <a:srcRect t="29466" b="14431"/>
          <a:stretch/>
        </p:blipFill>
        <p:spPr>
          <a:xfrm>
            <a:off x="0" y="429768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6F8A30F4-1626-AEBF-948C-BB1281C768D8}"/>
              </a:ext>
            </a:extLst>
          </p:cNvPr>
          <p:cNvSpPr>
            <a:spLocks noGrp="1"/>
          </p:cNvSpPr>
          <p:nvPr>
            <p:ph type="title"/>
          </p:nvPr>
        </p:nvSpPr>
        <p:spPr>
          <a:xfrm>
            <a:off x="6343650" y="4181474"/>
            <a:ext cx="5505814" cy="1471335"/>
          </a:xfrm>
        </p:spPr>
        <p:txBody>
          <a:bodyPr vert="horz" lIns="91440" tIns="45720" rIns="91440" bIns="45720" rtlCol="0" anchor="b">
            <a:normAutofit/>
          </a:bodyPr>
          <a:lstStyle/>
          <a:p>
            <a:r>
              <a:rPr lang="en-US" sz="4800" b="1" kern="1200" dirty="0">
                <a:latin typeface="Source Sans Pro Black"/>
                <a:ea typeface="Source Sans Pro Black"/>
              </a:rPr>
              <a:t>The Project</a:t>
            </a:r>
          </a:p>
        </p:txBody>
      </p:sp>
    </p:spTree>
    <p:extLst>
      <p:ext uri="{BB962C8B-B14F-4D97-AF65-F5344CB8AC3E}">
        <p14:creationId xmlns:p14="http://schemas.microsoft.com/office/powerpoint/2010/main" val="655965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artoon checklist and pencil">
            <a:extLst>
              <a:ext uri="{FF2B5EF4-FFF2-40B4-BE49-F238E27FC236}">
                <a16:creationId xmlns:a16="http://schemas.microsoft.com/office/drawing/2014/main" id="{C2798095-4206-54AB-59F4-73E57C5C91AB}"/>
              </a:ext>
            </a:extLst>
          </p:cNvPr>
          <p:cNvPicPr>
            <a:picLocks noChangeAspect="1"/>
          </p:cNvPicPr>
          <p:nvPr/>
        </p:nvPicPr>
        <p:blipFill>
          <a:blip r:embed="rId3"/>
          <a:srcRect l="31233" t="12500" r="-31233" b="12500"/>
          <a:stretch/>
        </p:blipFill>
        <p:spPr>
          <a:xfrm>
            <a:off x="-3049" y="2926"/>
            <a:ext cx="12191980" cy="6867599"/>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BE618790-4388-147F-89A6-D01A956CEC7D}"/>
              </a:ext>
            </a:extLst>
          </p:cNvPr>
          <p:cNvSpPr>
            <a:spLocks noGrp="1"/>
          </p:cNvSpPr>
          <p:nvPr>
            <p:ph type="title"/>
          </p:nvPr>
        </p:nvSpPr>
        <p:spPr>
          <a:xfrm>
            <a:off x="5951337" y="4123995"/>
            <a:ext cx="5536852" cy="1336081"/>
          </a:xfrm>
        </p:spPr>
        <p:txBody>
          <a:bodyPr anchor="b">
            <a:normAutofit fontScale="90000"/>
          </a:bodyPr>
          <a:lstStyle/>
          <a:p>
            <a:r>
              <a:rPr lang="en-US" sz="5300" b="1" dirty="0">
                <a:latin typeface="Source Sans Pro Black" panose="020B0503030403020204" pitchFamily="34" charset="0"/>
                <a:ea typeface="Source Sans Pro Black" panose="020B0503030403020204" pitchFamily="34" charset="0"/>
              </a:rPr>
              <a:t>Data Collection </a:t>
            </a:r>
            <a:r>
              <a:rPr lang="en-US" dirty="0">
                <a:latin typeface="Source Sans Pro" panose="020B0503030403020204" pitchFamily="34" charset="0"/>
                <a:ea typeface="Source Sans Pro" panose="020B0503030403020204" pitchFamily="34" charset="0"/>
              </a:rPr>
              <a:t>(Challenges &amp; Successes)</a:t>
            </a:r>
            <a:endParaRPr lang="en-US" sz="4800" dirty="0">
              <a:latin typeface="Source Sans Pro" panose="020B0503030403020204" pitchFamily="34" charset="0"/>
              <a:ea typeface="Source Sans Pro" panose="020B0503030403020204" pitchFamily="34" charset="0"/>
            </a:endParaRPr>
          </a:p>
        </p:txBody>
      </p:sp>
      <p:sp>
        <p:nvSpPr>
          <p:cNvPr id="3" name="Round Diagonal Corner Rectangle 2">
            <a:extLst>
              <a:ext uri="{FF2B5EF4-FFF2-40B4-BE49-F238E27FC236}">
                <a16:creationId xmlns:a16="http://schemas.microsoft.com/office/drawing/2014/main" id="{A88F5E5A-E4DB-0764-2732-66BF5FA58E22}"/>
              </a:ext>
              <a:ext uri="{C183D7F6-B498-43B3-948B-1728B52AA6E4}">
                <adec:decorative xmlns:adec="http://schemas.microsoft.com/office/drawing/2017/decorative" val="1"/>
              </a:ext>
            </a:extLst>
          </p:cNvPr>
          <p:cNvSpPr/>
          <p:nvPr/>
        </p:nvSpPr>
        <p:spPr>
          <a:xfrm>
            <a:off x="7741085" y="-9599"/>
            <a:ext cx="4450916" cy="2743604"/>
          </a:xfrm>
          <a:prstGeom prst="round2DiagRect">
            <a:avLst>
              <a:gd name="adj1" fmla="val 24849"/>
              <a:gd name="adj2" fmla="val 0"/>
            </a:avLst>
          </a:prstGeom>
          <a:solidFill>
            <a:srgbClr val="EDCC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858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AC4">
            <a:alpha val="76813"/>
          </a:srgbClr>
        </a:solidFill>
        <a:effectLst/>
      </p:bgPr>
    </p:bg>
    <p:spTree>
      <p:nvGrpSpPr>
        <p:cNvPr id="1" name=""/>
        <p:cNvGrpSpPr/>
        <p:nvPr/>
      </p:nvGrpSpPr>
      <p:grpSpPr>
        <a:xfrm>
          <a:off x="0" y="0"/>
          <a:ext cx="0" cy="0"/>
          <a:chOff x="0" y="0"/>
          <a:chExt cx="0" cy="0"/>
        </a:xfrm>
      </p:grpSpPr>
      <p:graphicFrame>
        <p:nvGraphicFramePr>
          <p:cNvPr id="62" name="Diagram 61" descr="Change Management Results, lack of standardization and formalization, fragmented communication, staff and skils gaps, limited risk management, underutilized tools.">
            <a:extLst>
              <a:ext uri="{FF2B5EF4-FFF2-40B4-BE49-F238E27FC236}">
                <a16:creationId xmlns:a16="http://schemas.microsoft.com/office/drawing/2014/main" id="{B01C65CC-E9E7-503F-BBEF-B4C6722B9705}"/>
              </a:ext>
            </a:extLst>
          </p:cNvPr>
          <p:cNvGraphicFramePr/>
          <p:nvPr>
            <p:extLst>
              <p:ext uri="{D42A27DB-BD31-4B8C-83A1-F6EECF244321}">
                <p14:modId xmlns:p14="http://schemas.microsoft.com/office/powerpoint/2010/main" val="3264380040"/>
              </p:ext>
            </p:extLst>
          </p:nvPr>
        </p:nvGraphicFramePr>
        <p:xfrm>
          <a:off x="5561556" y="4715298"/>
          <a:ext cx="6780850" cy="2142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9" name="Content Placeholder 58" descr="Incident Management Results. Staffing shortages, inconsistent/informal processes, communication gaps, skills gap, reactive service, inconsistent customre service culture.">
            <a:extLst>
              <a:ext uri="{FF2B5EF4-FFF2-40B4-BE49-F238E27FC236}">
                <a16:creationId xmlns:a16="http://schemas.microsoft.com/office/drawing/2014/main" id="{8371683C-D543-D82A-973E-A1E02042D87D}"/>
              </a:ext>
            </a:extLst>
          </p:cNvPr>
          <p:cNvGraphicFramePr>
            <a:graphicFrameLocks noGrp="1"/>
          </p:cNvGraphicFramePr>
          <p:nvPr>
            <p:ph idx="1"/>
            <p:extLst>
              <p:ext uri="{D42A27DB-BD31-4B8C-83A1-F6EECF244321}">
                <p14:modId xmlns:p14="http://schemas.microsoft.com/office/powerpoint/2010/main" val="2625379606"/>
              </p:ext>
            </p:extLst>
          </p:nvPr>
        </p:nvGraphicFramePr>
        <p:xfrm>
          <a:off x="3537923" y="1998557"/>
          <a:ext cx="6780850" cy="28608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6" name="Diagram 65" descr="Service Delivery Results, need for greater cross functional collaboration, inconsistent customer perception vs service intent, process and policy gaps, culture and vision alignment gaps.">
            <a:extLst>
              <a:ext uri="{FF2B5EF4-FFF2-40B4-BE49-F238E27FC236}">
                <a16:creationId xmlns:a16="http://schemas.microsoft.com/office/drawing/2014/main" id="{4088EF21-FC3E-4CDC-61AB-1809E4FCC81F}"/>
              </a:ext>
            </a:extLst>
          </p:cNvPr>
          <p:cNvGraphicFramePr/>
          <p:nvPr>
            <p:extLst>
              <p:ext uri="{D42A27DB-BD31-4B8C-83A1-F6EECF244321}">
                <p14:modId xmlns:p14="http://schemas.microsoft.com/office/powerpoint/2010/main" val="1229637873"/>
              </p:ext>
            </p:extLst>
          </p:nvPr>
        </p:nvGraphicFramePr>
        <p:xfrm>
          <a:off x="5442819" y="-393377"/>
          <a:ext cx="6749181" cy="32387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20" name="Group 19">
            <a:extLst>
              <a:ext uri="{FF2B5EF4-FFF2-40B4-BE49-F238E27FC236}">
                <a16:creationId xmlns:a16="http://schemas.microsoft.com/office/drawing/2014/main" id="{216B12A7-2B89-8D02-A3D4-CE48113D9910}"/>
              </a:ext>
              <a:ext uri="{C183D7F6-B498-43B3-948B-1728B52AA6E4}">
                <adec:decorative xmlns:adec="http://schemas.microsoft.com/office/drawing/2017/decorative" val="1"/>
              </a:ext>
            </a:extLst>
          </p:cNvPr>
          <p:cNvGrpSpPr/>
          <p:nvPr/>
        </p:nvGrpSpPr>
        <p:grpSpPr>
          <a:xfrm rot="21200521">
            <a:off x="61423" y="-1"/>
            <a:ext cx="2338217" cy="6858000"/>
            <a:chOff x="-1" y="0"/>
            <a:chExt cx="2338217" cy="6858000"/>
          </a:xfrm>
        </p:grpSpPr>
        <p:pic>
          <p:nvPicPr>
            <p:cNvPr id="18" name="Picture 17" descr="A person standing in front of a white screen&#10;&#10;AI-generated content may be incorrect.">
              <a:extLst>
                <a:ext uri="{FF2B5EF4-FFF2-40B4-BE49-F238E27FC236}">
                  <a16:creationId xmlns:a16="http://schemas.microsoft.com/office/drawing/2014/main" id="{0C5ED8EB-3DE2-3C71-E19C-6999BC2A6BFD}"/>
                </a:ext>
              </a:extLst>
            </p:cNvPr>
            <p:cNvPicPr>
              <a:picLocks noChangeAspect="1"/>
            </p:cNvPicPr>
            <p:nvPr/>
          </p:nvPicPr>
          <p:blipFill>
            <a:blip r:embed="rId18"/>
            <a:srcRect l="3549" t="11859" r="6283"/>
            <a:stretch/>
          </p:blipFill>
          <p:spPr>
            <a:xfrm rot="5400000">
              <a:off x="-1555559" y="1555558"/>
              <a:ext cx="5449334" cy="2338217"/>
            </a:xfrm>
            <a:prstGeom prst="rect">
              <a:avLst/>
            </a:prstGeom>
          </p:spPr>
        </p:pic>
        <p:pic>
          <p:nvPicPr>
            <p:cNvPr id="19" name="Picture 18" descr="A person standing in front of a white screen&#10;&#10;AI-generated content may be incorrect.">
              <a:extLst>
                <a:ext uri="{FF2B5EF4-FFF2-40B4-BE49-F238E27FC236}">
                  <a16:creationId xmlns:a16="http://schemas.microsoft.com/office/drawing/2014/main" id="{479D31F4-9569-62DA-5774-799C3D618747}"/>
                </a:ext>
              </a:extLst>
            </p:cNvPr>
            <p:cNvPicPr>
              <a:picLocks noChangeAspect="1"/>
            </p:cNvPicPr>
            <p:nvPr/>
          </p:nvPicPr>
          <p:blipFill>
            <a:blip r:embed="rId18"/>
            <a:srcRect l="9831" t="11859" r="18048"/>
            <a:stretch/>
          </p:blipFill>
          <p:spPr>
            <a:xfrm rot="16200000">
              <a:off x="-1010201" y="3509584"/>
              <a:ext cx="4358616" cy="2338216"/>
            </a:xfrm>
            <a:prstGeom prst="rect">
              <a:avLst/>
            </a:prstGeom>
          </p:spPr>
        </p:pic>
      </p:grpSp>
      <p:sp>
        <p:nvSpPr>
          <p:cNvPr id="5" name="Title 1">
            <a:extLst>
              <a:ext uri="{FF2B5EF4-FFF2-40B4-BE49-F238E27FC236}">
                <a16:creationId xmlns:a16="http://schemas.microsoft.com/office/drawing/2014/main" id="{D661D411-33D2-0814-07AC-F6F21F6F2F25}"/>
              </a:ext>
            </a:extLst>
          </p:cNvPr>
          <p:cNvSpPr>
            <a:spLocks noGrp="1"/>
          </p:cNvSpPr>
          <p:nvPr>
            <p:ph type="title"/>
          </p:nvPr>
        </p:nvSpPr>
        <p:spPr>
          <a:xfrm>
            <a:off x="211496" y="1003931"/>
            <a:ext cx="3138536" cy="2623989"/>
          </a:xfrm>
        </p:spPr>
        <p:txBody>
          <a:bodyPr vert="horz" lIns="91440" tIns="45720" rIns="91440" bIns="45720" rtlCol="0" anchor="b">
            <a:normAutofit/>
          </a:bodyPr>
          <a:lstStyle/>
          <a:p>
            <a:r>
              <a:rPr lang="en-US" b="1" dirty="0">
                <a:latin typeface="Source Sans Pro Black" panose="020B0503030403020204" pitchFamily="34" charset="0"/>
                <a:ea typeface="Source Sans Pro Black" panose="020B0503030403020204" pitchFamily="34" charset="0"/>
              </a:rPr>
              <a:t>Initial Results</a:t>
            </a:r>
          </a:p>
        </p:txBody>
      </p:sp>
    </p:spTree>
    <p:extLst>
      <p:ext uri="{BB962C8B-B14F-4D97-AF65-F5344CB8AC3E}">
        <p14:creationId xmlns:p14="http://schemas.microsoft.com/office/powerpoint/2010/main" val="572524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A88EB-B197-1286-53BF-73CA29EDC4D3}"/>
            </a:ext>
          </a:extLst>
        </p:cNvPr>
        <p:cNvGrpSpPr/>
        <p:nvPr/>
      </p:nvGrpSpPr>
      <p:grpSpPr>
        <a:xfrm>
          <a:off x="0" y="0"/>
          <a:ext cx="0" cy="0"/>
          <a:chOff x="0" y="0"/>
          <a:chExt cx="0" cy="0"/>
        </a:xfrm>
      </p:grpSpPr>
      <p:pic>
        <p:nvPicPr>
          <p:cNvPr id="22" name="Picture 21" descr="A tree on a hill with water in the background reflected in water in shades of pink, peach, orange, and green">
            <a:extLst>
              <a:ext uri="{FF2B5EF4-FFF2-40B4-BE49-F238E27FC236}">
                <a16:creationId xmlns:a16="http://schemas.microsoft.com/office/drawing/2014/main" id="{37785CA7-5053-A6F7-6A65-7C32C54BA5FE}"/>
              </a:ext>
            </a:extLst>
          </p:cNvPr>
          <p:cNvPicPr>
            <a:picLocks noChangeAspect="1"/>
          </p:cNvPicPr>
          <p:nvPr/>
        </p:nvPicPr>
        <p:blipFill>
          <a:blip r:embed="rId3"/>
          <a:srcRect l="4769"/>
          <a:stretch/>
        </p:blipFill>
        <p:spPr>
          <a:xfrm>
            <a:off x="4157471" y="-12981"/>
            <a:ext cx="8034529" cy="687098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extLst>
              <a:ext uri="{FF2B5EF4-FFF2-40B4-BE49-F238E27FC236}">
                <a16:creationId xmlns:a16="http://schemas.microsoft.com/office/drawing/2014/main" id="{D17FFB71-62B1-621D-C53C-3CB103173953}"/>
              </a:ext>
            </a:extLst>
          </p:cNvPr>
          <p:cNvSpPr>
            <a:spLocks noGrp="1"/>
          </p:cNvSpPr>
          <p:nvPr>
            <p:ph type="title"/>
          </p:nvPr>
        </p:nvSpPr>
        <p:spPr>
          <a:xfrm>
            <a:off x="259420" y="661755"/>
            <a:ext cx="4620584" cy="2623989"/>
          </a:xfrm>
        </p:spPr>
        <p:txBody>
          <a:bodyPr vert="horz" lIns="91440" tIns="45720" rIns="91440" bIns="45720" rtlCol="0" anchor="b">
            <a:normAutofit/>
          </a:bodyPr>
          <a:lstStyle/>
          <a:p>
            <a:r>
              <a:rPr lang="en-US" b="1" dirty="0">
                <a:latin typeface="Source Sans Pro Black" panose="020B0503030403020204" pitchFamily="34" charset="0"/>
                <a:ea typeface="Source Sans Pro Black" panose="020B0503030403020204" pitchFamily="34" charset="0"/>
              </a:rPr>
              <a:t>Final Thoughts &amp; Reflections</a:t>
            </a:r>
          </a:p>
        </p:txBody>
      </p:sp>
    </p:spTree>
    <p:extLst>
      <p:ext uri="{BB962C8B-B14F-4D97-AF65-F5344CB8AC3E}">
        <p14:creationId xmlns:p14="http://schemas.microsoft.com/office/powerpoint/2010/main" val="3954784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8023</TotalTime>
  <Words>937</Words>
  <Application>Microsoft Macintosh PowerPoint</Application>
  <PresentationFormat>Widescreen</PresentationFormat>
  <Paragraphs>65</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AppleSystemUIFont</vt:lpstr>
      <vt:lpstr>Aptos</vt:lpstr>
      <vt:lpstr>Aptos Display</vt:lpstr>
      <vt:lpstr>Arial</vt:lpstr>
      <vt:lpstr>Source Sans Pro</vt:lpstr>
      <vt:lpstr>Source Sans Pro Black</vt:lpstr>
      <vt:lpstr>Source Sans Pro Light</vt:lpstr>
      <vt:lpstr>Office Theme</vt:lpstr>
      <vt:lpstr>ESF IT Services ITIL Analysis</vt:lpstr>
      <vt:lpstr>The problem(s)</vt:lpstr>
      <vt:lpstr>Where I Started</vt:lpstr>
      <vt:lpstr>The Project</vt:lpstr>
      <vt:lpstr>Data Collection (Challenges &amp; Successes)</vt:lpstr>
      <vt:lpstr>Initial Results</vt:lpstr>
      <vt:lpstr>Final Thoughts &amp; 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Webb</dc:creator>
  <cp:lastModifiedBy>Jennifer Webb</cp:lastModifiedBy>
  <cp:revision>36</cp:revision>
  <dcterms:created xsi:type="dcterms:W3CDTF">2025-04-30T23:41:57Z</dcterms:created>
  <dcterms:modified xsi:type="dcterms:W3CDTF">2025-05-06T17:57:07Z</dcterms:modified>
</cp:coreProperties>
</file>