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4"/>
  </p:notesMasterIdLst>
  <p:handoutMasterIdLst>
    <p:handoutMasterId r:id="rId15"/>
  </p:handoutMasterIdLst>
  <p:sldIdLst>
    <p:sldId id="256" r:id="rId5"/>
    <p:sldId id="257" r:id="rId6"/>
    <p:sldId id="279" r:id="rId7"/>
    <p:sldId id="278" r:id="rId8"/>
    <p:sldId id="282" r:id="rId9"/>
    <p:sldId id="280" r:id="rId10"/>
    <p:sldId id="283" r:id="rId11"/>
    <p:sldId id="271" r:id="rId12"/>
    <p:sldId id="28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9379"/>
    <a:srgbClr val="343434"/>
    <a:srgbClr val="898989"/>
    <a:srgbClr val="56565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F235FC-25E7-4110-A1A5-D017F4758B35}" v="111" dt="2025-05-06T15:44:56.8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824" autoAdjust="0"/>
  </p:normalViewPr>
  <p:slideViewPr>
    <p:cSldViewPr snapToGrid="0">
      <p:cViewPr varScale="1">
        <p:scale>
          <a:sx n="50" d="100"/>
          <a:sy n="50" d="100"/>
        </p:scale>
        <p:origin x="556" y="28"/>
      </p:cViewPr>
      <p:guideLst/>
    </p:cSldViewPr>
  </p:slideViewPr>
  <p:outlineViewPr>
    <p:cViewPr>
      <p:scale>
        <a:sx n="33" d="100"/>
        <a:sy n="33" d="100"/>
      </p:scale>
      <p:origin x="0" y="-288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2708" y="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wwad, Hasan" userId="a6258e9e-0b42-4aad-ac1b-288888d30ffc" providerId="ADAL" clId="{66F235FC-25E7-4110-A1A5-D017F4758B35}"/>
    <pc:docChg chg="undo custSel addSld delSld modSld sldOrd">
      <pc:chgData name="Awwad, Hasan" userId="a6258e9e-0b42-4aad-ac1b-288888d30ffc" providerId="ADAL" clId="{66F235FC-25E7-4110-A1A5-D017F4758B35}" dt="2025-05-07T17:31:24.560" v="9368" actId="2085"/>
      <pc:docMkLst>
        <pc:docMk/>
      </pc:docMkLst>
      <pc:sldChg chg="modSp mod setBg modNotesTx">
        <pc:chgData name="Awwad, Hasan" userId="a6258e9e-0b42-4aad-ac1b-288888d30ffc" providerId="ADAL" clId="{66F235FC-25E7-4110-A1A5-D017F4758B35}" dt="2025-05-05T22:38:32.611" v="3307" actId="20577"/>
        <pc:sldMkLst>
          <pc:docMk/>
          <pc:sldMk cId="2586058810" sldId="256"/>
        </pc:sldMkLst>
        <pc:spChg chg="mod">
          <ac:chgData name="Awwad, Hasan" userId="a6258e9e-0b42-4aad-ac1b-288888d30ffc" providerId="ADAL" clId="{66F235FC-25E7-4110-A1A5-D017F4758B35}" dt="2025-05-05T22:38:32.611" v="3307" actId="20577"/>
          <ac:spMkLst>
            <pc:docMk/>
            <pc:sldMk cId="2586058810" sldId="256"/>
            <ac:spMk id="2" creationId="{CFE75451-6A4B-484B-9ED1-353CCE25B0F4}"/>
          </ac:spMkLst>
        </pc:spChg>
        <pc:spChg chg="mod">
          <ac:chgData name="Awwad, Hasan" userId="a6258e9e-0b42-4aad-ac1b-288888d30ffc" providerId="ADAL" clId="{66F235FC-25E7-4110-A1A5-D017F4758B35}" dt="2025-04-29T18:12:02.881" v="149" actId="255"/>
          <ac:spMkLst>
            <pc:docMk/>
            <pc:sldMk cId="2586058810" sldId="256"/>
            <ac:spMk id="3" creationId="{C6F70D3B-C04C-1898-6214-039DE56E39CE}"/>
          </ac:spMkLst>
        </pc:spChg>
      </pc:sldChg>
      <pc:sldChg chg="addSp delSp modSp mod">
        <pc:chgData name="Awwad, Hasan" userId="a6258e9e-0b42-4aad-ac1b-288888d30ffc" providerId="ADAL" clId="{66F235FC-25E7-4110-A1A5-D017F4758B35}" dt="2025-05-07T13:53:06.313" v="9260" actId="1076"/>
        <pc:sldMkLst>
          <pc:docMk/>
          <pc:sldMk cId="1713219598" sldId="257"/>
        </pc:sldMkLst>
        <pc:spChg chg="mod">
          <ac:chgData name="Awwad, Hasan" userId="a6258e9e-0b42-4aad-ac1b-288888d30ffc" providerId="ADAL" clId="{66F235FC-25E7-4110-A1A5-D017F4758B35}" dt="2025-05-05T21:38:14.794" v="2295" actId="1076"/>
          <ac:spMkLst>
            <pc:docMk/>
            <pc:sldMk cId="1713219598" sldId="257"/>
            <ac:spMk id="2" creationId="{1BEF5859-10C9-4588-9727-B9362E26C29D}"/>
          </ac:spMkLst>
        </pc:spChg>
        <pc:spChg chg="mod">
          <ac:chgData name="Awwad, Hasan" userId="a6258e9e-0b42-4aad-ac1b-288888d30ffc" providerId="ADAL" clId="{66F235FC-25E7-4110-A1A5-D017F4758B35}" dt="2025-05-07T13:53:06.313" v="9260" actId="1076"/>
          <ac:spMkLst>
            <pc:docMk/>
            <pc:sldMk cId="1713219598" sldId="257"/>
            <ac:spMk id="3" creationId="{5671D7E5-EF66-4BCD-8DAA-E9061157F0BE}"/>
          </ac:spMkLst>
        </pc:spChg>
      </pc:sldChg>
      <pc:sldChg chg="addSp delSp modSp del mod">
        <pc:chgData name="Awwad, Hasan" userId="a6258e9e-0b42-4aad-ac1b-288888d30ffc" providerId="ADAL" clId="{66F235FC-25E7-4110-A1A5-D017F4758B35}" dt="2025-05-05T14:26:22.698" v="661" actId="2696"/>
        <pc:sldMkLst>
          <pc:docMk/>
          <pc:sldMk cId="3571516367" sldId="258"/>
        </pc:sldMkLst>
      </pc:sldChg>
      <pc:sldChg chg="addSp delSp modSp del mod setBg">
        <pc:chgData name="Awwad, Hasan" userId="a6258e9e-0b42-4aad-ac1b-288888d30ffc" providerId="ADAL" clId="{66F235FC-25E7-4110-A1A5-D017F4758B35}" dt="2025-05-07T13:51:12.508" v="9240" actId="47"/>
        <pc:sldMkLst>
          <pc:docMk/>
          <pc:sldMk cId="1742861620" sldId="266"/>
        </pc:sldMkLst>
      </pc:sldChg>
      <pc:sldChg chg="addSp delSp modSp mod setBg modNotesTx">
        <pc:chgData name="Awwad, Hasan" userId="a6258e9e-0b42-4aad-ac1b-288888d30ffc" providerId="ADAL" clId="{66F235FC-25E7-4110-A1A5-D017F4758B35}" dt="2025-05-06T16:07:53.295" v="9018" actId="20577"/>
        <pc:sldMkLst>
          <pc:docMk/>
          <pc:sldMk cId="1969787568" sldId="271"/>
        </pc:sldMkLst>
        <pc:spChg chg="mod">
          <ac:chgData name="Awwad, Hasan" userId="a6258e9e-0b42-4aad-ac1b-288888d30ffc" providerId="ADAL" clId="{66F235FC-25E7-4110-A1A5-D017F4758B35}" dt="2025-05-06T00:08:39.079" v="5922" actId="1076"/>
          <ac:spMkLst>
            <pc:docMk/>
            <pc:sldMk cId="1969787568" sldId="271"/>
            <ac:spMk id="2" creationId="{8BDF1EDE-5423-435C-B149-87AB1BC22B83}"/>
          </ac:spMkLst>
        </pc:spChg>
        <pc:spChg chg="del mod">
          <ac:chgData name="Awwad, Hasan" userId="a6258e9e-0b42-4aad-ac1b-288888d30ffc" providerId="ADAL" clId="{66F235FC-25E7-4110-A1A5-D017F4758B35}" dt="2025-05-06T00:08:11.845" v="5920" actId="478"/>
          <ac:spMkLst>
            <pc:docMk/>
            <pc:sldMk cId="1969787568" sldId="271"/>
            <ac:spMk id="3" creationId="{AF64C29E-DF30-4DC6-AB95-2016F9A703B6}"/>
          </ac:spMkLst>
        </pc:spChg>
        <pc:spChg chg="add mod ord">
          <ac:chgData name="Awwad, Hasan" userId="a6258e9e-0b42-4aad-ac1b-288888d30ffc" providerId="ADAL" clId="{66F235FC-25E7-4110-A1A5-D017F4758B35}" dt="2025-05-06T01:21:43.017" v="7966" actId="20577"/>
          <ac:spMkLst>
            <pc:docMk/>
            <pc:sldMk cId="1969787568" sldId="271"/>
            <ac:spMk id="7" creationId="{CE8E1A0D-A784-63AA-0114-52A30E59DC15}"/>
          </ac:spMkLst>
        </pc:spChg>
        <pc:spChg chg="add mod">
          <ac:chgData name="Awwad, Hasan" userId="a6258e9e-0b42-4aad-ac1b-288888d30ffc" providerId="ADAL" clId="{66F235FC-25E7-4110-A1A5-D017F4758B35}" dt="2025-05-06T16:07:53.295" v="9018" actId="20577"/>
          <ac:spMkLst>
            <pc:docMk/>
            <pc:sldMk cId="1969787568" sldId="271"/>
            <ac:spMk id="8" creationId="{76AD3180-4B8F-9CD6-9060-1672DED1383E}"/>
          </ac:spMkLst>
        </pc:spChg>
        <pc:picChg chg="add mod ord modCrop">
          <ac:chgData name="Awwad, Hasan" userId="a6258e9e-0b42-4aad-ac1b-288888d30ffc" providerId="ADAL" clId="{66F235FC-25E7-4110-A1A5-D017F4758B35}" dt="2025-05-06T01:19:20.896" v="7944" actId="13244"/>
          <ac:picMkLst>
            <pc:docMk/>
            <pc:sldMk cId="1969787568" sldId="271"/>
            <ac:picMk id="5" creationId="{6FD19BFD-7FC9-1D6E-D5C3-412EB63DBE64}"/>
          </ac:picMkLst>
        </pc:picChg>
      </pc:sldChg>
      <pc:sldChg chg="addSp delSp modSp mod ord modMedia setBg modClrScheme delAnim chgLayout modNotesTx">
        <pc:chgData name="Awwad, Hasan" userId="a6258e9e-0b42-4aad-ac1b-288888d30ffc" providerId="ADAL" clId="{66F235FC-25E7-4110-A1A5-D017F4758B35}" dt="2025-05-07T17:28:00.291" v="9362" actId="20577"/>
        <pc:sldMkLst>
          <pc:docMk/>
          <pc:sldMk cId="608796113" sldId="278"/>
        </pc:sldMkLst>
        <pc:spChg chg="mod">
          <ac:chgData name="Awwad, Hasan" userId="a6258e9e-0b42-4aad-ac1b-288888d30ffc" providerId="ADAL" clId="{66F235FC-25E7-4110-A1A5-D017F4758B35}" dt="2025-05-05T21:08:54.714" v="1848" actId="1076"/>
          <ac:spMkLst>
            <pc:docMk/>
            <pc:sldMk cId="608796113" sldId="278"/>
            <ac:spMk id="2" creationId="{9528DBD1-DB29-D44F-FD5A-3071BB37EF37}"/>
          </ac:spMkLst>
        </pc:spChg>
        <pc:spChg chg="add mod">
          <ac:chgData name="Awwad, Hasan" userId="a6258e9e-0b42-4aad-ac1b-288888d30ffc" providerId="ADAL" clId="{66F235FC-25E7-4110-A1A5-D017F4758B35}" dt="2025-05-05T23:51:43.566" v="5083" actId="20577"/>
          <ac:spMkLst>
            <pc:docMk/>
            <pc:sldMk cId="608796113" sldId="278"/>
            <ac:spMk id="10" creationId="{0ACC0966-D24B-8C68-9AD1-B1882E3A93E5}"/>
          </ac:spMkLst>
        </pc:spChg>
        <pc:picChg chg="add mod ord">
          <ac:chgData name="Awwad, Hasan" userId="a6258e9e-0b42-4aad-ac1b-288888d30ffc" providerId="ADAL" clId="{66F235FC-25E7-4110-A1A5-D017F4758B35}" dt="2025-05-05T23:13:01.391" v="3973"/>
          <ac:picMkLst>
            <pc:docMk/>
            <pc:sldMk cId="608796113" sldId="278"/>
            <ac:picMk id="5" creationId="{3D74CFA6-C31E-E678-675A-08F16D55C673}"/>
          </ac:picMkLst>
        </pc:picChg>
      </pc:sldChg>
      <pc:sldChg chg="addSp delSp modSp mod setBg modNotesTx">
        <pc:chgData name="Awwad, Hasan" userId="a6258e9e-0b42-4aad-ac1b-288888d30ffc" providerId="ADAL" clId="{66F235FC-25E7-4110-A1A5-D017F4758B35}" dt="2025-05-06T01:55:33.174" v="8618" actId="20577"/>
        <pc:sldMkLst>
          <pc:docMk/>
          <pc:sldMk cId="2241459136" sldId="279"/>
        </pc:sldMkLst>
        <pc:spChg chg="mod">
          <ac:chgData name="Awwad, Hasan" userId="a6258e9e-0b42-4aad-ac1b-288888d30ffc" providerId="ADAL" clId="{66F235FC-25E7-4110-A1A5-D017F4758B35}" dt="2025-05-05T22:38:21.302" v="3284" actId="20577"/>
          <ac:spMkLst>
            <pc:docMk/>
            <pc:sldMk cId="2241459136" sldId="279"/>
            <ac:spMk id="2" creationId="{818AFA5E-469B-2BFC-9D4E-BD1EC6E48CA0}"/>
          </ac:spMkLst>
        </pc:spChg>
        <pc:spChg chg="add mod">
          <ac:chgData name="Awwad, Hasan" userId="a6258e9e-0b42-4aad-ac1b-288888d30ffc" providerId="ADAL" clId="{66F235FC-25E7-4110-A1A5-D017F4758B35}" dt="2025-05-06T01:55:21.366" v="8616" actId="20577"/>
          <ac:spMkLst>
            <pc:docMk/>
            <pc:sldMk cId="2241459136" sldId="279"/>
            <ac:spMk id="12" creationId="{403B499F-D73F-0A31-C6A7-D3514FE37952}"/>
          </ac:spMkLst>
        </pc:spChg>
        <pc:picChg chg="add mod ord">
          <ac:chgData name="Awwad, Hasan" userId="a6258e9e-0b42-4aad-ac1b-288888d30ffc" providerId="ADAL" clId="{66F235FC-25E7-4110-A1A5-D017F4758B35}" dt="2025-05-05T23:12:57.982" v="3972"/>
          <ac:picMkLst>
            <pc:docMk/>
            <pc:sldMk cId="2241459136" sldId="279"/>
            <ac:picMk id="11" creationId="{798EC0C8-4D67-2913-4988-D9F0B7A17D01}"/>
          </ac:picMkLst>
        </pc:picChg>
      </pc:sldChg>
      <pc:sldChg chg="addSp delSp modSp mod setBg modNotesTx">
        <pc:chgData name="Awwad, Hasan" userId="a6258e9e-0b42-4aad-ac1b-288888d30ffc" providerId="ADAL" clId="{66F235FC-25E7-4110-A1A5-D017F4758B35}" dt="2025-05-06T16:39:48.457" v="9239" actId="20577"/>
        <pc:sldMkLst>
          <pc:docMk/>
          <pc:sldMk cId="334696707" sldId="280"/>
        </pc:sldMkLst>
        <pc:spChg chg="mod">
          <ac:chgData name="Awwad, Hasan" userId="a6258e9e-0b42-4aad-ac1b-288888d30ffc" providerId="ADAL" clId="{66F235FC-25E7-4110-A1A5-D017F4758B35}" dt="2025-05-05T22:39:17.286" v="3330" actId="20577"/>
          <ac:spMkLst>
            <pc:docMk/>
            <pc:sldMk cId="334696707" sldId="280"/>
            <ac:spMk id="2" creationId="{566C97BE-403B-122E-90D1-2788978A0B6F}"/>
          </ac:spMkLst>
        </pc:spChg>
        <pc:spChg chg="add mod">
          <ac:chgData name="Awwad, Hasan" userId="a6258e9e-0b42-4aad-ac1b-288888d30ffc" providerId="ADAL" clId="{66F235FC-25E7-4110-A1A5-D017F4758B35}" dt="2025-05-05T22:11:26.877" v="2867" actId="1076"/>
          <ac:spMkLst>
            <pc:docMk/>
            <pc:sldMk cId="334696707" sldId="280"/>
            <ac:spMk id="5" creationId="{29483F2D-95B4-29E7-1CBF-51A84B467C13}"/>
          </ac:spMkLst>
        </pc:spChg>
      </pc:sldChg>
      <pc:sldChg chg="addSp delSp modSp del mod setBg">
        <pc:chgData name="Awwad, Hasan" userId="a6258e9e-0b42-4aad-ac1b-288888d30ffc" providerId="ADAL" clId="{66F235FC-25E7-4110-A1A5-D017F4758B35}" dt="2025-05-05T22:31:55.176" v="3204" actId="47"/>
        <pc:sldMkLst>
          <pc:docMk/>
          <pc:sldMk cId="103458723" sldId="281"/>
        </pc:sldMkLst>
      </pc:sldChg>
      <pc:sldChg chg="addSp delSp modSp add del mod">
        <pc:chgData name="Awwad, Hasan" userId="a6258e9e-0b42-4aad-ac1b-288888d30ffc" providerId="ADAL" clId="{66F235FC-25E7-4110-A1A5-D017F4758B35}" dt="2025-05-05T14:15:05.432" v="496" actId="2696"/>
        <pc:sldMkLst>
          <pc:docMk/>
          <pc:sldMk cId="428340098" sldId="282"/>
        </pc:sldMkLst>
      </pc:sldChg>
      <pc:sldChg chg="del">
        <pc:chgData name="Awwad, Hasan" userId="a6258e9e-0b42-4aad-ac1b-288888d30ffc" providerId="ADAL" clId="{66F235FC-25E7-4110-A1A5-D017F4758B35}" dt="2025-05-05T14:05:32.628" v="413" actId="2696"/>
        <pc:sldMkLst>
          <pc:docMk/>
          <pc:sldMk cId="636929804" sldId="282"/>
        </pc:sldMkLst>
      </pc:sldChg>
      <pc:sldChg chg="addSp delSp modSp add mod ord setBg modNotesTx">
        <pc:chgData name="Awwad, Hasan" userId="a6258e9e-0b42-4aad-ac1b-288888d30ffc" providerId="ADAL" clId="{66F235FC-25E7-4110-A1A5-D017F4758B35}" dt="2025-05-06T16:33:05.781" v="9238" actId="20577"/>
        <pc:sldMkLst>
          <pc:docMk/>
          <pc:sldMk cId="4152137411" sldId="282"/>
        </pc:sldMkLst>
        <pc:spChg chg="mod">
          <ac:chgData name="Awwad, Hasan" userId="a6258e9e-0b42-4aad-ac1b-288888d30ffc" providerId="ADAL" clId="{66F235FC-25E7-4110-A1A5-D017F4758B35}" dt="2025-05-05T21:39:51.101" v="2304" actId="1076"/>
          <ac:spMkLst>
            <pc:docMk/>
            <pc:sldMk cId="4152137411" sldId="282"/>
            <ac:spMk id="2" creationId="{8341EF99-9771-FD18-8A02-233CEB537619}"/>
          </ac:spMkLst>
        </pc:spChg>
        <pc:spChg chg="add mod">
          <ac:chgData name="Awwad, Hasan" userId="a6258e9e-0b42-4aad-ac1b-288888d30ffc" providerId="ADAL" clId="{66F235FC-25E7-4110-A1A5-D017F4758B35}" dt="2025-05-06T00:55:33.833" v="7758" actId="20577"/>
          <ac:spMkLst>
            <pc:docMk/>
            <pc:sldMk cId="4152137411" sldId="282"/>
            <ac:spMk id="7" creationId="{9646375C-D924-6013-66E1-1C7E3629B6E2}"/>
          </ac:spMkLst>
        </pc:spChg>
        <pc:picChg chg="add mod ord">
          <ac:chgData name="Awwad, Hasan" userId="a6258e9e-0b42-4aad-ac1b-288888d30ffc" providerId="ADAL" clId="{66F235FC-25E7-4110-A1A5-D017F4758B35}" dt="2025-05-05T23:13:04.414" v="3974"/>
          <ac:picMkLst>
            <pc:docMk/>
            <pc:sldMk cId="4152137411" sldId="282"/>
            <ac:picMk id="6" creationId="{0284BE3C-99F4-1B94-D51C-D723982D05AA}"/>
          </ac:picMkLst>
        </pc:picChg>
      </pc:sldChg>
      <pc:sldChg chg="new del">
        <pc:chgData name="Awwad, Hasan" userId="a6258e9e-0b42-4aad-ac1b-288888d30ffc" providerId="ADAL" clId="{66F235FC-25E7-4110-A1A5-D017F4758B35}" dt="2025-05-05T20:51:25.502" v="1663" actId="47"/>
        <pc:sldMkLst>
          <pc:docMk/>
          <pc:sldMk cId="474489442" sldId="283"/>
        </pc:sldMkLst>
      </pc:sldChg>
      <pc:sldChg chg="del">
        <pc:chgData name="Awwad, Hasan" userId="a6258e9e-0b42-4aad-ac1b-288888d30ffc" providerId="ADAL" clId="{66F235FC-25E7-4110-A1A5-D017F4758B35}" dt="2025-05-05T14:06:55.848" v="452" actId="2696"/>
        <pc:sldMkLst>
          <pc:docMk/>
          <pc:sldMk cId="1658164610" sldId="283"/>
        </pc:sldMkLst>
      </pc:sldChg>
      <pc:sldChg chg="addSp delSp modSp new mod setBg modClrScheme chgLayout modNotesTx">
        <pc:chgData name="Awwad, Hasan" userId="a6258e9e-0b42-4aad-ac1b-288888d30ffc" providerId="ADAL" clId="{66F235FC-25E7-4110-A1A5-D017F4758B35}" dt="2025-05-07T13:53:30.029" v="9262" actId="113"/>
        <pc:sldMkLst>
          <pc:docMk/>
          <pc:sldMk cId="1955128068" sldId="283"/>
        </pc:sldMkLst>
        <pc:spChg chg="add mod">
          <ac:chgData name="Awwad, Hasan" userId="a6258e9e-0b42-4aad-ac1b-288888d30ffc" providerId="ADAL" clId="{66F235FC-25E7-4110-A1A5-D017F4758B35}" dt="2025-05-05T23:09:08.012" v="3964" actId="33553"/>
          <ac:spMkLst>
            <pc:docMk/>
            <pc:sldMk cId="1955128068" sldId="283"/>
            <ac:spMk id="8" creationId="{63E0C706-785A-2F97-ED1C-34AB7FB83BB4}"/>
          </ac:spMkLst>
        </pc:spChg>
        <pc:spChg chg="add mod">
          <ac:chgData name="Awwad, Hasan" userId="a6258e9e-0b42-4aad-ac1b-288888d30ffc" providerId="ADAL" clId="{66F235FC-25E7-4110-A1A5-D017F4758B35}" dt="2025-05-07T13:53:23.916" v="9261" actId="113"/>
          <ac:spMkLst>
            <pc:docMk/>
            <pc:sldMk cId="1955128068" sldId="283"/>
            <ac:spMk id="9" creationId="{18786AC0-B4BD-5629-7DF7-13A078C1592D}"/>
          </ac:spMkLst>
        </pc:spChg>
        <pc:spChg chg="add mod">
          <ac:chgData name="Awwad, Hasan" userId="a6258e9e-0b42-4aad-ac1b-288888d30ffc" providerId="ADAL" clId="{66F235FC-25E7-4110-A1A5-D017F4758B35}" dt="2025-05-07T13:53:30.029" v="9262" actId="113"/>
          <ac:spMkLst>
            <pc:docMk/>
            <pc:sldMk cId="1955128068" sldId="283"/>
            <ac:spMk id="10" creationId="{118A5B03-22B9-2022-9C4D-1ABB445CCF58}"/>
          </ac:spMkLst>
        </pc:spChg>
        <pc:picChg chg="add mod ord">
          <ac:chgData name="Awwad, Hasan" userId="a6258e9e-0b42-4aad-ac1b-288888d30ffc" providerId="ADAL" clId="{66F235FC-25E7-4110-A1A5-D017F4758B35}" dt="2025-05-05T23:13:11.760" v="3975"/>
          <ac:picMkLst>
            <pc:docMk/>
            <pc:sldMk cId="1955128068" sldId="283"/>
            <ac:picMk id="7" creationId="{A28E71DD-C896-2F32-D205-B36C69DA7945}"/>
          </ac:picMkLst>
        </pc:picChg>
        <pc:cxnChg chg="add mod">
          <ac:chgData name="Awwad, Hasan" userId="a6258e9e-0b42-4aad-ac1b-288888d30ffc" providerId="ADAL" clId="{66F235FC-25E7-4110-A1A5-D017F4758B35}" dt="2025-05-05T23:08:48.596" v="3963" actId="962"/>
          <ac:cxnSpMkLst>
            <pc:docMk/>
            <pc:sldMk cId="1955128068" sldId="283"/>
            <ac:cxnSpMk id="15" creationId="{7723FE26-252A-8EBB-71F7-F69C2F3BE74A}"/>
          </ac:cxnSpMkLst>
        </pc:cxnChg>
      </pc:sldChg>
      <pc:sldChg chg="new del">
        <pc:chgData name="Awwad, Hasan" userId="a6258e9e-0b42-4aad-ac1b-288888d30ffc" providerId="ADAL" clId="{66F235FC-25E7-4110-A1A5-D017F4758B35}" dt="2025-05-05T20:46:54.600" v="1647" actId="47"/>
        <pc:sldMkLst>
          <pc:docMk/>
          <pc:sldMk cId="2033615578" sldId="283"/>
        </pc:sldMkLst>
      </pc:sldChg>
      <pc:sldChg chg="new del">
        <pc:chgData name="Awwad, Hasan" userId="a6258e9e-0b42-4aad-ac1b-288888d30ffc" providerId="ADAL" clId="{66F235FC-25E7-4110-A1A5-D017F4758B35}" dt="2025-05-05T20:48:02.582" v="1649" actId="47"/>
        <pc:sldMkLst>
          <pc:docMk/>
          <pc:sldMk cId="3069745990" sldId="283"/>
        </pc:sldMkLst>
      </pc:sldChg>
      <pc:sldChg chg="new del setBg">
        <pc:chgData name="Awwad, Hasan" userId="a6258e9e-0b42-4aad-ac1b-288888d30ffc" providerId="ADAL" clId="{66F235FC-25E7-4110-A1A5-D017F4758B35}" dt="2025-05-05T20:51:27.121" v="1664" actId="47"/>
        <pc:sldMkLst>
          <pc:docMk/>
          <pc:sldMk cId="1178437780" sldId="284"/>
        </pc:sldMkLst>
      </pc:sldChg>
      <pc:sldChg chg="del">
        <pc:chgData name="Awwad, Hasan" userId="a6258e9e-0b42-4aad-ac1b-288888d30ffc" providerId="ADAL" clId="{66F235FC-25E7-4110-A1A5-D017F4758B35}" dt="2025-05-05T14:06:51.340" v="451" actId="2696"/>
        <pc:sldMkLst>
          <pc:docMk/>
          <pc:sldMk cId="2403577982" sldId="284"/>
        </pc:sldMkLst>
      </pc:sldChg>
      <pc:sldChg chg="addSp delSp modSp add del mod modNotesTx">
        <pc:chgData name="Awwad, Hasan" userId="a6258e9e-0b42-4aad-ac1b-288888d30ffc" providerId="ADAL" clId="{66F235FC-25E7-4110-A1A5-D017F4758B35}" dt="2025-05-06T15:45:04.985" v="8629" actId="47"/>
        <pc:sldMkLst>
          <pc:docMk/>
          <pc:sldMk cId="3409577524" sldId="284"/>
        </pc:sldMkLst>
        <pc:spChg chg="mod">
          <ac:chgData name="Awwad, Hasan" userId="a6258e9e-0b42-4aad-ac1b-288888d30ffc" providerId="ADAL" clId="{66F235FC-25E7-4110-A1A5-D017F4758B35}" dt="2025-05-06T15:44:06.751" v="8621" actId="1076"/>
          <ac:spMkLst>
            <pc:docMk/>
            <pc:sldMk cId="3409577524" sldId="284"/>
            <ac:spMk id="2" creationId="{5CE23664-5ED0-20FA-CA40-5456C7593665}"/>
          </ac:spMkLst>
        </pc:spChg>
        <pc:spChg chg="add mod">
          <ac:chgData name="Awwad, Hasan" userId="a6258e9e-0b42-4aad-ac1b-288888d30ffc" providerId="ADAL" clId="{66F235FC-25E7-4110-A1A5-D017F4758B35}" dt="2025-05-06T01:20:35.954" v="7945" actId="1076"/>
          <ac:spMkLst>
            <pc:docMk/>
            <pc:sldMk cId="3409577524" sldId="284"/>
            <ac:spMk id="3" creationId="{EE35993A-5EB2-A1D4-2A99-FECEAC1F623A}"/>
          </ac:spMkLst>
        </pc:spChg>
        <pc:spChg chg="del">
          <ac:chgData name="Awwad, Hasan" userId="a6258e9e-0b42-4aad-ac1b-288888d30ffc" providerId="ADAL" clId="{66F235FC-25E7-4110-A1A5-D017F4758B35}" dt="2025-05-06T01:07:55.868" v="7812" actId="478"/>
          <ac:spMkLst>
            <pc:docMk/>
            <pc:sldMk cId="3409577524" sldId="284"/>
            <ac:spMk id="7" creationId="{C1A32A7D-1F55-8F90-CEC6-D7AE5718F730}"/>
          </ac:spMkLst>
        </pc:spChg>
        <pc:spChg chg="del mod">
          <ac:chgData name="Awwad, Hasan" userId="a6258e9e-0b42-4aad-ac1b-288888d30ffc" providerId="ADAL" clId="{66F235FC-25E7-4110-A1A5-D017F4758B35}" dt="2025-05-06T01:07:53.369" v="7811" actId="478"/>
          <ac:spMkLst>
            <pc:docMk/>
            <pc:sldMk cId="3409577524" sldId="284"/>
            <ac:spMk id="8" creationId="{44ED37E6-62FE-6A00-110E-70CDC466CDAF}"/>
          </ac:spMkLst>
        </pc:spChg>
        <pc:picChg chg="del">
          <ac:chgData name="Awwad, Hasan" userId="a6258e9e-0b42-4aad-ac1b-288888d30ffc" providerId="ADAL" clId="{66F235FC-25E7-4110-A1A5-D017F4758B35}" dt="2025-05-06T01:08:10.823" v="7814" actId="478"/>
          <ac:picMkLst>
            <pc:docMk/>
            <pc:sldMk cId="3409577524" sldId="284"/>
            <ac:picMk id="5" creationId="{B08D545A-D7C4-5180-E9AC-80962E21119A}"/>
          </ac:picMkLst>
        </pc:picChg>
      </pc:sldChg>
      <pc:sldChg chg="addSp delSp modSp add mod modNotesTx">
        <pc:chgData name="Awwad, Hasan" userId="a6258e9e-0b42-4aad-ac1b-288888d30ffc" providerId="ADAL" clId="{66F235FC-25E7-4110-A1A5-D017F4758B35}" dt="2025-05-07T17:31:24.560" v="9368" actId="2085"/>
        <pc:sldMkLst>
          <pc:docMk/>
          <pc:sldMk cId="697937641" sldId="285"/>
        </pc:sldMkLst>
        <pc:spChg chg="mod">
          <ac:chgData name="Awwad, Hasan" userId="a6258e9e-0b42-4aad-ac1b-288888d30ffc" providerId="ADAL" clId="{66F235FC-25E7-4110-A1A5-D017F4758B35}" dt="2025-05-06T15:45:16.840" v="8638" actId="20577"/>
          <ac:spMkLst>
            <pc:docMk/>
            <pc:sldMk cId="697937641" sldId="285"/>
            <ac:spMk id="2" creationId="{AEA041D2-E1B8-3B36-38D9-FADF224335D0}"/>
          </ac:spMkLst>
        </pc:spChg>
        <pc:spChg chg="add mod">
          <ac:chgData name="Awwad, Hasan" userId="a6258e9e-0b42-4aad-ac1b-288888d30ffc" providerId="ADAL" clId="{66F235FC-25E7-4110-A1A5-D017F4758B35}" dt="2025-05-07T17:31:24.560" v="9368" actId="2085"/>
          <ac:spMkLst>
            <pc:docMk/>
            <pc:sldMk cId="697937641" sldId="285"/>
            <ac:spMk id="3" creationId="{02CB1074-F412-73DB-E4B0-420D33134F41}"/>
          </ac:spMkLst>
        </pc:spChg>
        <pc:spChg chg="del">
          <ac:chgData name="Awwad, Hasan" userId="a6258e9e-0b42-4aad-ac1b-288888d30ffc" providerId="ADAL" clId="{66F235FC-25E7-4110-A1A5-D017F4758B35}" dt="2025-05-06T15:44:40.042" v="8625" actId="478"/>
          <ac:spMkLst>
            <pc:docMk/>
            <pc:sldMk cId="697937641" sldId="285"/>
            <ac:spMk id="7" creationId="{5FB121C9-58B3-6874-08C4-067556741810}"/>
          </ac:spMkLst>
        </pc:spChg>
        <pc:spChg chg="del">
          <ac:chgData name="Awwad, Hasan" userId="a6258e9e-0b42-4aad-ac1b-288888d30ffc" providerId="ADAL" clId="{66F235FC-25E7-4110-A1A5-D017F4758B35}" dt="2025-05-06T15:44:35.907" v="8623" actId="478"/>
          <ac:spMkLst>
            <pc:docMk/>
            <pc:sldMk cId="697937641" sldId="285"/>
            <ac:spMk id="8" creationId="{4F59963B-907E-B664-8A72-5B8749567C8D}"/>
          </ac:spMkLst>
        </pc:spChg>
        <pc:picChg chg="del">
          <ac:chgData name="Awwad, Hasan" userId="a6258e9e-0b42-4aad-ac1b-288888d30ffc" providerId="ADAL" clId="{66F235FC-25E7-4110-A1A5-D017F4758B35}" dt="2025-05-06T15:44:37.399" v="8624" actId="478"/>
          <ac:picMkLst>
            <pc:docMk/>
            <pc:sldMk cId="697937641" sldId="285"/>
            <ac:picMk id="5" creationId="{6CE7393B-4933-B6B3-2267-BB966DD4174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5/7/2025</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5/7/2025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dirty="0"/>
          </a:p>
        </p:txBody>
      </p:sp>
    </p:spTree>
    <p:extLst>
      <p:ext uri="{BB962C8B-B14F-4D97-AF65-F5344CB8AC3E}">
        <p14:creationId xmlns:p14="http://schemas.microsoft.com/office/powerpoint/2010/main" val="1778128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a:t>
            </a:fld>
            <a:endParaRPr lang="en-US" dirty="0"/>
          </a:p>
        </p:txBody>
      </p:sp>
    </p:spTree>
    <p:extLst>
      <p:ext uri="{BB962C8B-B14F-4D97-AF65-F5344CB8AC3E}">
        <p14:creationId xmlns:p14="http://schemas.microsoft.com/office/powerpoint/2010/main" val="404043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Acronym</a:t>
            </a:r>
          </a:p>
          <a:p>
            <a:endParaRPr lang="en-US" dirty="0"/>
          </a:p>
          <a:p>
            <a:r>
              <a:rPr lang="en-US" dirty="0"/>
              <a:t>Sources of data, applications, and all other sorts of tech connected together</a:t>
            </a:r>
          </a:p>
          <a:p>
            <a:endParaRPr lang="en-US" dirty="0"/>
          </a:p>
          <a:p>
            <a:r>
              <a:rPr lang="en-US" dirty="0"/>
              <a:t>Director, PM, me, </a:t>
            </a:r>
            <a:r>
              <a:rPr lang="en-US" dirty="0" err="1"/>
              <a:t>func</a:t>
            </a:r>
            <a:r>
              <a:rPr lang="en-US" dirty="0"/>
              <a:t> user “Terry”</a:t>
            </a:r>
          </a:p>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3</a:t>
            </a:fld>
            <a:endParaRPr lang="en-US" dirty="0"/>
          </a:p>
        </p:txBody>
      </p:sp>
    </p:spTree>
    <p:extLst>
      <p:ext uri="{BB962C8B-B14F-4D97-AF65-F5344CB8AC3E}">
        <p14:creationId xmlns:p14="http://schemas.microsoft.com/office/powerpoint/2010/main" val="2090324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Moved helpdesks from ServiceNow to TDX. Lost some functionality along the way, some things didn’t feel right in the ticketing application</a:t>
            </a:r>
          </a:p>
          <a:p>
            <a:endParaRPr lang="en-US" dirty="0"/>
          </a:p>
          <a:p>
            <a:r>
              <a:rPr lang="en-US" dirty="0"/>
              <a:t>Phase 2: utilize </a:t>
            </a:r>
            <a:r>
              <a:rPr lang="en-US" dirty="0" err="1"/>
              <a:t>ipaas</a:t>
            </a:r>
            <a:r>
              <a:rPr lang="en-US" dirty="0"/>
              <a:t> automation/connectivity for 35 projects/problems we brainstormed</a:t>
            </a:r>
          </a:p>
          <a:p>
            <a:endParaRPr lang="en-US" dirty="0"/>
          </a:p>
          <a:p>
            <a:r>
              <a:rPr lang="en-US" dirty="0"/>
              <a:t>Phase 3: we don’t know what we don’t know. Solve problems we didn’t even know about, or didn’t have back in P1/2</a:t>
            </a:r>
          </a:p>
          <a:p>
            <a:endParaRPr lang="en-US" dirty="0"/>
          </a:p>
          <a:p>
            <a:r>
              <a:rPr lang="en-US" dirty="0"/>
              <a:t>Emboldened because scope</a:t>
            </a:r>
          </a:p>
        </p:txBody>
      </p:sp>
      <p:sp>
        <p:nvSpPr>
          <p:cNvPr id="4" name="Slide Number Placeholder 3"/>
          <p:cNvSpPr>
            <a:spLocks noGrp="1"/>
          </p:cNvSpPr>
          <p:nvPr>
            <p:ph type="sldNum" sz="quarter" idx="5"/>
          </p:nvPr>
        </p:nvSpPr>
        <p:spPr/>
        <p:txBody>
          <a:bodyPr/>
          <a:lstStyle/>
          <a:p>
            <a:fld id="{22289C57-55D7-40A4-A101-E74FAC7A092B}" type="slidenum">
              <a:rPr lang="en-US" smtClean="0"/>
              <a:t>4</a:t>
            </a:fld>
            <a:endParaRPr lang="en-US" dirty="0"/>
          </a:p>
        </p:txBody>
      </p:sp>
    </p:spTree>
    <p:extLst>
      <p:ext uri="{BB962C8B-B14F-4D97-AF65-F5344CB8AC3E}">
        <p14:creationId xmlns:p14="http://schemas.microsoft.com/office/powerpoint/2010/main" val="2182522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13B96-0F0F-5B19-373C-4AD01E2A7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3AACA-411A-3EF1-3860-D9CBAF0F6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D16F7-BE30-6BF4-E57C-3EA8B3B09E4A}"/>
              </a:ext>
            </a:extLst>
          </p:cNvPr>
          <p:cNvSpPr>
            <a:spLocks noGrp="1"/>
          </p:cNvSpPr>
          <p:nvPr>
            <p:ph type="body" idx="1"/>
          </p:nvPr>
        </p:nvSpPr>
        <p:spPr/>
        <p:txBody>
          <a:bodyPr/>
          <a:lstStyle/>
          <a:p>
            <a:r>
              <a:rPr lang="en-US" dirty="0"/>
              <a:t>Important to whom? The stakeholders!</a:t>
            </a:r>
          </a:p>
          <a:p>
            <a:r>
              <a:rPr lang="en-US" dirty="0"/>
              <a:t>Clients: </a:t>
            </a:r>
          </a:p>
          <a:p>
            <a:r>
              <a:rPr lang="en-US" dirty="0"/>
              <a:t>Related to #4, convoluted process to bounce between two different tickets. Ticket in SICAS instance might not reflect work done in ITEC instance.</a:t>
            </a:r>
          </a:p>
          <a:p>
            <a:endParaRPr lang="en-US" dirty="0"/>
          </a:p>
          <a:p>
            <a:r>
              <a:rPr lang="en-US" dirty="0"/>
              <a:t>Employees:</a:t>
            </a:r>
          </a:p>
          <a:p>
            <a:r>
              <a:rPr lang="en-US" dirty="0"/>
              <a:t>Manually changing the state on every single ticket. Manually adjusting department on Oneonta tickets. Manually creating ITEC tickets. So much manual tedium, caught in the minutia. Could be doing something else</a:t>
            </a:r>
          </a:p>
          <a:p>
            <a:endParaRPr lang="en-US" dirty="0"/>
          </a:p>
          <a:p>
            <a:r>
              <a:rPr lang="en-US" dirty="0"/>
              <a:t>Leadership: Always a stakeholder on every project. Responsible for the clients AND the employees having negative experiences. Culpable for improving the situation for everyone.</a:t>
            </a:r>
          </a:p>
        </p:txBody>
      </p:sp>
      <p:sp>
        <p:nvSpPr>
          <p:cNvPr id="4" name="Slide Number Placeholder 3">
            <a:extLst>
              <a:ext uri="{FF2B5EF4-FFF2-40B4-BE49-F238E27FC236}">
                <a16:creationId xmlns:a16="http://schemas.microsoft.com/office/drawing/2014/main" id="{F84330C1-D31D-185D-44C1-B062305A9F99}"/>
              </a:ext>
            </a:extLst>
          </p:cNvPr>
          <p:cNvSpPr>
            <a:spLocks noGrp="1"/>
          </p:cNvSpPr>
          <p:nvPr>
            <p:ph type="sldNum" sz="quarter" idx="5"/>
          </p:nvPr>
        </p:nvSpPr>
        <p:spPr/>
        <p:txBody>
          <a:bodyPr/>
          <a:lstStyle/>
          <a:p>
            <a:fld id="{22289C57-55D7-40A4-A101-E74FAC7A092B}" type="slidenum">
              <a:rPr lang="en-US" smtClean="0"/>
              <a:t>5</a:t>
            </a:fld>
            <a:endParaRPr lang="en-US" dirty="0"/>
          </a:p>
        </p:txBody>
      </p:sp>
    </p:spTree>
    <p:extLst>
      <p:ext uri="{BB962C8B-B14F-4D97-AF65-F5344CB8AC3E}">
        <p14:creationId xmlns:p14="http://schemas.microsoft.com/office/powerpoint/2010/main" val="2369642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Did </a:t>
            </a:r>
            <a:r>
              <a:rPr lang="en-US" dirty="0"/>
              <a:t>first two by myself. Simple reason: there was a task, I knew I could solve it, so I solved it. Very little updates to PM, only involved Terry when I either couldn’t test or had no time to test.</a:t>
            </a:r>
          </a:p>
          <a:p>
            <a:endParaRPr lang="en-US" dirty="0"/>
          </a:p>
          <a:p>
            <a:r>
              <a:rPr lang="en-US" dirty="0"/>
              <a:t>Didn’t repeat the mistake. Weekly meeting for us to either get feedback or provide updates. Utilized terry more in the decision process (posting info to ticket or posting in form)</a:t>
            </a:r>
          </a:p>
          <a:p>
            <a:endParaRPr lang="en-US" dirty="0"/>
          </a:p>
          <a:p>
            <a:r>
              <a:rPr lang="en-US" dirty="0"/>
              <a:t>Recognized this as an opportunity to learn, got myself and Terry in with the TDX team to be present for the building. Leveraged Terry’s administrative expertise.</a:t>
            </a:r>
          </a:p>
        </p:txBody>
      </p:sp>
      <p:sp>
        <p:nvSpPr>
          <p:cNvPr id="4" name="Slide Number Placeholder 3"/>
          <p:cNvSpPr>
            <a:spLocks noGrp="1"/>
          </p:cNvSpPr>
          <p:nvPr>
            <p:ph type="sldNum" sz="quarter" idx="5"/>
          </p:nvPr>
        </p:nvSpPr>
        <p:spPr/>
        <p:txBody>
          <a:bodyPr/>
          <a:lstStyle/>
          <a:p>
            <a:fld id="{22289C57-55D7-40A4-A101-E74FAC7A092B}" type="slidenum">
              <a:rPr lang="en-US" smtClean="0"/>
              <a:t>6</a:t>
            </a:fld>
            <a:endParaRPr lang="en-US" dirty="0"/>
          </a:p>
        </p:txBody>
      </p:sp>
    </p:spTree>
    <p:extLst>
      <p:ext uri="{BB962C8B-B14F-4D97-AF65-F5344CB8AC3E}">
        <p14:creationId xmlns:p14="http://schemas.microsoft.com/office/powerpoint/2010/main" val="2066144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Wasn’t seeing big picture. Stuck in worker bee mindset of “receive task, do task”. </a:t>
            </a:r>
          </a:p>
          <a:p>
            <a:r>
              <a:rPr lang="en-US" dirty="0"/>
              <a:t>Dance Floor To Balcony: Scheduled conversation with supervisor to see bigger picture. The idea is to have a one-stop shop—a central hub for the campus user to visit and see all their relevant information, and a form is </a:t>
            </a:r>
          </a:p>
          <a:p>
            <a:endParaRPr lang="en-US" dirty="0"/>
          </a:p>
          <a:p>
            <a:r>
              <a:rPr lang="en-US" dirty="0"/>
              <a:t>“People procrastinate what they’re afraid to do.”</a:t>
            </a:r>
          </a:p>
        </p:txBody>
      </p:sp>
      <p:sp>
        <p:nvSpPr>
          <p:cNvPr id="4" name="Slide Number Placeholder 3"/>
          <p:cNvSpPr>
            <a:spLocks noGrp="1"/>
          </p:cNvSpPr>
          <p:nvPr>
            <p:ph type="sldNum" sz="quarter" idx="5"/>
          </p:nvPr>
        </p:nvSpPr>
        <p:spPr/>
        <p:txBody>
          <a:bodyPr/>
          <a:lstStyle/>
          <a:p>
            <a:fld id="{22289C57-55D7-40A4-A101-E74FAC7A092B}" type="slidenum">
              <a:rPr lang="en-US" smtClean="0"/>
              <a:t>7</a:t>
            </a:fld>
            <a:endParaRPr lang="en-US" dirty="0"/>
          </a:p>
        </p:txBody>
      </p:sp>
    </p:spTree>
    <p:extLst>
      <p:ext uri="{BB962C8B-B14F-4D97-AF65-F5344CB8AC3E}">
        <p14:creationId xmlns:p14="http://schemas.microsoft.com/office/powerpoint/2010/main" val="3600722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Growth opportunities stemming back to the first two solutions</a:t>
            </a:r>
          </a:p>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8</a:t>
            </a:fld>
            <a:endParaRPr lang="en-US" dirty="0"/>
          </a:p>
        </p:txBody>
      </p:sp>
    </p:spTree>
    <p:extLst>
      <p:ext uri="{BB962C8B-B14F-4D97-AF65-F5344CB8AC3E}">
        <p14:creationId xmlns:p14="http://schemas.microsoft.com/office/powerpoint/2010/main" val="702683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4C84D-F691-DFD5-F6A9-192B1801B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C26D4B-D8F5-B9C0-6C8D-9AA1A6136F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04D187-535E-16B0-717D-D8BCDE919C52}"/>
              </a:ext>
            </a:extLst>
          </p:cNvPr>
          <p:cNvSpPr>
            <a:spLocks noGrp="1"/>
          </p:cNvSpPr>
          <p:nvPr>
            <p:ph type="body" idx="1"/>
          </p:nvPr>
        </p:nvSpPr>
        <p:spPr/>
        <p:txBody>
          <a:bodyPr/>
          <a:lstStyle/>
          <a:p>
            <a:r>
              <a:rPr lang="en-US" dirty="0"/>
              <a:t>Dr. Scott V said “it’s about the people. If you don’t know what to do with your day, go bolster a relationship.”</a:t>
            </a:r>
            <a:br>
              <a:rPr lang="en-US" dirty="0"/>
            </a:br>
            <a:br>
              <a:rPr lang="en-US" dirty="0"/>
            </a:br>
            <a:r>
              <a:rPr lang="en-US" dirty="0"/>
              <a:t>I’ve strengthened a relationship. I’ve started to establish trust—not just that I’ll get the job done, but the trust that I am not just in it for myself. I aspire to be a leader where those who work with me, and those who someday work for me, know that I am there for them.</a:t>
            </a:r>
            <a:br>
              <a:rPr lang="en-US" dirty="0"/>
            </a:br>
            <a:br>
              <a:rPr lang="en-US" dirty="0"/>
            </a:br>
            <a:r>
              <a:rPr lang="en-US" dirty="0"/>
              <a:t>In spirit of it being about the people, extend gratitude to group members.</a:t>
            </a:r>
            <a:br>
              <a:rPr lang="en-US" dirty="0"/>
            </a:br>
            <a:br>
              <a:rPr lang="en-US" dirty="0"/>
            </a:br>
            <a:endParaRPr lang="en-US" dirty="0"/>
          </a:p>
        </p:txBody>
      </p:sp>
      <p:sp>
        <p:nvSpPr>
          <p:cNvPr id="4" name="Slide Number Placeholder 3">
            <a:extLst>
              <a:ext uri="{FF2B5EF4-FFF2-40B4-BE49-F238E27FC236}">
                <a16:creationId xmlns:a16="http://schemas.microsoft.com/office/drawing/2014/main" id="{6DEB6BA6-C1AD-0474-A8A1-7B0AD04EB02F}"/>
              </a:ext>
            </a:extLst>
          </p:cNvPr>
          <p:cNvSpPr>
            <a:spLocks noGrp="1"/>
          </p:cNvSpPr>
          <p:nvPr>
            <p:ph type="sldNum" sz="quarter" idx="5"/>
          </p:nvPr>
        </p:nvSpPr>
        <p:spPr/>
        <p:txBody>
          <a:bodyPr/>
          <a:lstStyle/>
          <a:p>
            <a:fld id="{22289C57-55D7-40A4-A101-E74FAC7A092B}" type="slidenum">
              <a:rPr lang="en-US" smtClean="0"/>
              <a:t>9</a:t>
            </a:fld>
            <a:endParaRPr lang="en-US" dirty="0"/>
          </a:p>
        </p:txBody>
      </p:sp>
    </p:spTree>
    <p:extLst>
      <p:ext uri="{BB962C8B-B14F-4D97-AF65-F5344CB8AC3E}">
        <p14:creationId xmlns:p14="http://schemas.microsoft.com/office/powerpoint/2010/main" val="16646218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41918" y="3329790"/>
            <a:ext cx="4941771" cy="3200400"/>
          </a:xfrm>
        </p:spPr>
        <p:txBody>
          <a:bodyPr anchor="ctr">
            <a:noAutofit/>
          </a:bodyPr>
          <a:lstStyle>
            <a:lvl1pPr algn="l">
              <a:defRPr sz="3600" spc="150" baseline="0"/>
            </a:lvl1pPr>
          </a:lstStyle>
          <a:p>
            <a:r>
              <a:rPr lang="en-US" dirty="0"/>
              <a:t>CLICK TO add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1" y="895350"/>
            <a:ext cx="3247662" cy="1917700"/>
          </a:xfrm>
        </p:spPr>
        <p:txBody>
          <a:bodyPr>
            <a:normAutofit/>
          </a:bodyPr>
          <a:lstStyle>
            <a:lvl1pPr algn="l">
              <a:defRPr lang="en-US" sz="2400" kern="1200" spc="150" baseline="0" dirty="0">
                <a:solidFill>
                  <a:schemeClr val="tx1"/>
                </a:solidFill>
                <a:latin typeface="+mj-lt"/>
                <a:ea typeface="+mj-ea"/>
                <a:cs typeface="+mj-cs"/>
              </a:defRPr>
            </a:lvl1pPr>
          </a:lstStyle>
          <a:p>
            <a:r>
              <a:rPr lang="en-US" dirty="0"/>
              <a:t>CLICK TO add title</a:t>
            </a:r>
          </a:p>
        </p:txBody>
      </p:sp>
      <p:sp>
        <p:nvSpPr>
          <p:cNvPr id="3" name="Content Placeholder 3">
            <a:extLst>
              <a:ext uri="{FF2B5EF4-FFF2-40B4-BE49-F238E27FC236}">
                <a16:creationId xmlns:a16="http://schemas.microsoft.com/office/drawing/2014/main" id="{A14C3057-3BCC-F9A2-98D8-17DDB36F1823}"/>
              </a:ext>
            </a:extLst>
          </p:cNvPr>
          <p:cNvSpPr>
            <a:spLocks noGrp="1"/>
          </p:cNvSpPr>
          <p:nvPr>
            <p:ph sz="half" idx="16" hasCustomPrompt="1"/>
          </p:nvPr>
        </p:nvSpPr>
        <p:spPr>
          <a:xfrm>
            <a:off x="838200" y="2813049"/>
            <a:ext cx="3247662" cy="323849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4216396" y="895927"/>
            <a:ext cx="7137404" cy="5115889"/>
          </a:xfrm>
        </p:spPr>
        <p:txBody>
          <a:bodyPr>
            <a:normAutofit/>
          </a:bodyPr>
          <a:lstStyle>
            <a:lvl1pPr marL="0" indent="0" algn="ctr">
              <a:buNone/>
              <a:defRPr sz="2000"/>
            </a:lvl1pPr>
          </a:lstStyle>
          <a:p>
            <a:r>
              <a:rPr lang="en-US"/>
              <a:t>Click icon to add table</a:t>
            </a:r>
            <a:endParaRPr lang="en-US" dirty="0"/>
          </a:p>
        </p:txBody>
      </p:sp>
      <p:sp>
        <p:nvSpPr>
          <p:cNvPr id="10" name="Footer Placeholder 4">
            <a:extLst>
              <a:ext uri="{FF2B5EF4-FFF2-40B4-BE49-F238E27FC236}">
                <a16:creationId xmlns:a16="http://schemas.microsoft.com/office/drawing/2014/main" id="{5F91997C-538B-C8B9-14D7-31A1932F69C3}"/>
              </a:ext>
            </a:extLst>
          </p:cNvPr>
          <p:cNvSpPr>
            <a:spLocks noGrp="1"/>
          </p:cNvSpPr>
          <p:nvPr>
            <p:ph type="ftr" sz="quarter" idx="11"/>
          </p:nvPr>
        </p:nvSpPr>
        <p:spPr>
          <a:xfrm>
            <a:off x="731615" y="6356349"/>
            <a:ext cx="3819228" cy="365125"/>
          </a:xfrm>
        </p:spPr>
        <p:txBody>
          <a:bodyPr/>
          <a:lstStyle>
            <a:lvl1pPr algn="l">
              <a:defRPr sz="900"/>
            </a:lvl1pPr>
          </a:lstStyle>
          <a:p>
            <a:r>
              <a:rPr lang="en-US" dirty="0"/>
              <a:t>PRESENTATION TITLE</a:t>
            </a:r>
          </a:p>
        </p:txBody>
      </p:sp>
      <p:sp>
        <p:nvSpPr>
          <p:cNvPr id="11" name="Slide Number Placeholder 5">
            <a:extLst>
              <a:ext uri="{FF2B5EF4-FFF2-40B4-BE49-F238E27FC236}">
                <a16:creationId xmlns:a16="http://schemas.microsoft.com/office/drawing/2014/main" id="{1F777EF4-982E-9337-7E82-31DC723C1273}"/>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grpSp>
        <p:nvGrpSpPr>
          <p:cNvPr id="14" name="Group 13">
            <a:extLst>
              <a:ext uri="{FF2B5EF4-FFF2-40B4-BE49-F238E27FC236}">
                <a16:creationId xmlns:a16="http://schemas.microsoft.com/office/drawing/2014/main" id="{E34303BA-AFB6-0E22-486F-785994E3B7B1}"/>
              </a:ext>
              <a:ext uri="{C183D7F6-B498-43B3-948B-1728B52AA6E4}">
                <adec:decorative xmlns:adec="http://schemas.microsoft.com/office/drawing/2017/decorative" val="1"/>
              </a:ext>
            </a:extLst>
          </p:cNvPr>
          <p:cNvGrpSpPr/>
          <p:nvPr userDrawn="1"/>
        </p:nvGrpSpPr>
        <p:grpSpPr>
          <a:xfrm>
            <a:off x="0" y="0"/>
            <a:ext cx="2327564" cy="1505528"/>
            <a:chOff x="0" y="0"/>
            <a:chExt cx="2238376" cy="3105150"/>
          </a:xfrm>
        </p:grpSpPr>
        <p:cxnSp>
          <p:nvCxnSpPr>
            <p:cNvPr id="15" name="Straight Connector 14">
              <a:extLst>
                <a:ext uri="{FF2B5EF4-FFF2-40B4-BE49-F238E27FC236}">
                  <a16:creationId xmlns:a16="http://schemas.microsoft.com/office/drawing/2014/main" id="{F66E3A08-02EB-7B54-5089-E7A7F19FD725}"/>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4F9BE5-00B2-ADDF-771C-AB098B36C820}"/>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808163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838200" y="337192"/>
            <a:ext cx="5655197" cy="1997867"/>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2705177"/>
            <a:ext cx="5733772" cy="448990"/>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hasCustomPrompt="1"/>
          </p:nvPr>
        </p:nvSpPr>
        <p:spPr>
          <a:xfrm>
            <a:off x="838199" y="3154166"/>
            <a:ext cx="5733773" cy="3032733"/>
          </a:xfrm>
        </p:spPr>
        <p:txBody>
          <a:bodyPr>
            <a:normAutofit/>
          </a:bodyPr>
          <a:lstStyle>
            <a:lvl1pPr marL="285750" indent="-285750">
              <a:lnSpc>
                <a:spcPct val="100000"/>
              </a:lnSpc>
              <a:buFont typeface="Arial" panose="020B0604020202020204" pitchFamily="34" charset="0"/>
              <a:buChar char="•"/>
              <a:defRPr sz="1800" spc="50" baseline="0"/>
            </a:lvl1pPr>
            <a:lvl2pPr marL="742950" indent="-285750">
              <a:lnSpc>
                <a:spcPct val="100000"/>
              </a:lnSpc>
              <a:buFont typeface="Arial" panose="020B0604020202020204" pitchFamily="34" charset="0"/>
              <a:buChar char="•"/>
              <a:defRPr sz="1800" spc="50" baseline="0"/>
            </a:lvl2pPr>
            <a:lvl3pPr marL="1200150" indent="-285750">
              <a:lnSpc>
                <a:spcPct val="100000"/>
              </a:lnSpc>
              <a:buFont typeface="Arial" panose="020B0604020202020204" pitchFamily="34" charset="0"/>
              <a:buChar char="•"/>
              <a:defRPr sz="1800" spc="50" baseline="0"/>
            </a:lvl3pPr>
            <a:lvl4pPr marL="1657350" indent="-285750">
              <a:lnSpc>
                <a:spcPct val="100000"/>
              </a:lnSpc>
              <a:buFont typeface="Arial" panose="020B0604020202020204" pitchFamily="34" charset="0"/>
              <a:buChar char="•"/>
              <a:defRPr sz="1800" spc="50" baseline="0"/>
            </a:lvl4pPr>
            <a:lvl5pPr marL="2114550" indent="-285750">
              <a:lnSpc>
                <a:spcPct val="100000"/>
              </a:lnSpc>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887108" y="2705177"/>
            <a:ext cx="3943627" cy="448989"/>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7" name="Content Placeholder 3">
            <a:extLst>
              <a:ext uri="{FF2B5EF4-FFF2-40B4-BE49-F238E27FC236}">
                <a16:creationId xmlns:a16="http://schemas.microsoft.com/office/drawing/2014/main" id="{0120DFF5-B64A-9744-4500-1D7BBA19BF1C}"/>
              </a:ext>
            </a:extLst>
          </p:cNvPr>
          <p:cNvSpPr>
            <a:spLocks noGrp="1"/>
          </p:cNvSpPr>
          <p:nvPr>
            <p:ph sz="half" idx="14" hasCustomPrompt="1"/>
          </p:nvPr>
        </p:nvSpPr>
        <p:spPr>
          <a:xfrm>
            <a:off x="7887107" y="3164867"/>
            <a:ext cx="3943627" cy="3032733"/>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a:xfrm>
            <a:off x="843986" y="6356350"/>
            <a:ext cx="4114800" cy="365125"/>
          </a:xfrm>
        </p:spPr>
        <p:txBody>
          <a:bodyPr/>
          <a:lstStyle>
            <a:lvl1pPr algn="l">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3" name="Graphic 12">
            <a:extLst>
              <a:ext uri="{FF2B5EF4-FFF2-40B4-BE49-F238E27FC236}">
                <a16:creationId xmlns:a16="http://schemas.microsoft.com/office/drawing/2014/main" id="{E0588715-35AD-8BE1-A5FC-E28BDD3854A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645" t="319" r="28732" b="73496"/>
          <a:stretch/>
        </p:blipFill>
        <p:spPr>
          <a:xfrm rot="10800000" flipH="1">
            <a:off x="6308436" y="-11"/>
            <a:ext cx="5883564" cy="236642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dirty="0"/>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endParaRPr lang="en-US" dirty="0"/>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dirty="0"/>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hasCustomPrompt="1"/>
          </p:nvPr>
        </p:nvSpPr>
        <p:spPr>
          <a:xfrm>
            <a:off x="4267200" y="3238103"/>
            <a:ext cx="4179570" cy="2850181"/>
          </a:xfrm>
        </p:spPr>
        <p:txBody>
          <a:bodyPr>
            <a:normAutofit/>
          </a:bodyPr>
          <a:lstStyle>
            <a:lvl1pPr marL="0" indent="0" algn="l">
              <a:lnSpc>
                <a:spcPct val="150000"/>
              </a:lnSpc>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6" name="Graphic 5">
            <a:extLst>
              <a:ext uri="{FF2B5EF4-FFF2-40B4-BE49-F238E27FC236}">
                <a16:creationId xmlns:a16="http://schemas.microsoft.com/office/drawing/2014/main" id="{ED3361C9-310A-4255-A94E-B77588962D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4267200" y="6356350"/>
            <a:ext cx="4179570" cy="365125"/>
          </a:xfrm>
        </p:spPr>
        <p:txBody>
          <a:bodyPr/>
          <a:lstStyle>
            <a:lvl1pPr algn="l">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4229100" y="0"/>
            <a:ext cx="7962901"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hasCustomPrompt="1"/>
          </p:nvPr>
        </p:nvSpPr>
        <p:spPr>
          <a:xfrm>
            <a:off x="1333500" y="2674013"/>
            <a:ext cx="2895600" cy="3269589"/>
          </a:xfrm>
        </p:spPr>
        <p:txBody>
          <a:bodyPr>
            <a:normAutofit/>
          </a:bodyPr>
          <a:lstStyle>
            <a:lvl1pPr marL="0" indent="0">
              <a:lnSpc>
                <a:spcPct val="140000"/>
              </a:lnSpc>
              <a:spcBef>
                <a:spcPts val="1000"/>
              </a:spcBef>
              <a:buNone/>
              <a:defRPr sz="1800">
                <a:solidFill>
                  <a:schemeClr val="bg1"/>
                </a:solidFill>
              </a:defRPr>
            </a:lvl1pPr>
            <a:lvl2pPr marL="457200" indent="0">
              <a:lnSpc>
                <a:spcPct val="140000"/>
              </a:lnSpc>
              <a:spcBef>
                <a:spcPts val="1000"/>
              </a:spcBef>
              <a:buNone/>
              <a:defRPr sz="1800">
                <a:solidFill>
                  <a:schemeClr val="bg1"/>
                </a:solidFill>
              </a:defRPr>
            </a:lvl2pPr>
            <a:lvl3pPr marL="914400" indent="0">
              <a:lnSpc>
                <a:spcPct val="140000"/>
              </a:lnSpc>
              <a:spcBef>
                <a:spcPts val="1000"/>
              </a:spcBef>
              <a:buNone/>
              <a:defRPr sz="1800">
                <a:solidFill>
                  <a:schemeClr val="bg1"/>
                </a:solidFill>
              </a:defRPr>
            </a:lvl3pPr>
            <a:lvl4pPr marL="1371600" indent="0">
              <a:lnSpc>
                <a:spcPct val="140000"/>
              </a:lnSpc>
              <a:spcBef>
                <a:spcPts val="1000"/>
              </a:spcBef>
              <a:buNone/>
              <a:defRPr sz="1800">
                <a:solidFill>
                  <a:schemeClr val="bg1"/>
                </a:solidFill>
              </a:defRPr>
            </a:lvl4pPr>
            <a:lvl5pPr marL="1828800" indent="0">
              <a:lnSpc>
                <a:spcPct val="140000"/>
              </a:lnSpc>
              <a:spcBef>
                <a:spcPts val="1000"/>
              </a:spcBef>
              <a:buNone/>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1333500" y="6356349"/>
            <a:ext cx="3819228" cy="365125"/>
          </a:xfrm>
        </p:spPr>
        <p:txBody>
          <a:bodyPr/>
          <a:lstStyle>
            <a:lvl1pPr algn="l">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018"/>
            <a:ext cx="4179570" cy="3377354"/>
          </a:xfrm>
        </p:spPr>
        <p:txBody>
          <a:bodyPr anchor="b">
            <a:noAutofit/>
          </a:bodyPr>
          <a:lstStyle>
            <a:lvl1pPr algn="l">
              <a:defRPr sz="3600" spc="150" baseline="0">
                <a:solidFill>
                  <a:schemeClr val="tx1"/>
                </a:solidFill>
              </a:defRPr>
            </a:lvl1pPr>
          </a:lstStyle>
          <a:p>
            <a:r>
              <a:rPr lang="en-US" dirty="0"/>
              <a:t>CLICK TO add title</a:t>
            </a:r>
          </a:p>
        </p:txBody>
      </p:sp>
      <p:grpSp>
        <p:nvGrpSpPr>
          <p:cNvPr id="4" name="Group 3">
            <a:extLst>
              <a:ext uri="{FF2B5EF4-FFF2-40B4-BE49-F238E27FC236}">
                <a16:creationId xmlns:a16="http://schemas.microsoft.com/office/drawing/2014/main" id="{4A96E214-6A61-C8A7-B1DB-C8C260C13441}"/>
              </a:ext>
              <a:ext uri="{C183D7F6-B498-43B3-948B-1728B52AA6E4}">
                <adec:decorative xmlns:adec="http://schemas.microsoft.com/office/drawing/2017/decorative" val="1"/>
              </a:ext>
            </a:extLst>
          </p:cNvPr>
          <p:cNvGrpSpPr/>
          <p:nvPr userDrawn="1"/>
        </p:nvGrpSpPr>
        <p:grpSpPr>
          <a:xfrm>
            <a:off x="0" y="0"/>
            <a:ext cx="6557818" cy="6858000"/>
            <a:chOff x="0" y="0"/>
            <a:chExt cx="4762501" cy="5186363"/>
          </a:xfrm>
        </p:grpSpPr>
        <p:cxnSp>
          <p:nvCxnSpPr>
            <p:cNvPr id="5" name="Straight Connector 4">
              <a:extLst>
                <a:ext uri="{FF2B5EF4-FFF2-40B4-BE49-F238E27FC236}">
                  <a16:creationId xmlns:a16="http://schemas.microsoft.com/office/drawing/2014/main" id="{A18BC1BC-99D6-D9F4-19F9-AAE722E2AE61}"/>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16F797-248B-2C75-29B9-DB65A809D47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250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680"/>
            <a:ext cx="4179570" cy="3376691"/>
          </a:xfrm>
        </p:spPr>
        <p:txBody>
          <a:bodyPr anchor="b">
            <a:noAutofit/>
          </a:bodyPr>
          <a:lstStyle>
            <a:lvl1pPr algn="l">
              <a:defRPr sz="3600" spc="150" baseline="0">
                <a:solidFill>
                  <a:schemeClr val="bg1"/>
                </a:solidFill>
              </a:defRPr>
            </a:lvl1pPr>
          </a:lstStyle>
          <a:p>
            <a:r>
              <a:rPr lang="en-US" dirty="0"/>
              <a:t>CLICK TO add title</a:t>
            </a:r>
          </a:p>
        </p:txBody>
      </p:sp>
      <p:cxnSp>
        <p:nvCxnSpPr>
          <p:cNvPr id="7" name="Straight Connector 6">
            <a:extLst>
              <a:ext uri="{FF2B5EF4-FFF2-40B4-BE49-F238E27FC236}">
                <a16:creationId xmlns:a16="http://schemas.microsoft.com/office/drawing/2014/main" id="{5D8E94DD-0F7B-3F92-58EA-5F06D557BF40}"/>
              </a:ext>
              <a:ext uri="{C183D7F6-B498-43B3-948B-1728B52AA6E4}">
                <adec:decorative xmlns:adec="http://schemas.microsoft.com/office/drawing/2017/decorative" val="1"/>
              </a:ext>
            </a:extLst>
          </p:cNvPr>
          <p:cNvCxnSpPr>
            <a:cxnSpLocks/>
          </p:cNvCxnSpPr>
          <p:nvPr userDrawn="1"/>
        </p:nvCxnSpPr>
        <p:spPr>
          <a:xfrm>
            <a:off x="3990667" y="0"/>
            <a:ext cx="1126278" cy="25122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419F5397-34DB-BC88-ADF5-AA470A06FE50}"/>
              </a:ext>
            </a:extLst>
          </p:cNvPr>
          <p:cNvSpPr>
            <a:spLocks noGrp="1"/>
          </p:cNvSpPr>
          <p:nvPr>
            <p:ph type="pic" sz="quarter" idx="10"/>
          </p:nvPr>
        </p:nvSpPr>
        <p:spPr>
          <a:xfrm>
            <a:off x="0" y="-5080"/>
            <a:ext cx="6576291" cy="6872605"/>
          </a:xfrm>
          <a:custGeom>
            <a:avLst/>
            <a:gdLst>
              <a:gd name="connsiteX0" fmla="*/ 0 w 6576291"/>
              <a:gd name="connsiteY0" fmla="*/ 0 h 6867525"/>
              <a:gd name="connsiteX1" fmla="*/ 6576291 w 6576291"/>
              <a:gd name="connsiteY1" fmla="*/ 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044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 name="connsiteX0" fmla="*/ 0 w 6576291"/>
              <a:gd name="connsiteY0" fmla="*/ 0 h 6867525"/>
              <a:gd name="connsiteX1" fmla="*/ 3624811 w 6576291"/>
              <a:gd name="connsiteY1" fmla="*/ 1016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298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291" h="6872605">
                <a:moveTo>
                  <a:pt x="0" y="5080"/>
                </a:moveTo>
                <a:lnTo>
                  <a:pt x="3629891" y="0"/>
                </a:lnTo>
                <a:lnTo>
                  <a:pt x="6576291" y="6872605"/>
                </a:lnTo>
                <a:lnTo>
                  <a:pt x="0" y="6872605"/>
                </a:lnTo>
                <a:lnTo>
                  <a:pt x="0" y="5080"/>
                </a:lnTo>
                <a:close/>
              </a:path>
            </a:pathLst>
          </a:custGeom>
        </p:spPr>
        <p:txBody>
          <a:bodyPr lIns="182880" tIns="182880" bIns="91440">
            <a:normAutofit/>
          </a:bodyPr>
          <a:lstStyle>
            <a:lvl1pPr marL="0" indent="0">
              <a:buNone/>
              <a:defRPr sz="20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54018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22318" y="268360"/>
            <a:ext cx="7288282" cy="2121177"/>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Content Placeholder 3">
            <a:extLst>
              <a:ext uri="{FF2B5EF4-FFF2-40B4-BE49-F238E27FC236}">
                <a16:creationId xmlns:a16="http://schemas.microsoft.com/office/drawing/2014/main" id="{EAC9D25F-5B3D-F5B2-5D02-C6BC6AA8987B}"/>
              </a:ext>
            </a:extLst>
          </p:cNvPr>
          <p:cNvSpPr>
            <a:spLocks noGrp="1"/>
          </p:cNvSpPr>
          <p:nvPr>
            <p:ph sz="half" idx="2" hasCustomPrompt="1"/>
          </p:nvPr>
        </p:nvSpPr>
        <p:spPr>
          <a:xfrm>
            <a:off x="1322388" y="2763078"/>
            <a:ext cx="7288212" cy="3407051"/>
          </a:xfrm>
        </p:spPr>
        <p:txBody>
          <a:bodyPr>
            <a:normAutofit/>
          </a:bodyPr>
          <a:lstStyle>
            <a:lvl1pPr marL="0" indent="0">
              <a:lnSpc>
                <a:spcPct val="100000"/>
              </a:lnSpc>
              <a:buFont typeface="Arial" panose="020B0604020202020204" pitchFamily="34" charset="0"/>
              <a:buNone/>
              <a:defRPr sz="1800" b="1"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18E16CF1-2502-F2F0-2C27-2DD7979033E2}"/>
              </a:ext>
              <a:ext uri="{C183D7F6-B498-43B3-948B-1728B52AA6E4}">
                <adec:decorative xmlns:adec="http://schemas.microsoft.com/office/drawing/2017/decorative" val="1"/>
              </a:ext>
            </a:extLst>
          </p:cNvPr>
          <p:cNvGrpSpPr/>
          <p:nvPr userDrawn="1"/>
        </p:nvGrpSpPr>
        <p:grpSpPr>
          <a:xfrm>
            <a:off x="9096374" y="-25401"/>
            <a:ext cx="3095625" cy="6883401"/>
            <a:chOff x="9096375" y="-25401"/>
            <a:chExt cx="3095625" cy="6883401"/>
          </a:xfrm>
        </p:grpSpPr>
        <p:cxnSp>
          <p:nvCxnSpPr>
            <p:cNvPr id="10" name="Straight Connector 9">
              <a:extLst>
                <a:ext uri="{FF2B5EF4-FFF2-40B4-BE49-F238E27FC236}">
                  <a16:creationId xmlns:a16="http://schemas.microsoft.com/office/drawing/2014/main" id="{6322A6FB-333C-65AE-23D8-08BCEA174D43}"/>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2BB247-4598-A983-DEBF-6F042C1DB0BC}"/>
                </a:ext>
              </a:extLst>
            </p:cNvPr>
            <p:cNvCxnSpPr>
              <a:cxnSpLocks/>
            </p:cNvCxnSpPr>
            <p:nvPr userDrawn="1"/>
          </p:nvCxnSpPr>
          <p:spPr>
            <a:xfrm flipH="1">
              <a:off x="9381744" y="-25401"/>
              <a:ext cx="2810256" cy="6883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34E84FEE-D475-A71D-7996-5925602ECF9A}"/>
              </a:ext>
              <a:ext uri="{C183D7F6-B498-43B3-948B-1728B52AA6E4}">
                <adec:decorative xmlns:adec="http://schemas.microsoft.com/office/drawing/2017/decorative" val="1"/>
              </a:ext>
            </a:extLst>
          </p:cNvPr>
          <p:cNvCxnSpPr>
            <a:cxnSpLocks/>
          </p:cNvCxnSpPr>
          <p:nvPr userDrawn="1"/>
        </p:nvCxnSpPr>
        <p:spPr>
          <a:xfrm rot="10800000" flipH="1">
            <a:off x="-1" y="-25403"/>
            <a:ext cx="1210573" cy="2048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7459776D-4049-CB00-C321-0627C169BC51}"/>
              </a:ext>
            </a:extLst>
          </p:cNvPr>
          <p:cNvSpPr>
            <a:spLocks noGrp="1"/>
          </p:cNvSpPr>
          <p:nvPr>
            <p:ph type="ftr" sz="quarter" idx="11"/>
          </p:nvPr>
        </p:nvSpPr>
        <p:spPr>
          <a:xfrm>
            <a:off x="1333500" y="6356349"/>
            <a:ext cx="3819228" cy="365125"/>
          </a:xfrm>
        </p:spPr>
        <p:txBody>
          <a:bodyPr/>
          <a:lstStyle>
            <a:lvl1pPr algn="l">
              <a:defRPr sz="900"/>
            </a:lvl1pPr>
          </a:lstStyle>
          <a:p>
            <a:r>
              <a:rPr lang="en-US" dirty="0"/>
              <a:t>PRESENTATION TITLE</a:t>
            </a:r>
          </a:p>
        </p:txBody>
      </p:sp>
      <p:sp>
        <p:nvSpPr>
          <p:cNvPr id="16" name="Slide Number Placeholder 5">
            <a:extLst>
              <a:ext uri="{FF2B5EF4-FFF2-40B4-BE49-F238E27FC236}">
                <a16:creationId xmlns:a16="http://schemas.microsoft.com/office/drawing/2014/main" id="{EDE114AF-34C6-A062-7340-858BC27DA264}"/>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4249735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06400"/>
            <a:ext cx="4179570" cy="3457971"/>
          </a:xfrm>
        </p:spPr>
        <p:txBody>
          <a:bodyPr anchor="b">
            <a:noAutofit/>
          </a:bodyPr>
          <a:lstStyle>
            <a:lvl1pPr algn="l">
              <a:defRPr sz="3600" spc="150" baseline="0">
                <a:solidFill>
                  <a:schemeClr val="bg1"/>
                </a:solidFill>
              </a:defRPr>
            </a:lvl1pPr>
          </a:lstStyle>
          <a:p>
            <a:r>
              <a:rPr lang="en-US" dirty="0"/>
              <a:t>CLICK TO add title</a:t>
            </a:r>
          </a:p>
        </p:txBody>
      </p:sp>
      <p:pic>
        <p:nvPicPr>
          <p:cNvPr id="4" name="Graphic 3">
            <a:extLst>
              <a:ext uri="{FF2B5EF4-FFF2-40B4-BE49-F238E27FC236}">
                <a16:creationId xmlns:a16="http://schemas.microsoft.com/office/drawing/2014/main" id="{5E045004-3604-59DC-13E0-7A0B2DF78C4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44032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55F7B05-9431-1FBA-415D-6CF2DF562B97}"/>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093633" cy="3912394"/>
          </a:xfrm>
          <a:prstGeom prst="rect">
            <a:avLst/>
          </a:prstGeom>
        </p:spPr>
      </p:pic>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568961"/>
            <a:ext cx="8420100"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97255"/>
            <a:ext cx="3924300"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7" name="Content Placeholder 3">
            <a:extLst>
              <a:ext uri="{FF2B5EF4-FFF2-40B4-BE49-F238E27FC236}">
                <a16:creationId xmlns:a16="http://schemas.microsoft.com/office/drawing/2014/main" id="{07FF22E3-5928-787E-B062-FA18127D3BD9}"/>
              </a:ext>
            </a:extLst>
          </p:cNvPr>
          <p:cNvSpPr>
            <a:spLocks noGrp="1"/>
          </p:cNvSpPr>
          <p:nvPr>
            <p:ph sz="half" idx="13" hasCustomPrompt="1"/>
          </p:nvPr>
        </p:nvSpPr>
        <p:spPr>
          <a:xfrm>
            <a:off x="2933700" y="3251596"/>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97255"/>
            <a:ext cx="3943627"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9" name="Content Placeholder 3">
            <a:extLst>
              <a:ext uri="{FF2B5EF4-FFF2-40B4-BE49-F238E27FC236}">
                <a16:creationId xmlns:a16="http://schemas.microsoft.com/office/drawing/2014/main" id="{178E4D0B-96F1-45F3-6B2A-5FA31A37257F}"/>
              </a:ext>
            </a:extLst>
          </p:cNvPr>
          <p:cNvSpPr>
            <a:spLocks noGrp="1"/>
          </p:cNvSpPr>
          <p:nvPr>
            <p:ph sz="half" idx="14" hasCustomPrompt="1"/>
          </p:nvPr>
        </p:nvSpPr>
        <p:spPr>
          <a:xfrm>
            <a:off x="7410173" y="3251595"/>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a:extLst>
              <a:ext uri="{FF2B5EF4-FFF2-40B4-BE49-F238E27FC236}">
                <a16:creationId xmlns:a16="http://schemas.microsoft.com/office/drawing/2014/main" id="{5F41582C-9AD2-F126-40F3-D43E77D158C8}"/>
              </a:ext>
            </a:extLst>
          </p:cNvPr>
          <p:cNvSpPr>
            <a:spLocks noGrp="1"/>
          </p:cNvSpPr>
          <p:nvPr>
            <p:ph type="ftr" sz="quarter" idx="11"/>
          </p:nvPr>
        </p:nvSpPr>
        <p:spPr>
          <a:xfrm>
            <a:off x="2969260" y="6356349"/>
            <a:ext cx="3819228" cy="365125"/>
          </a:xfrm>
        </p:spPr>
        <p:txBody>
          <a:bodyPr/>
          <a:lstStyle>
            <a:lvl1pPr algn="l">
              <a:defRPr sz="900"/>
            </a:lvl1pPr>
          </a:lstStyle>
          <a:p>
            <a:r>
              <a:rPr lang="en-US" dirty="0"/>
              <a:t>PRESENTATION TITLE</a:t>
            </a:r>
          </a:p>
        </p:txBody>
      </p:sp>
      <p:sp>
        <p:nvSpPr>
          <p:cNvPr id="14" name="Slide Number Placeholder 5">
            <a:extLst>
              <a:ext uri="{FF2B5EF4-FFF2-40B4-BE49-F238E27FC236}">
                <a16:creationId xmlns:a16="http://schemas.microsoft.com/office/drawing/2014/main" id="{341F76B1-7BEF-7A88-1394-1164BFF082E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4012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341120" y="558801"/>
            <a:ext cx="9953308"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grpSp>
        <p:nvGrpSpPr>
          <p:cNvPr id="10" name="Group 9">
            <a:extLst>
              <a:ext uri="{FF2B5EF4-FFF2-40B4-BE49-F238E27FC236}">
                <a16:creationId xmlns:a16="http://schemas.microsoft.com/office/drawing/2014/main" id="{6A217F83-0BDB-C70B-29FE-2651DE191533}"/>
              </a:ext>
              <a:ext uri="{C183D7F6-B498-43B3-948B-1728B52AA6E4}">
                <adec:decorative xmlns:adec="http://schemas.microsoft.com/office/drawing/2017/decorative" val="1"/>
              </a:ext>
            </a:extLst>
          </p:cNvPr>
          <p:cNvGrpSpPr/>
          <p:nvPr userDrawn="1"/>
        </p:nvGrpSpPr>
        <p:grpSpPr>
          <a:xfrm>
            <a:off x="4429817" y="0"/>
            <a:ext cx="7762183" cy="2754814"/>
            <a:chOff x="7334250" y="0"/>
            <a:chExt cx="4857750" cy="1724025"/>
          </a:xfrm>
        </p:grpSpPr>
        <p:cxnSp>
          <p:nvCxnSpPr>
            <p:cNvPr id="11" name="Straight Connector 10">
              <a:extLst>
                <a:ext uri="{FF2B5EF4-FFF2-40B4-BE49-F238E27FC236}">
                  <a16:creationId xmlns:a16="http://schemas.microsoft.com/office/drawing/2014/main" id="{E0C62368-3F79-C078-7086-B23D2F5A09F8}"/>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9BDD71-BF2E-BDB0-A625-D8371AEA1CAB}"/>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2">
            <a:extLst>
              <a:ext uri="{FF2B5EF4-FFF2-40B4-BE49-F238E27FC236}">
                <a16:creationId xmlns:a16="http://schemas.microsoft.com/office/drawing/2014/main" id="{83354B96-CD25-BE1C-8CA2-3825F820B759}"/>
              </a:ext>
            </a:extLst>
          </p:cNvPr>
          <p:cNvSpPr>
            <a:spLocks noGrp="1"/>
          </p:cNvSpPr>
          <p:nvPr>
            <p:ph type="body" idx="1" hasCustomPrompt="1"/>
          </p:nvPr>
        </p:nvSpPr>
        <p:spPr>
          <a:xfrm>
            <a:off x="1341120" y="2960877"/>
            <a:ext cx="2722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5" name="Content Placeholder 3">
            <a:extLst>
              <a:ext uri="{FF2B5EF4-FFF2-40B4-BE49-F238E27FC236}">
                <a16:creationId xmlns:a16="http://schemas.microsoft.com/office/drawing/2014/main" id="{CDD81865-54C7-7674-4B2E-041D05C1D146}"/>
              </a:ext>
            </a:extLst>
          </p:cNvPr>
          <p:cNvSpPr>
            <a:spLocks noGrp="1"/>
          </p:cNvSpPr>
          <p:nvPr>
            <p:ph sz="half" idx="15" hasCustomPrompt="1"/>
          </p:nvPr>
        </p:nvSpPr>
        <p:spPr>
          <a:xfrm>
            <a:off x="1341120" y="3392035"/>
            <a:ext cx="2722880" cy="2907164"/>
          </a:xfrm>
        </p:spPr>
        <p:txBody>
          <a:bodyPr tIns="0">
            <a:normAutofit/>
          </a:bodyPr>
          <a:lstStyle>
            <a:lvl1pPr marL="283464" indent="-283464">
              <a:lnSpc>
                <a:spcPct val="100000"/>
              </a:lnSpc>
              <a:buFont typeface="+mj-lt"/>
              <a:buAutoNum type="arabicPeriod"/>
              <a:defRPr sz="1800" b="0" spc="50" baseline="0"/>
            </a:lvl1pPr>
            <a:lvl2pPr marL="566928" indent="-342900">
              <a:lnSpc>
                <a:spcPct val="100000"/>
              </a:lnSpc>
              <a:spcBef>
                <a:spcPts val="1000"/>
              </a:spcBef>
              <a:buFont typeface="+mj-lt"/>
              <a:buAutoNum type="alphaLcPeriod"/>
              <a:defRPr sz="1800" spc="50" baseline="0"/>
            </a:lvl2pPr>
            <a:lvl3pPr marL="850392" indent="-342900">
              <a:lnSpc>
                <a:spcPct val="100000"/>
              </a:lnSpc>
              <a:spcBef>
                <a:spcPts val="1000"/>
              </a:spcBef>
              <a:buFont typeface="+mj-lt"/>
              <a:buAutoNum type="arabicParenR"/>
              <a:defRPr sz="1800" spc="50" baseline="0"/>
            </a:lvl3pPr>
            <a:lvl4pPr marL="1042416" indent="-342900">
              <a:lnSpc>
                <a:spcPct val="100000"/>
              </a:lnSpc>
              <a:spcBef>
                <a:spcPts val="1000"/>
              </a:spcBef>
              <a:buFont typeface="+mj-lt"/>
              <a:buAutoNum type="alphaLcParenR"/>
              <a:defRPr sz="1800" spc="50" baseline="0"/>
            </a:lvl4pPr>
            <a:lvl5pPr marL="1074420" indent="-400050">
              <a:lnSpc>
                <a:spcPct val="100000"/>
              </a:lnSpc>
              <a:spcBef>
                <a:spcPts val="1000"/>
              </a:spcBef>
              <a:buFont typeface="+mj-lt"/>
              <a:buAutoNum type="romanLcPeriod"/>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7" name="Text Placeholder 2">
            <a:extLst>
              <a:ext uri="{FF2B5EF4-FFF2-40B4-BE49-F238E27FC236}">
                <a16:creationId xmlns:a16="http://schemas.microsoft.com/office/drawing/2014/main" id="{6F39BA57-7F1C-623F-BC7F-B689C5AC33EA}"/>
              </a:ext>
            </a:extLst>
          </p:cNvPr>
          <p:cNvSpPr>
            <a:spLocks noGrp="1"/>
          </p:cNvSpPr>
          <p:nvPr>
            <p:ph type="body" idx="10" hasCustomPrompt="1"/>
          </p:nvPr>
        </p:nvSpPr>
        <p:spPr>
          <a:xfrm>
            <a:off x="4754881" y="2960877"/>
            <a:ext cx="5516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3" name="Content Placeholder 3">
            <a:extLst>
              <a:ext uri="{FF2B5EF4-FFF2-40B4-BE49-F238E27FC236}">
                <a16:creationId xmlns:a16="http://schemas.microsoft.com/office/drawing/2014/main" id="{94BF07A4-5A33-0B3C-A378-AB2435F1D5FF}"/>
              </a:ext>
            </a:extLst>
          </p:cNvPr>
          <p:cNvSpPr>
            <a:spLocks noGrp="1"/>
          </p:cNvSpPr>
          <p:nvPr>
            <p:ph sz="half" idx="14" hasCustomPrompt="1"/>
          </p:nvPr>
        </p:nvSpPr>
        <p:spPr>
          <a:xfrm>
            <a:off x="4754881" y="3324859"/>
            <a:ext cx="5506720" cy="303148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Footer Placeholder 4">
            <a:extLst>
              <a:ext uri="{FF2B5EF4-FFF2-40B4-BE49-F238E27FC236}">
                <a16:creationId xmlns:a16="http://schemas.microsoft.com/office/drawing/2014/main" id="{63DC63A6-41FE-6C2D-9A53-0AE4A6DBF39B}"/>
              </a:ext>
            </a:extLst>
          </p:cNvPr>
          <p:cNvSpPr>
            <a:spLocks noGrp="1"/>
          </p:cNvSpPr>
          <p:nvPr>
            <p:ph type="ftr" sz="quarter" idx="12"/>
          </p:nvPr>
        </p:nvSpPr>
        <p:spPr>
          <a:xfrm>
            <a:off x="1333500" y="6356349"/>
            <a:ext cx="3819228" cy="365125"/>
          </a:xfrm>
        </p:spPr>
        <p:txBody>
          <a:bodyPr/>
          <a:lstStyle>
            <a:lvl1pPr algn="l">
              <a:defRPr sz="900"/>
            </a:lvl1pPr>
          </a:lstStyle>
          <a:p>
            <a:r>
              <a:rPr lang="en-US" dirty="0"/>
              <a:t>PRESENTATION TITLE</a:t>
            </a:r>
          </a:p>
        </p:txBody>
      </p:sp>
      <p:sp>
        <p:nvSpPr>
          <p:cNvPr id="20" name="Slide Number Placeholder 5">
            <a:extLst>
              <a:ext uri="{FF2B5EF4-FFF2-40B4-BE49-F238E27FC236}">
                <a16:creationId xmlns:a16="http://schemas.microsoft.com/office/drawing/2014/main" id="{0B5130EC-B05B-5489-FBEC-DBEB6D1E737D}"/>
              </a:ext>
            </a:extLst>
          </p:cNvPr>
          <p:cNvSpPr>
            <a:spLocks noGrp="1"/>
          </p:cNvSpPr>
          <p:nvPr>
            <p:ph type="sldNum" sz="quarter" idx="13"/>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112085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B2CC92D-F90A-CB67-4860-D6939AC29566}"/>
              </a:ext>
              <a:ext uri="{C183D7F6-B498-43B3-948B-1728B52AA6E4}">
                <adec:decorative xmlns:adec="http://schemas.microsoft.com/office/drawing/2017/decorative" val="1"/>
              </a:ext>
            </a:extLst>
          </p:cNvPr>
          <p:cNvCxnSpPr>
            <a:cxnSpLocks/>
          </p:cNvCxnSpPr>
          <p:nvPr userDrawn="1"/>
        </p:nvCxnSpPr>
        <p:spPr>
          <a:xfrm flipH="1" flipV="1">
            <a:off x="3094182" y="0"/>
            <a:ext cx="1745673" cy="3897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4" y="1671639"/>
            <a:ext cx="5884027"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13" name="Picture Placeholder 12">
            <a:extLst>
              <a:ext uri="{FF2B5EF4-FFF2-40B4-BE49-F238E27FC236}">
                <a16:creationId xmlns:a16="http://schemas.microsoft.com/office/drawing/2014/main" id="{4C376638-5C5B-8E5B-0C26-8F63B98EA417}"/>
              </a:ext>
            </a:extLst>
          </p:cNvPr>
          <p:cNvSpPr>
            <a:spLocks noGrp="1"/>
          </p:cNvSpPr>
          <p:nvPr>
            <p:ph type="pic" sz="quarter" idx="13"/>
          </p:nvPr>
        </p:nvSpPr>
        <p:spPr>
          <a:xfrm>
            <a:off x="-28230" y="-9144"/>
            <a:ext cx="5481955" cy="6876288"/>
          </a:xfrm>
          <a:custGeom>
            <a:avLst/>
            <a:gdLst>
              <a:gd name="connsiteX0" fmla="*/ 0 w 5476875"/>
              <a:gd name="connsiteY0" fmla="*/ 0 h 6858000"/>
              <a:gd name="connsiteX1" fmla="*/ 547687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0 w 5476875"/>
              <a:gd name="connsiteY0" fmla="*/ 0 h 6858000"/>
              <a:gd name="connsiteX1" fmla="*/ 252031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5080 w 5481955"/>
              <a:gd name="connsiteY0" fmla="*/ 0 h 6858000"/>
              <a:gd name="connsiteX1" fmla="*/ 2525395 w 5481955"/>
              <a:gd name="connsiteY1" fmla="*/ 0 h 6858000"/>
              <a:gd name="connsiteX2" fmla="*/ 5481955 w 5481955"/>
              <a:gd name="connsiteY2" fmla="*/ 6858000 h 6858000"/>
              <a:gd name="connsiteX3" fmla="*/ 5080 w 5481955"/>
              <a:gd name="connsiteY3" fmla="*/ 6858000 h 6858000"/>
              <a:gd name="connsiteX4" fmla="*/ 0 w 5481955"/>
              <a:gd name="connsiteY4" fmla="*/ 4805680 h 6858000"/>
              <a:gd name="connsiteX5" fmla="*/ 5080 w 5481955"/>
              <a:gd name="connsiteY5" fmla="*/ 0 h 685800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955" h="6863080">
                <a:moveTo>
                  <a:pt x="5080" y="0"/>
                </a:moveTo>
                <a:lnTo>
                  <a:pt x="2525395" y="0"/>
                </a:lnTo>
                <a:lnTo>
                  <a:pt x="5481955" y="6858000"/>
                </a:lnTo>
                <a:lnTo>
                  <a:pt x="899160" y="6863080"/>
                </a:lnTo>
                <a:cubicBezTo>
                  <a:pt x="506307" y="5933440"/>
                  <a:pt x="413173" y="5720080"/>
                  <a:pt x="0" y="4759960"/>
                </a:cubicBezTo>
                <a:cubicBezTo>
                  <a:pt x="1693" y="3158067"/>
                  <a:pt x="3387" y="1601893"/>
                  <a:pt x="5080" y="0"/>
                </a:cubicBezTo>
                <a:close/>
              </a:path>
            </a:pathLst>
          </a:custGeom>
        </p:spPr>
        <p:txBody>
          <a:bodyPr lIns="274320" tIns="91440" bIns="91440">
            <a:normAutofit/>
          </a:bodyPr>
          <a:lstStyle>
            <a:lvl1pPr marL="0" indent="0" algn="l">
              <a:buNone/>
              <a:defRPr sz="2000">
                <a:solidFill>
                  <a:schemeClr val="tx1"/>
                </a:solidFill>
              </a:defRPr>
            </a:lvl1pPr>
          </a:lstStyle>
          <a:p>
            <a:r>
              <a:rPr lang="en-US"/>
              <a:t>Click icon to add picture</a:t>
            </a:r>
            <a:endParaRPr lang="en-US" dirty="0"/>
          </a:p>
        </p:txBody>
      </p:sp>
      <p:sp>
        <p:nvSpPr>
          <p:cNvPr id="4" name="Footer Placeholder 4">
            <a:extLst>
              <a:ext uri="{FF2B5EF4-FFF2-40B4-BE49-F238E27FC236}">
                <a16:creationId xmlns:a16="http://schemas.microsoft.com/office/drawing/2014/main" id="{04569D00-2037-2A8D-943B-22FAC1C0B690}"/>
              </a:ext>
            </a:extLst>
          </p:cNvPr>
          <p:cNvSpPr>
            <a:spLocks noGrp="1"/>
          </p:cNvSpPr>
          <p:nvPr>
            <p:ph type="ftr" sz="quarter" idx="11"/>
          </p:nvPr>
        </p:nvSpPr>
        <p:spPr>
          <a:xfrm>
            <a:off x="825500" y="6356349"/>
            <a:ext cx="3819228" cy="365125"/>
          </a:xfrm>
        </p:spPr>
        <p:txBody>
          <a:bodyPr/>
          <a:lstStyle>
            <a:lvl1pPr algn="l">
              <a:defRPr sz="900"/>
            </a:lvl1pPr>
          </a:lstStyle>
          <a:p>
            <a:r>
              <a:rPr lang="en-US" dirty="0"/>
              <a:t>PRESENTATION TITLE</a:t>
            </a:r>
          </a:p>
        </p:txBody>
      </p:sp>
      <p:sp>
        <p:nvSpPr>
          <p:cNvPr id="5" name="Slide Number Placeholder 5">
            <a:extLst>
              <a:ext uri="{FF2B5EF4-FFF2-40B4-BE49-F238E27FC236}">
                <a16:creationId xmlns:a16="http://schemas.microsoft.com/office/drawing/2014/main" id="{75967A9D-0B53-4F3F-0872-495C23A3323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
        <p:nvSpPr>
          <p:cNvPr id="8" name="Content Placeholder 3">
            <a:extLst>
              <a:ext uri="{FF2B5EF4-FFF2-40B4-BE49-F238E27FC236}">
                <a16:creationId xmlns:a16="http://schemas.microsoft.com/office/drawing/2014/main" id="{643B0E9A-A777-8745-6A36-0A79CB5E036B}"/>
              </a:ext>
            </a:extLst>
          </p:cNvPr>
          <p:cNvSpPr>
            <a:spLocks noGrp="1"/>
          </p:cNvSpPr>
          <p:nvPr>
            <p:ph sz="half" idx="14" hasCustomPrompt="1"/>
          </p:nvPr>
        </p:nvSpPr>
        <p:spPr>
          <a:xfrm>
            <a:off x="5453725" y="3660774"/>
            <a:ext cx="5907176" cy="2536826"/>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70" r:id="rId4"/>
    <p:sldLayoutId id="2147483651" r:id="rId5"/>
    <p:sldLayoutId id="2147483671" r:id="rId6"/>
    <p:sldLayoutId id="2147483672" r:id="rId7"/>
    <p:sldLayoutId id="2147483673" r:id="rId8"/>
    <p:sldLayoutId id="2147483664" r:id="rId9"/>
    <p:sldLayoutId id="2147483674" r:id="rId10"/>
    <p:sldLayoutId id="2147483653" r:id="rId11"/>
    <p:sldLayoutId id="2147483667" r:id="rId12"/>
    <p:sldLayoutId id="2147483665" r:id="rId13"/>
  </p:sldLayoutIdLst>
  <p:hf hdr="0" ft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6635093" y="2057400"/>
            <a:ext cx="4941771" cy="3200400"/>
          </a:xfrm>
        </p:spPr>
        <p:txBody>
          <a:bodyPr anchor="ctr"/>
          <a:lstStyle/>
          <a:p>
            <a:r>
              <a:rPr lang="en-US" cap="none" dirty="0"/>
              <a:t>BRIDGING THE GAPS WITH iPaaS</a:t>
            </a:r>
          </a:p>
        </p:txBody>
      </p:sp>
      <p:sp>
        <p:nvSpPr>
          <p:cNvPr id="3" name="TextBox 2">
            <a:extLst>
              <a:ext uri="{FF2B5EF4-FFF2-40B4-BE49-F238E27FC236}">
                <a16:creationId xmlns:a16="http://schemas.microsoft.com/office/drawing/2014/main" id="{C6F70D3B-C04C-1898-6214-039DE56E39CE}"/>
              </a:ext>
            </a:extLst>
          </p:cNvPr>
          <p:cNvSpPr txBox="1"/>
          <p:nvPr/>
        </p:nvSpPr>
        <p:spPr>
          <a:xfrm>
            <a:off x="6640786" y="4796135"/>
            <a:ext cx="5083628" cy="1015663"/>
          </a:xfrm>
          <a:prstGeom prst="rect">
            <a:avLst/>
          </a:prstGeom>
          <a:noFill/>
        </p:spPr>
        <p:txBody>
          <a:bodyPr wrap="square" rtlCol="0">
            <a:spAutoFit/>
          </a:bodyPr>
          <a:lstStyle/>
          <a:p>
            <a:r>
              <a:rPr lang="en-US" sz="2000" dirty="0"/>
              <a:t>Hasan Awwad</a:t>
            </a:r>
          </a:p>
          <a:p>
            <a:r>
              <a:rPr lang="en-US" sz="2000" dirty="0"/>
              <a:t>Technical Solution Specialist</a:t>
            </a:r>
          </a:p>
          <a:p>
            <a:r>
              <a:rPr lang="en-US" sz="2000" dirty="0"/>
              <a:t>SICAS Center</a:t>
            </a:r>
          </a:p>
        </p:txBody>
      </p:sp>
    </p:spTree>
    <p:extLst>
      <p:ext uri="{BB962C8B-B14F-4D97-AF65-F5344CB8AC3E}">
        <p14:creationId xmlns:p14="http://schemas.microsoft.com/office/powerpoint/2010/main" val="2586058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1333500" y="501651"/>
            <a:ext cx="2895600" cy="694191"/>
          </a:xfrm>
        </p:spPr>
        <p:txBody>
          <a:bodyPr>
            <a:normAutofit/>
          </a:bodyPr>
          <a:lstStyle/>
          <a:p>
            <a:r>
              <a:rPr lang="en-US" sz="3600" dirty="0"/>
              <a:t>AGENDA</a:t>
            </a:r>
          </a:p>
        </p:txBody>
      </p:sp>
      <p:sp>
        <p:nvSpPr>
          <p:cNvPr id="3" name="Content Placeholder 2">
            <a:extLst>
              <a:ext uri="{FF2B5EF4-FFF2-40B4-BE49-F238E27FC236}">
                <a16:creationId xmlns:a16="http://schemas.microsoft.com/office/drawing/2014/main" id="{5671D7E5-EF66-4BCD-8DAA-E9061157F0BE}"/>
              </a:ext>
            </a:extLst>
          </p:cNvPr>
          <p:cNvSpPr>
            <a:spLocks noGrp="1"/>
          </p:cNvSpPr>
          <p:nvPr>
            <p:ph idx="1"/>
          </p:nvPr>
        </p:nvSpPr>
        <p:spPr>
          <a:xfrm>
            <a:off x="1333500" y="2086185"/>
            <a:ext cx="2895600" cy="4270164"/>
          </a:xfrm>
        </p:spPr>
        <p:txBody>
          <a:bodyPr>
            <a:normAutofit/>
          </a:bodyPr>
          <a:lstStyle/>
          <a:p>
            <a:pPr marL="285750" indent="-285750">
              <a:buFont typeface="Arial" panose="020B0604020202020204" pitchFamily="34" charset="0"/>
              <a:buChar char="•"/>
            </a:pPr>
            <a:r>
              <a:rPr lang="en-US" sz="2200" dirty="0"/>
              <a:t>What is iPaaS?</a:t>
            </a:r>
          </a:p>
          <a:p>
            <a:pPr marL="285750" indent="-285750">
              <a:buFont typeface="Arial" panose="020B0604020202020204" pitchFamily="34" charset="0"/>
              <a:buChar char="•"/>
            </a:pPr>
            <a:r>
              <a:rPr lang="en-US" sz="2200" dirty="0"/>
              <a:t>The Plan</a:t>
            </a:r>
          </a:p>
          <a:p>
            <a:pPr marL="285750" indent="-285750">
              <a:buFont typeface="Arial" panose="020B0604020202020204" pitchFamily="34" charset="0"/>
              <a:buChar char="•"/>
            </a:pPr>
            <a:r>
              <a:rPr lang="en-US" sz="2200" dirty="0"/>
              <a:t>The Gaps</a:t>
            </a:r>
          </a:p>
          <a:p>
            <a:pPr marL="285750" indent="-285750">
              <a:buFont typeface="Arial" panose="020B0604020202020204" pitchFamily="34" charset="0"/>
              <a:buChar char="•"/>
            </a:pPr>
            <a:r>
              <a:rPr lang="en-US" sz="2200" dirty="0"/>
              <a:t>Building the Bridges</a:t>
            </a:r>
          </a:p>
          <a:p>
            <a:pPr marL="285750" indent="-285750">
              <a:buFont typeface="Arial" panose="020B0604020202020204" pitchFamily="34" charset="0"/>
              <a:buChar char="•"/>
            </a:pPr>
            <a:r>
              <a:rPr lang="en-US" sz="2200" dirty="0"/>
              <a:t>The Challenges</a:t>
            </a:r>
          </a:p>
          <a:p>
            <a:pPr marL="285750" indent="-285750">
              <a:buFont typeface="Arial" panose="020B0604020202020204" pitchFamily="34" charset="0"/>
              <a:buChar char="•"/>
            </a:pPr>
            <a:r>
              <a:rPr lang="en-US" sz="2200" dirty="0"/>
              <a:t>Closing Thoughts</a:t>
            </a:r>
          </a:p>
          <a:p>
            <a:endParaRPr lang="en-US" sz="2200" dirty="0"/>
          </a:p>
        </p:txBody>
      </p:sp>
    </p:spTree>
    <p:extLst>
      <p:ext uri="{BB962C8B-B14F-4D97-AF65-F5344CB8AC3E}">
        <p14:creationId xmlns:p14="http://schemas.microsoft.com/office/powerpoint/2010/main" val="1713219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AFA5E-469B-2BFC-9D4E-BD1EC6E48CA0}"/>
              </a:ext>
            </a:extLst>
          </p:cNvPr>
          <p:cNvSpPr>
            <a:spLocks noGrp="1"/>
          </p:cNvSpPr>
          <p:nvPr>
            <p:ph type="ctrTitle"/>
          </p:nvPr>
        </p:nvSpPr>
        <p:spPr>
          <a:xfrm>
            <a:off x="6576291" y="1128896"/>
            <a:ext cx="4179570" cy="620428"/>
          </a:xfrm>
        </p:spPr>
        <p:txBody>
          <a:bodyPr/>
          <a:lstStyle/>
          <a:p>
            <a:r>
              <a:rPr lang="en-US" cap="none" dirty="0">
                <a:solidFill>
                  <a:schemeClr val="tx1"/>
                </a:solidFill>
              </a:rPr>
              <a:t>WHAT IS iPaaS?</a:t>
            </a:r>
          </a:p>
        </p:txBody>
      </p:sp>
      <p:pic>
        <p:nvPicPr>
          <p:cNvPr id="11" name="Picture Placeholder 10" descr="A bridge connecting two different areas together.">
            <a:extLst>
              <a:ext uri="{FF2B5EF4-FFF2-40B4-BE49-F238E27FC236}">
                <a16:creationId xmlns:a16="http://schemas.microsoft.com/office/drawing/2014/main" id="{798EC0C8-4D67-2913-4988-D9F0B7A17D01}"/>
              </a:ext>
            </a:extLst>
          </p:cNvPr>
          <p:cNvPicPr>
            <a:picLocks noGrp="1" noChangeAspect="1"/>
          </p:cNvPicPr>
          <p:nvPr>
            <p:ph type="pic" sz="quarter" idx="10"/>
          </p:nvPr>
        </p:nvPicPr>
        <p:blipFill>
          <a:blip r:embed="rId3"/>
          <a:srcRect l="18102" r="18102"/>
          <a:stretch>
            <a:fillRect/>
          </a:stretch>
        </p:blipFill>
        <p:spPr/>
      </p:pic>
      <p:sp>
        <p:nvSpPr>
          <p:cNvPr id="12" name="TextBox 11">
            <a:extLst>
              <a:ext uri="{FF2B5EF4-FFF2-40B4-BE49-F238E27FC236}">
                <a16:creationId xmlns:a16="http://schemas.microsoft.com/office/drawing/2014/main" id="{403B499F-D73F-0A31-C6A7-D3514FE37952}"/>
              </a:ext>
            </a:extLst>
          </p:cNvPr>
          <p:cNvSpPr txBox="1"/>
          <p:nvPr/>
        </p:nvSpPr>
        <p:spPr>
          <a:xfrm>
            <a:off x="6576291" y="2883300"/>
            <a:ext cx="5037364" cy="415498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200" dirty="0"/>
              <a:t>A bridge between technologies</a:t>
            </a:r>
          </a:p>
          <a:p>
            <a:pPr marL="285750" indent="-285750">
              <a:lnSpc>
                <a:spcPct val="150000"/>
              </a:lnSpc>
              <a:buFont typeface="Arial" panose="020B0604020202020204" pitchFamily="34" charset="0"/>
              <a:buChar char="•"/>
            </a:pPr>
            <a:r>
              <a:rPr lang="en-US" sz="2200" dirty="0"/>
              <a:t>Flows: iPaaS-flavored programs</a:t>
            </a:r>
          </a:p>
          <a:p>
            <a:pPr marL="285750" indent="-285750">
              <a:lnSpc>
                <a:spcPct val="150000"/>
              </a:lnSpc>
              <a:buFont typeface="Arial" panose="020B0604020202020204" pitchFamily="34" charset="0"/>
              <a:buChar char="•"/>
            </a:pPr>
            <a:r>
              <a:rPr lang="en-US" sz="2200" dirty="0"/>
              <a:t>Focusing on TDX iPaaS in particular</a:t>
            </a:r>
          </a:p>
          <a:p>
            <a:pPr marL="285750" indent="-285750">
              <a:lnSpc>
                <a:spcPct val="150000"/>
              </a:lnSpc>
              <a:buFont typeface="Arial" panose="020B0604020202020204" pitchFamily="34" charset="0"/>
              <a:buChar char="•"/>
            </a:pPr>
            <a:r>
              <a:rPr lang="en-US" sz="2200" dirty="0"/>
              <a:t>Small SICAS team</a:t>
            </a:r>
          </a:p>
          <a:p>
            <a:endParaRPr lang="en-US" sz="2200" dirty="0"/>
          </a:p>
          <a:p>
            <a:endParaRPr lang="en-US" sz="2200" dirty="0"/>
          </a:p>
          <a:p>
            <a:endParaRPr lang="en-US" sz="2200" dirty="0"/>
          </a:p>
          <a:p>
            <a:endParaRPr lang="en-US" sz="2200" dirty="0"/>
          </a:p>
          <a:p>
            <a:endParaRPr lang="en-US" sz="2200" dirty="0"/>
          </a:p>
          <a:p>
            <a:endParaRPr lang="en-US" sz="2200" dirty="0"/>
          </a:p>
        </p:txBody>
      </p:sp>
    </p:spTree>
    <p:extLst>
      <p:ext uri="{BB962C8B-B14F-4D97-AF65-F5344CB8AC3E}">
        <p14:creationId xmlns:p14="http://schemas.microsoft.com/office/powerpoint/2010/main" val="2241459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8DBD1-DB29-D44F-FD5A-3071BB37EF37}"/>
              </a:ext>
            </a:extLst>
          </p:cNvPr>
          <p:cNvSpPr>
            <a:spLocks noGrp="1"/>
          </p:cNvSpPr>
          <p:nvPr>
            <p:ph type="ctrTitle"/>
          </p:nvPr>
        </p:nvSpPr>
        <p:spPr>
          <a:xfrm>
            <a:off x="6576291" y="769580"/>
            <a:ext cx="4179570" cy="707514"/>
          </a:xfrm>
        </p:spPr>
        <p:txBody>
          <a:bodyPr anchor="b">
            <a:normAutofit/>
          </a:bodyPr>
          <a:lstStyle/>
          <a:p>
            <a:r>
              <a:rPr lang="en-US" dirty="0">
                <a:solidFill>
                  <a:schemeClr val="tx1"/>
                </a:solidFill>
              </a:rPr>
              <a:t>The Plan</a:t>
            </a:r>
          </a:p>
        </p:txBody>
      </p:sp>
      <p:pic>
        <p:nvPicPr>
          <p:cNvPr id="5" name="Picture 4" descr="Plans, paperwork, and ideas">
            <a:extLst>
              <a:ext uri="{FF2B5EF4-FFF2-40B4-BE49-F238E27FC236}">
                <a16:creationId xmlns:a16="http://schemas.microsoft.com/office/drawing/2014/main" id="{3D74CFA6-C31E-E678-675A-08F16D55C673}"/>
              </a:ext>
            </a:extLst>
          </p:cNvPr>
          <p:cNvPicPr>
            <a:picLocks noChangeAspect="1"/>
          </p:cNvPicPr>
          <p:nvPr/>
        </p:nvPicPr>
        <p:blipFill>
          <a:blip r:embed="rId3"/>
          <a:srcRect l="24587" r="7953"/>
          <a:stretch/>
        </p:blipFill>
        <p:spPr>
          <a:xfrm>
            <a:off x="20" y="-5080"/>
            <a:ext cx="6576271" cy="6872605"/>
          </a:xfrm>
          <a:custGeom>
            <a:avLst/>
            <a:gdLst>
              <a:gd name="connsiteX0" fmla="*/ 0 w 6576291"/>
              <a:gd name="connsiteY0" fmla="*/ 0 h 6867525"/>
              <a:gd name="connsiteX1" fmla="*/ 6576291 w 6576291"/>
              <a:gd name="connsiteY1" fmla="*/ 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044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 name="connsiteX0" fmla="*/ 0 w 6576291"/>
              <a:gd name="connsiteY0" fmla="*/ 0 h 6867525"/>
              <a:gd name="connsiteX1" fmla="*/ 3624811 w 6576291"/>
              <a:gd name="connsiteY1" fmla="*/ 1016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298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291" h="6872605">
                <a:moveTo>
                  <a:pt x="0" y="5080"/>
                </a:moveTo>
                <a:lnTo>
                  <a:pt x="3629891" y="0"/>
                </a:lnTo>
                <a:lnTo>
                  <a:pt x="6576291" y="6872605"/>
                </a:lnTo>
                <a:lnTo>
                  <a:pt x="0" y="6872605"/>
                </a:lnTo>
                <a:lnTo>
                  <a:pt x="0" y="5080"/>
                </a:lnTo>
                <a:close/>
              </a:path>
            </a:pathLst>
          </a:custGeom>
          <a:noFill/>
        </p:spPr>
      </p:pic>
      <p:sp>
        <p:nvSpPr>
          <p:cNvPr id="10" name="TextBox 9">
            <a:extLst>
              <a:ext uri="{FF2B5EF4-FFF2-40B4-BE49-F238E27FC236}">
                <a16:creationId xmlns:a16="http://schemas.microsoft.com/office/drawing/2014/main" id="{0ACC0966-D24B-8C68-9AD1-B1882E3A93E5}"/>
              </a:ext>
            </a:extLst>
          </p:cNvPr>
          <p:cNvSpPr txBox="1"/>
          <p:nvPr/>
        </p:nvSpPr>
        <p:spPr>
          <a:xfrm>
            <a:off x="6576291" y="1933436"/>
            <a:ext cx="4179570" cy="4154984"/>
          </a:xfrm>
          <a:prstGeom prst="rect">
            <a:avLst/>
          </a:prstGeom>
          <a:noFill/>
        </p:spPr>
        <p:txBody>
          <a:bodyPr wrap="square" rtlCol="0">
            <a:spAutoFit/>
          </a:bodyPr>
          <a:lstStyle/>
          <a:p>
            <a:pPr marL="285750" indent="-285750">
              <a:buFont typeface="Arial" panose="020B0604020202020204" pitchFamily="34" charset="0"/>
              <a:buChar char="•"/>
            </a:pPr>
            <a:r>
              <a:rPr lang="en-US" sz="2200" b="1" dirty="0"/>
              <a:t>Phase One: Implementation and Restored Functionality</a:t>
            </a:r>
            <a:br>
              <a:rPr lang="en-US" sz="2200" dirty="0"/>
            </a:br>
            <a:endParaRPr lang="en-US" sz="2200" dirty="0"/>
          </a:p>
          <a:p>
            <a:pPr marL="285750" indent="-285750">
              <a:buFont typeface="Arial" panose="020B0604020202020204" pitchFamily="34" charset="0"/>
              <a:buChar char="•"/>
            </a:pPr>
            <a:r>
              <a:rPr lang="en-US" sz="2200" dirty="0"/>
              <a:t>Phase Two: Improved Efficiency</a:t>
            </a:r>
            <a:br>
              <a:rPr lang="en-US" sz="2200" dirty="0"/>
            </a:br>
            <a:endParaRPr lang="en-US" sz="2200" dirty="0"/>
          </a:p>
          <a:p>
            <a:pPr marL="285750" indent="-285750">
              <a:buFont typeface="Arial" panose="020B0604020202020204" pitchFamily="34" charset="0"/>
              <a:buChar char="•"/>
            </a:pPr>
            <a:r>
              <a:rPr lang="en-US" sz="2200" dirty="0"/>
              <a:t>Phase Three: “The Great Unknown”</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Timeline for Phase One: Completion by late September/October 2025</a:t>
            </a:r>
          </a:p>
        </p:txBody>
      </p:sp>
    </p:spTree>
    <p:extLst>
      <p:ext uri="{BB962C8B-B14F-4D97-AF65-F5344CB8AC3E}">
        <p14:creationId xmlns:p14="http://schemas.microsoft.com/office/powerpoint/2010/main" val="608796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a:extLst>
            <a:ext uri="{FF2B5EF4-FFF2-40B4-BE49-F238E27FC236}">
              <a16:creationId xmlns:a16="http://schemas.microsoft.com/office/drawing/2014/main" id="{047EEB0D-EBB2-6053-B25C-1DAE118B3B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41EF99-9771-FD18-8A02-233CEB537619}"/>
              </a:ext>
            </a:extLst>
          </p:cNvPr>
          <p:cNvSpPr>
            <a:spLocks noGrp="1"/>
          </p:cNvSpPr>
          <p:nvPr>
            <p:ph type="ctrTitle"/>
          </p:nvPr>
        </p:nvSpPr>
        <p:spPr>
          <a:xfrm>
            <a:off x="6576291" y="488381"/>
            <a:ext cx="4179570" cy="620428"/>
          </a:xfrm>
        </p:spPr>
        <p:txBody>
          <a:bodyPr/>
          <a:lstStyle/>
          <a:p>
            <a:r>
              <a:rPr lang="en-US" dirty="0"/>
              <a:t>The Gaps</a:t>
            </a:r>
          </a:p>
        </p:txBody>
      </p:sp>
      <p:pic>
        <p:nvPicPr>
          <p:cNvPr id="6" name="Picture Placeholder 5" descr="A person overlooking a gap between two ledges, contemplating how to cross it.">
            <a:extLst>
              <a:ext uri="{FF2B5EF4-FFF2-40B4-BE49-F238E27FC236}">
                <a16:creationId xmlns:a16="http://schemas.microsoft.com/office/drawing/2014/main" id="{0284BE3C-99F4-1B94-D51C-D723982D05AA}"/>
              </a:ext>
            </a:extLst>
          </p:cNvPr>
          <p:cNvPicPr>
            <a:picLocks noGrp="1" noChangeAspect="1"/>
          </p:cNvPicPr>
          <p:nvPr>
            <p:ph type="pic" sz="quarter" idx="10"/>
          </p:nvPr>
        </p:nvPicPr>
        <p:blipFill>
          <a:blip r:embed="rId3"/>
          <a:srcRect l="16744" r="16744"/>
          <a:stretch>
            <a:fillRect/>
          </a:stretch>
        </p:blipFill>
        <p:spPr/>
      </p:pic>
      <p:sp>
        <p:nvSpPr>
          <p:cNvPr id="7" name="TextBox 6">
            <a:extLst>
              <a:ext uri="{FF2B5EF4-FFF2-40B4-BE49-F238E27FC236}">
                <a16:creationId xmlns:a16="http://schemas.microsoft.com/office/drawing/2014/main" id="{9646375C-D924-6013-66E1-1C7E3629B6E2}"/>
              </a:ext>
            </a:extLst>
          </p:cNvPr>
          <p:cNvSpPr txBox="1"/>
          <p:nvPr/>
        </p:nvSpPr>
        <p:spPr>
          <a:xfrm>
            <a:off x="6576291" y="1602270"/>
            <a:ext cx="4547508" cy="5170646"/>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bg1"/>
                </a:solidFill>
              </a:rPr>
              <a:t>Tickets not moving to an assigned state</a:t>
            </a:r>
            <a:br>
              <a:rPr lang="en-US" sz="2200" dirty="0">
                <a:solidFill>
                  <a:schemeClr val="bg1"/>
                </a:solidFill>
              </a:rPr>
            </a:br>
            <a:endParaRPr lang="en-US" sz="2200" dirty="0">
              <a:solidFill>
                <a:schemeClr val="bg1"/>
              </a:solidFill>
            </a:endParaRPr>
          </a:p>
          <a:p>
            <a:pPr marL="285750" indent="-285750">
              <a:buFont typeface="Arial" panose="020B0604020202020204" pitchFamily="34" charset="0"/>
              <a:buChar char="•"/>
            </a:pPr>
            <a:r>
              <a:rPr lang="en-US" sz="2200" dirty="0">
                <a:solidFill>
                  <a:schemeClr val="bg1"/>
                </a:solidFill>
              </a:rPr>
              <a:t>Oneonta tickets reflecting individual departments</a:t>
            </a:r>
            <a:br>
              <a:rPr lang="en-US" sz="2200" dirty="0">
                <a:solidFill>
                  <a:schemeClr val="bg1"/>
                </a:solidFill>
              </a:rPr>
            </a:br>
            <a:endParaRPr lang="en-US" sz="2200" dirty="0">
              <a:solidFill>
                <a:schemeClr val="bg1"/>
              </a:solidFill>
            </a:endParaRPr>
          </a:p>
          <a:p>
            <a:pPr marL="285750" indent="-285750">
              <a:buFont typeface="Arial" panose="020B0604020202020204" pitchFamily="34" charset="0"/>
              <a:buChar char="•"/>
            </a:pPr>
            <a:r>
              <a:rPr lang="en-US" sz="2200" dirty="0">
                <a:solidFill>
                  <a:schemeClr val="bg1"/>
                </a:solidFill>
              </a:rPr>
              <a:t>Wish to display CSS (Campus Support as a Service) information</a:t>
            </a:r>
            <a:br>
              <a:rPr lang="en-US" sz="2200" dirty="0">
                <a:solidFill>
                  <a:schemeClr val="bg1"/>
                </a:solidFill>
              </a:rPr>
            </a:br>
            <a:endParaRPr lang="en-US" sz="2200" dirty="0">
              <a:solidFill>
                <a:schemeClr val="bg1"/>
              </a:solidFill>
            </a:endParaRPr>
          </a:p>
          <a:p>
            <a:pPr marL="285750" indent="-285750">
              <a:buFont typeface="Arial" panose="020B0604020202020204" pitchFamily="34" charset="0"/>
              <a:buChar char="•"/>
            </a:pPr>
            <a:r>
              <a:rPr lang="en-US" sz="2200" dirty="0">
                <a:solidFill>
                  <a:schemeClr val="bg1"/>
                </a:solidFill>
              </a:rPr>
              <a:t>No shared service desk instance with ITEC  </a:t>
            </a:r>
            <a:br>
              <a:rPr lang="en-US" sz="2200" dirty="0">
                <a:solidFill>
                  <a:schemeClr val="bg1"/>
                </a:solidFill>
              </a:rPr>
            </a:br>
            <a:endParaRPr lang="en-US" sz="2200" dirty="0">
              <a:solidFill>
                <a:schemeClr val="bg1"/>
              </a:solidFill>
            </a:endParaRPr>
          </a:p>
          <a:p>
            <a:r>
              <a:rPr lang="en-US" sz="2200" dirty="0">
                <a:solidFill>
                  <a:schemeClr val="bg1"/>
                </a:solidFill>
              </a:rPr>
              <a:t>Why do these matter?</a:t>
            </a:r>
          </a:p>
          <a:p>
            <a:pPr marL="285750" indent="-285750">
              <a:buFont typeface="Arial" panose="020B0604020202020204" pitchFamily="34" charset="0"/>
              <a:buChar char="•"/>
            </a:pPr>
            <a:endParaRPr lang="en-US" sz="2200" dirty="0">
              <a:solidFill>
                <a:schemeClr val="bg1"/>
              </a:solidFill>
            </a:endParaRPr>
          </a:p>
          <a:p>
            <a:pPr marL="285750" indent="-285750">
              <a:buFont typeface="Arial" panose="020B0604020202020204" pitchFamily="34" charset="0"/>
              <a:buChar char="•"/>
            </a:pPr>
            <a:endParaRPr lang="en-US" sz="2200" dirty="0">
              <a:solidFill>
                <a:schemeClr val="bg1"/>
              </a:solidFill>
            </a:endParaRPr>
          </a:p>
        </p:txBody>
      </p:sp>
    </p:spTree>
    <p:extLst>
      <p:ext uri="{BB962C8B-B14F-4D97-AF65-F5344CB8AC3E}">
        <p14:creationId xmlns:p14="http://schemas.microsoft.com/office/powerpoint/2010/main" val="4152137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C97BE-403B-122E-90D1-2788978A0B6F}"/>
              </a:ext>
            </a:extLst>
          </p:cNvPr>
          <p:cNvSpPr>
            <a:spLocks noGrp="1"/>
          </p:cNvSpPr>
          <p:nvPr>
            <p:ph type="ctrTitle"/>
          </p:nvPr>
        </p:nvSpPr>
        <p:spPr>
          <a:xfrm>
            <a:off x="6969578" y="500743"/>
            <a:ext cx="4179570" cy="1110285"/>
          </a:xfrm>
        </p:spPr>
        <p:txBody>
          <a:bodyPr/>
          <a:lstStyle/>
          <a:p>
            <a:r>
              <a:rPr lang="en-US" cap="none" dirty="0"/>
              <a:t>BUILDING THE BRIDGES</a:t>
            </a:r>
          </a:p>
        </p:txBody>
      </p:sp>
      <p:sp>
        <p:nvSpPr>
          <p:cNvPr id="5" name="TextBox 4">
            <a:extLst>
              <a:ext uri="{FF2B5EF4-FFF2-40B4-BE49-F238E27FC236}">
                <a16:creationId xmlns:a16="http://schemas.microsoft.com/office/drawing/2014/main" id="{29483F2D-95B4-29E7-1CBF-51A84B467C13}"/>
              </a:ext>
            </a:extLst>
          </p:cNvPr>
          <p:cNvSpPr txBox="1"/>
          <p:nvPr/>
        </p:nvSpPr>
        <p:spPr>
          <a:xfrm>
            <a:off x="6969578" y="1959429"/>
            <a:ext cx="4068536" cy="3477875"/>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bg1"/>
                </a:solidFill>
              </a:rPr>
              <a:t>Oneonta flow and ticket status flow both created unilaterally (hmm… whoops?)</a:t>
            </a:r>
            <a:br>
              <a:rPr lang="en-US" sz="2200" dirty="0">
                <a:solidFill>
                  <a:schemeClr val="bg1"/>
                </a:solidFill>
              </a:rPr>
            </a:br>
            <a:endParaRPr lang="en-US" sz="2200" dirty="0">
              <a:solidFill>
                <a:schemeClr val="bg1"/>
              </a:solidFill>
            </a:endParaRPr>
          </a:p>
          <a:p>
            <a:pPr marL="285750" indent="-285750">
              <a:buFont typeface="Arial" panose="020B0604020202020204" pitchFamily="34" charset="0"/>
              <a:buChar char="•"/>
            </a:pPr>
            <a:r>
              <a:rPr lang="en-US" sz="2200" dirty="0">
                <a:solidFill>
                  <a:schemeClr val="bg1"/>
                </a:solidFill>
              </a:rPr>
              <a:t>CSS information flow used as an opportunity to “de-silo”</a:t>
            </a:r>
          </a:p>
          <a:p>
            <a:pPr marL="285750" indent="-285750">
              <a:buFont typeface="Arial" panose="020B0604020202020204" pitchFamily="34" charset="0"/>
              <a:buChar char="•"/>
            </a:pPr>
            <a:endParaRPr lang="en-US" sz="2200" dirty="0">
              <a:solidFill>
                <a:schemeClr val="bg1"/>
              </a:solidFill>
            </a:endParaRPr>
          </a:p>
          <a:p>
            <a:pPr marL="285750" indent="-285750">
              <a:buFont typeface="Arial" panose="020B0604020202020204" pitchFamily="34" charset="0"/>
              <a:buChar char="•"/>
            </a:pPr>
            <a:r>
              <a:rPr lang="en-US" sz="2200" dirty="0">
                <a:solidFill>
                  <a:schemeClr val="bg1"/>
                </a:solidFill>
              </a:rPr>
              <a:t>ITEC flow handled contractually by TDX, but still a learning opportunity</a:t>
            </a:r>
          </a:p>
        </p:txBody>
      </p:sp>
    </p:spTree>
    <p:extLst>
      <p:ext uri="{BB962C8B-B14F-4D97-AF65-F5344CB8AC3E}">
        <p14:creationId xmlns:p14="http://schemas.microsoft.com/office/powerpoint/2010/main" val="334696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E0C706-785A-2F97-ED1C-34AB7FB83BB4}"/>
              </a:ext>
            </a:extLst>
          </p:cNvPr>
          <p:cNvSpPr txBox="1">
            <a:spLocks noGrp="1"/>
          </p:cNvSpPr>
          <p:nvPr>
            <p:ph type="title" idx="4294967295"/>
          </p:nvPr>
        </p:nvSpPr>
        <p:spPr>
          <a:xfrm>
            <a:off x="5734051" y="245968"/>
            <a:ext cx="4294414" cy="7822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3600" kern="1200" cap="all" spc="15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all" spc="150" normalizeH="0" baseline="0" noProof="0" dirty="0">
                <a:ln>
                  <a:noFill/>
                </a:ln>
                <a:solidFill>
                  <a:schemeClr val="bg1"/>
                </a:solidFill>
                <a:effectLst/>
                <a:uLnTx/>
                <a:uFillTx/>
                <a:latin typeface="+mj-lt"/>
                <a:ea typeface="+mj-ea"/>
                <a:cs typeface="+mj-cs"/>
              </a:rPr>
              <a:t>The Challenges</a:t>
            </a:r>
          </a:p>
        </p:txBody>
      </p:sp>
      <p:pic>
        <p:nvPicPr>
          <p:cNvPr id="7" name="Picture Placeholder 6" descr="Person hurdling an obstacle on a track.">
            <a:extLst>
              <a:ext uri="{FF2B5EF4-FFF2-40B4-BE49-F238E27FC236}">
                <a16:creationId xmlns:a16="http://schemas.microsoft.com/office/drawing/2014/main" id="{A28E71DD-C896-2F32-D205-B36C69DA7945}"/>
              </a:ext>
            </a:extLst>
          </p:cNvPr>
          <p:cNvPicPr>
            <a:picLocks noGrp="1" noChangeAspect="1"/>
          </p:cNvPicPr>
          <p:nvPr>
            <p:ph type="pic" sz="quarter" idx="10"/>
          </p:nvPr>
        </p:nvPicPr>
        <p:blipFill>
          <a:blip r:embed="rId3"/>
          <a:srcRect l="15098" r="21029"/>
          <a:stretch/>
        </p:blipFill>
        <p:spPr>
          <a:xfrm>
            <a:off x="20" y="-5080"/>
            <a:ext cx="4179571" cy="6872605"/>
          </a:xfrm>
          <a:noFill/>
        </p:spPr>
      </p:pic>
      <p:sp>
        <p:nvSpPr>
          <p:cNvPr id="9" name="Content Placeholder 34">
            <a:extLst>
              <a:ext uri="{FF2B5EF4-FFF2-40B4-BE49-F238E27FC236}">
                <a16:creationId xmlns:a16="http://schemas.microsoft.com/office/drawing/2014/main" id="{18786AC0-B4BD-5629-7DF7-13A078C1592D}"/>
              </a:ext>
            </a:extLst>
          </p:cNvPr>
          <p:cNvSpPr txBox="1">
            <a:spLocks/>
          </p:cNvSpPr>
          <p:nvPr/>
        </p:nvSpPr>
        <p:spPr>
          <a:xfrm>
            <a:off x="3894910" y="1849968"/>
            <a:ext cx="3931920" cy="3234264"/>
          </a:xfrm>
          <a:prstGeom prst="rect">
            <a:avLst/>
          </a:prstGeom>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chemeClr val="bg1"/>
                </a:solidFill>
              </a:rPr>
              <a:t>Challenge #1: CSS flow pivot</a:t>
            </a:r>
          </a:p>
          <a:p>
            <a:pPr marL="342900" indent="-342900"/>
            <a:r>
              <a:rPr lang="en-US" sz="2200" dirty="0">
                <a:solidFill>
                  <a:schemeClr val="bg1"/>
                </a:solidFill>
              </a:rPr>
              <a:t>Initially posted information to a ticket</a:t>
            </a:r>
          </a:p>
          <a:p>
            <a:pPr marL="342900" indent="-342900"/>
            <a:r>
              <a:rPr lang="en-US" sz="2200" dirty="0">
                <a:solidFill>
                  <a:schemeClr val="bg1"/>
                </a:solidFill>
              </a:rPr>
              <a:t>Created, tested, demoed, and 95% finished</a:t>
            </a:r>
          </a:p>
          <a:p>
            <a:pPr marL="342900" indent="-342900"/>
            <a:r>
              <a:rPr lang="en-US" sz="2200" dirty="0">
                <a:solidFill>
                  <a:schemeClr val="bg1"/>
                </a:solidFill>
              </a:rPr>
              <a:t>New version to use entirely different modality</a:t>
            </a:r>
          </a:p>
          <a:p>
            <a:pPr marL="342900" indent="-342900"/>
            <a:endParaRPr lang="en-US" sz="2200" dirty="0">
              <a:solidFill>
                <a:schemeClr val="bg1"/>
              </a:solidFill>
            </a:endParaRPr>
          </a:p>
        </p:txBody>
      </p:sp>
      <p:sp>
        <p:nvSpPr>
          <p:cNvPr id="10" name="Content Placeholder 49">
            <a:extLst>
              <a:ext uri="{FF2B5EF4-FFF2-40B4-BE49-F238E27FC236}">
                <a16:creationId xmlns:a16="http://schemas.microsoft.com/office/drawing/2014/main" id="{118A5B03-22B9-2022-9C4D-1ABB445CCF58}"/>
              </a:ext>
            </a:extLst>
          </p:cNvPr>
          <p:cNvSpPr txBox="1">
            <a:spLocks/>
          </p:cNvSpPr>
          <p:nvPr/>
        </p:nvSpPr>
        <p:spPr>
          <a:xfrm>
            <a:off x="7881258" y="1811868"/>
            <a:ext cx="3927264" cy="3234264"/>
          </a:xfrm>
          <a:prstGeom prst="rect">
            <a:avLst/>
          </a:prstGeom>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b="1" dirty="0">
                <a:solidFill>
                  <a:schemeClr val="bg1"/>
                </a:solidFill>
              </a:rPr>
              <a:t>Challenge #2: Motivating a Coworker</a:t>
            </a:r>
          </a:p>
          <a:p>
            <a:pPr marL="342900" indent="-342900"/>
            <a:r>
              <a:rPr lang="en-US" sz="2200" dirty="0">
                <a:solidFill>
                  <a:schemeClr val="bg1"/>
                </a:solidFill>
              </a:rPr>
              <a:t>Small directive, passed onto functional user</a:t>
            </a:r>
          </a:p>
          <a:p>
            <a:pPr marL="342900" indent="-342900"/>
            <a:r>
              <a:rPr lang="en-US" sz="2200" dirty="0">
                <a:solidFill>
                  <a:schemeClr val="bg1"/>
                </a:solidFill>
              </a:rPr>
              <a:t>3 weeks, no movement</a:t>
            </a:r>
          </a:p>
          <a:p>
            <a:pPr marL="342900" indent="-342900"/>
            <a:r>
              <a:rPr lang="en-US" sz="2200" dirty="0">
                <a:solidFill>
                  <a:schemeClr val="bg1"/>
                </a:solidFill>
              </a:rPr>
              <a:t>“He must be lazy.</a:t>
            </a:r>
          </a:p>
          <a:p>
            <a:pPr marL="457200" lvl="1" indent="0">
              <a:buNone/>
            </a:pPr>
            <a:r>
              <a:rPr lang="en-US" sz="2200" dirty="0">
                <a:solidFill>
                  <a:schemeClr val="bg1"/>
                </a:solidFill>
              </a:rPr>
              <a:t>He must not care.</a:t>
            </a:r>
          </a:p>
          <a:p>
            <a:pPr marL="457200" lvl="1" indent="0">
              <a:buNone/>
            </a:pPr>
            <a:r>
              <a:rPr lang="en-US" sz="2200" dirty="0">
                <a:solidFill>
                  <a:schemeClr val="bg1"/>
                </a:solidFill>
              </a:rPr>
              <a:t>He must not respect me.”</a:t>
            </a:r>
          </a:p>
          <a:p>
            <a:pPr marL="457200" lvl="1" indent="0">
              <a:buNone/>
            </a:pPr>
            <a:endParaRPr lang="en-US" sz="2200" dirty="0">
              <a:solidFill>
                <a:schemeClr val="bg1"/>
              </a:solidFill>
            </a:endParaRPr>
          </a:p>
        </p:txBody>
      </p:sp>
      <p:cxnSp>
        <p:nvCxnSpPr>
          <p:cNvPr id="15" name="Straight Connector 14">
            <a:extLst>
              <a:ext uri="{FF2B5EF4-FFF2-40B4-BE49-F238E27FC236}">
                <a16:creationId xmlns:a16="http://schemas.microsoft.com/office/drawing/2014/main" id="{7723FE26-252A-8EBB-71F7-F69C2F3BE74A}"/>
              </a:ext>
              <a:ext uri="{C183D7F6-B498-43B3-948B-1728B52AA6E4}">
                <adec:decorative xmlns:adec="http://schemas.microsoft.com/office/drawing/2017/decorative" val="1"/>
              </a:ext>
            </a:extLst>
          </p:cNvPr>
          <p:cNvCxnSpPr>
            <a:cxnSpLocks/>
          </p:cNvCxnSpPr>
          <p:nvPr/>
        </p:nvCxnSpPr>
        <p:spPr>
          <a:xfrm>
            <a:off x="7772400" y="1807439"/>
            <a:ext cx="0" cy="30689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128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a:xfrm>
            <a:off x="3808318" y="190500"/>
            <a:ext cx="4849454" cy="720832"/>
          </a:xfrm>
        </p:spPr>
        <p:txBody>
          <a:bodyPr/>
          <a:lstStyle/>
          <a:p>
            <a:r>
              <a:rPr lang="en-US" dirty="0"/>
              <a:t>Closing Thoughts</a:t>
            </a:r>
          </a:p>
        </p:txBody>
      </p:sp>
      <p:sp>
        <p:nvSpPr>
          <p:cNvPr id="8" name="TextBox 7">
            <a:extLst>
              <a:ext uri="{FF2B5EF4-FFF2-40B4-BE49-F238E27FC236}">
                <a16:creationId xmlns:a16="http://schemas.microsoft.com/office/drawing/2014/main" id="{76AD3180-4B8F-9CD6-9060-1672DED1383E}"/>
              </a:ext>
            </a:extLst>
          </p:cNvPr>
          <p:cNvSpPr txBox="1"/>
          <p:nvPr/>
        </p:nvSpPr>
        <p:spPr>
          <a:xfrm>
            <a:off x="3808318" y="1110833"/>
            <a:ext cx="4968700" cy="2800767"/>
          </a:xfrm>
          <a:prstGeom prst="rect">
            <a:avLst/>
          </a:prstGeom>
          <a:noFill/>
        </p:spPr>
        <p:txBody>
          <a:bodyPr wrap="square" rtlCol="0">
            <a:spAutoFit/>
          </a:bodyPr>
          <a:lstStyle/>
          <a:p>
            <a:r>
              <a:rPr lang="en-US" sz="2200" dirty="0">
                <a:solidFill>
                  <a:schemeClr val="bg1"/>
                </a:solidFill>
              </a:rPr>
              <a:t>What I did wrong:</a:t>
            </a:r>
          </a:p>
          <a:p>
            <a:endParaRPr lang="en-US" sz="2200" dirty="0">
              <a:solidFill>
                <a:schemeClr val="bg1"/>
              </a:solidFill>
            </a:endParaRPr>
          </a:p>
          <a:p>
            <a:pPr marL="342900" indent="-342900">
              <a:buFont typeface="Arial" panose="020B0604020202020204" pitchFamily="34" charset="0"/>
              <a:buChar char="•"/>
            </a:pPr>
            <a:r>
              <a:rPr lang="en-US" sz="2200" dirty="0">
                <a:solidFill>
                  <a:schemeClr val="bg1"/>
                </a:solidFill>
              </a:rPr>
              <a:t>“Worker bee” mindset siloed myself and unintentionally my team</a:t>
            </a:r>
          </a:p>
          <a:p>
            <a:pPr marL="342900" indent="-342900">
              <a:buFont typeface="Arial" panose="020B0604020202020204" pitchFamily="34" charset="0"/>
              <a:buChar char="•"/>
            </a:pPr>
            <a:endParaRPr lang="en-US" sz="2200" dirty="0">
              <a:solidFill>
                <a:schemeClr val="bg1"/>
              </a:solidFill>
            </a:endParaRPr>
          </a:p>
          <a:p>
            <a:pPr marL="342900" indent="-342900">
              <a:buFont typeface="Arial" panose="020B0604020202020204" pitchFamily="34" charset="0"/>
              <a:buChar char="•"/>
            </a:pPr>
            <a:r>
              <a:rPr lang="en-US" sz="2200" dirty="0">
                <a:solidFill>
                  <a:schemeClr val="bg1"/>
                </a:solidFill>
              </a:rPr>
              <a:t>Took away growth opportunities from a coworker and didn’t approach the situation correctly</a:t>
            </a:r>
          </a:p>
        </p:txBody>
      </p:sp>
      <p:sp>
        <p:nvSpPr>
          <p:cNvPr id="7" name="TextBox 6">
            <a:extLst>
              <a:ext uri="{FF2B5EF4-FFF2-40B4-BE49-F238E27FC236}">
                <a16:creationId xmlns:a16="http://schemas.microsoft.com/office/drawing/2014/main" id="{CE8E1A0D-A784-63AA-0114-52A30E59DC15}"/>
              </a:ext>
            </a:extLst>
          </p:cNvPr>
          <p:cNvSpPr txBox="1"/>
          <p:nvPr/>
        </p:nvSpPr>
        <p:spPr>
          <a:xfrm>
            <a:off x="3748695" y="4111101"/>
            <a:ext cx="4968700" cy="2462213"/>
          </a:xfrm>
          <a:prstGeom prst="rect">
            <a:avLst/>
          </a:prstGeom>
          <a:noFill/>
        </p:spPr>
        <p:txBody>
          <a:bodyPr wrap="square" rtlCol="0">
            <a:spAutoFit/>
          </a:bodyPr>
          <a:lstStyle/>
          <a:p>
            <a:r>
              <a:rPr lang="en-US" sz="2200" dirty="0">
                <a:solidFill>
                  <a:schemeClr val="bg1"/>
                </a:solidFill>
              </a:rPr>
              <a:t>What I did right:</a:t>
            </a:r>
          </a:p>
          <a:p>
            <a:endParaRPr lang="en-US" sz="2200" dirty="0">
              <a:solidFill>
                <a:schemeClr val="bg1"/>
              </a:solidFill>
            </a:endParaRPr>
          </a:p>
          <a:p>
            <a:pPr marL="342900" indent="-342900">
              <a:buFont typeface="Arial" panose="020B0604020202020204" pitchFamily="34" charset="0"/>
              <a:buChar char="•"/>
            </a:pPr>
            <a:r>
              <a:rPr lang="en-US" sz="2200" dirty="0">
                <a:solidFill>
                  <a:schemeClr val="bg1"/>
                </a:solidFill>
              </a:rPr>
              <a:t>Identified the breakdowns in communication, worked to fix them</a:t>
            </a:r>
          </a:p>
          <a:p>
            <a:pPr marL="342900" indent="-342900">
              <a:buFont typeface="Arial" panose="020B0604020202020204" pitchFamily="34" charset="0"/>
              <a:buChar char="•"/>
            </a:pPr>
            <a:endParaRPr lang="en-US" sz="2200" dirty="0">
              <a:solidFill>
                <a:schemeClr val="bg1"/>
              </a:solidFill>
            </a:endParaRPr>
          </a:p>
          <a:p>
            <a:pPr marL="342900" indent="-342900">
              <a:buFont typeface="Arial" panose="020B0604020202020204" pitchFamily="34" charset="0"/>
              <a:buChar char="•"/>
            </a:pPr>
            <a:r>
              <a:rPr lang="en-US" sz="2200" dirty="0">
                <a:solidFill>
                  <a:schemeClr val="bg1"/>
                </a:solidFill>
              </a:rPr>
              <a:t>Enabled my coworker to grow once I realized the correct path forward</a:t>
            </a:r>
          </a:p>
        </p:txBody>
      </p:sp>
      <p:pic>
        <p:nvPicPr>
          <p:cNvPr id="5" name="Picture 4" descr="Big and small arrows moving from left to right, aiming to show movement/direction.">
            <a:extLst>
              <a:ext uri="{FF2B5EF4-FFF2-40B4-BE49-F238E27FC236}">
                <a16:creationId xmlns:a16="http://schemas.microsoft.com/office/drawing/2014/main" id="{6FD19BFD-7FC9-1D6E-D5C3-412EB63DBE6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r="21729"/>
          <a:stretch/>
        </p:blipFill>
        <p:spPr>
          <a:xfrm>
            <a:off x="9172807" y="0"/>
            <a:ext cx="3019193" cy="6858000"/>
          </a:xfrm>
          <a:prstGeom prst="rect">
            <a:avLst/>
          </a:prstGeom>
        </p:spPr>
      </p:pic>
    </p:spTree>
    <p:extLst>
      <p:ext uri="{BB962C8B-B14F-4D97-AF65-F5344CB8AC3E}">
        <p14:creationId xmlns:p14="http://schemas.microsoft.com/office/powerpoint/2010/main" val="1969787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86C96C-9940-BB96-394F-8AB0E7CBF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A041D2-E1B8-3B36-38D9-FADF224335D0}"/>
              </a:ext>
            </a:extLst>
          </p:cNvPr>
          <p:cNvSpPr>
            <a:spLocks noGrp="1"/>
          </p:cNvSpPr>
          <p:nvPr>
            <p:ph type="ctrTitle"/>
          </p:nvPr>
        </p:nvSpPr>
        <p:spPr>
          <a:xfrm>
            <a:off x="3808318" y="190500"/>
            <a:ext cx="7278782" cy="720832"/>
          </a:xfrm>
        </p:spPr>
        <p:txBody>
          <a:bodyPr/>
          <a:lstStyle/>
          <a:p>
            <a:r>
              <a:rPr lang="en-US" dirty="0"/>
              <a:t>Closing Thoughts (CONT.)</a:t>
            </a:r>
          </a:p>
        </p:txBody>
      </p:sp>
      <p:sp>
        <p:nvSpPr>
          <p:cNvPr id="3" name="TextBox 2">
            <a:extLst>
              <a:ext uri="{FF2B5EF4-FFF2-40B4-BE49-F238E27FC236}">
                <a16:creationId xmlns:a16="http://schemas.microsoft.com/office/drawing/2014/main" id="{02CB1074-F412-73DB-E4B0-420D33134F41}"/>
              </a:ext>
            </a:extLst>
          </p:cNvPr>
          <p:cNvSpPr txBox="1"/>
          <p:nvPr/>
        </p:nvSpPr>
        <p:spPr>
          <a:xfrm>
            <a:off x="3808318" y="3429000"/>
            <a:ext cx="6961282" cy="892552"/>
          </a:xfrm>
          <a:prstGeom prst="rect">
            <a:avLst/>
          </a:prstGeom>
          <a:noFill/>
          <a:ln>
            <a:noFill/>
          </a:ln>
        </p:spPr>
        <p:txBody>
          <a:bodyPr wrap="square" rtlCol="0">
            <a:spAutoFit/>
          </a:bodyPr>
          <a:lstStyle/>
          <a:p>
            <a:r>
              <a:rPr lang="en-US" sz="2600" dirty="0">
                <a:solidFill>
                  <a:schemeClr val="bg1"/>
                </a:solidFill>
              </a:rPr>
              <a:t>Leadership is measured by the relationships you’ve built and the trust you’ve maintained.</a:t>
            </a:r>
          </a:p>
        </p:txBody>
      </p:sp>
    </p:spTree>
    <p:extLst>
      <p:ext uri="{BB962C8B-B14F-4D97-AF65-F5344CB8AC3E}">
        <p14:creationId xmlns:p14="http://schemas.microsoft.com/office/powerpoint/2010/main" val="697937641"/>
      </p:ext>
    </p:extLst>
  </p:cSld>
  <p:clrMapOvr>
    <a:masterClrMapping/>
  </p:clrMapOvr>
</p:sld>
</file>

<file path=ppt/theme/theme1.xml><?xml version="1.0" encoding="utf-8"?>
<a:theme xmlns:a="http://schemas.openxmlformats.org/drawingml/2006/main" name="Custom">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stom" id="{F85C13B5-8B75-4CB8-BA5E-9CAC0747196D}" vid="{617487EE-AB70-4C55-8A81-E6744CC4A2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DE3176-A15D-46A3-BDDB-64A0D73632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168DCE-134F-4610-A6AA-88CEBE8D71D2}">
  <ds:schemaRefs>
    <ds:schemaRef ds:uri="http://schemas.microsoft.com/office/2006/metadata/properties"/>
    <ds:schemaRef ds:uri="http://purl.org/dc/terms/"/>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71af3243-3dd4-4a8d-8c0d-dd76da1f02a5"/>
    <ds:schemaRef ds:uri="230e9df3-be65-4c73-a93b-d1236ebd677e"/>
    <ds:schemaRef ds:uri="16c05727-aa75-4e4a-9b5f-8a80a1165891"/>
    <ds:schemaRef ds:uri="http://schemas.microsoft.com/sharepoint/v3"/>
    <ds:schemaRef ds:uri="http://purl.org/dc/dcmitype/"/>
  </ds:schemaRefs>
</ds:datastoreItem>
</file>

<file path=customXml/itemProps3.xml><?xml version="1.0" encoding="utf-8"?>
<ds:datastoreItem xmlns:ds="http://schemas.openxmlformats.org/officeDocument/2006/customXml" ds:itemID="{CABF691C-888B-4061-8A6F-D5CE84A0254B}">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{5F5F740D-ACE0-4274-BC9B-77944A5E069C}tf67328976_win32</Template>
  <TotalTime>15342</TotalTime>
  <Words>815</Words>
  <Application>Microsoft Office PowerPoint</Application>
  <PresentationFormat>Widescreen</PresentationFormat>
  <Paragraphs>101</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Tenorite</vt:lpstr>
      <vt:lpstr>Custom</vt:lpstr>
      <vt:lpstr>BRIDGING THE GAPS WITH iPaaS</vt:lpstr>
      <vt:lpstr>AGENDA</vt:lpstr>
      <vt:lpstr>WHAT IS iPaaS?</vt:lpstr>
      <vt:lpstr>The Plan</vt:lpstr>
      <vt:lpstr>The Gaps</vt:lpstr>
      <vt:lpstr>BUILDING THE BRIDGES</vt:lpstr>
      <vt:lpstr>The Challenges</vt:lpstr>
      <vt:lpstr>Closing Thoughts</vt:lpstr>
      <vt:lpstr>Closing Thoughts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Awwad, Hasan</dc:creator>
  <cp:lastModifiedBy>Awwad, Hasan</cp:lastModifiedBy>
  <cp:revision>1</cp:revision>
  <dcterms:created xsi:type="dcterms:W3CDTF">2025-04-22T16:45:56Z</dcterms:created>
  <dcterms:modified xsi:type="dcterms:W3CDTF">2025-05-07T17:31:31Z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