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handoutMasterIdLst>
    <p:handoutMasterId r:id="rId14"/>
  </p:handoutMasterIdLst>
  <p:sldIdLst>
    <p:sldId id="256" r:id="rId5"/>
    <p:sldId id="299" r:id="rId6"/>
    <p:sldId id="281" r:id="rId7"/>
    <p:sldId id="298" r:id="rId8"/>
    <p:sldId id="296" r:id="rId9"/>
    <p:sldId id="300" r:id="rId10"/>
    <p:sldId id="301" r:id="rId11"/>
    <p:sldId id="302" r:id="rId12"/>
    <p:sldId id="303" r:id="rId13"/>
  </p:sldIdLst>
  <p:sldSz cx="18288000" cy="10287000"/>
  <p:notesSz cx="6858000" cy="9144000"/>
  <p:embeddedFontLst>
    <p:embeddedFont>
      <p:font typeface="Poppins" panose="00000500000000000000" pitchFamily="2" charset="0"/>
      <p:regular r:id="rId15"/>
      <p:bold r:id="rId16"/>
      <p:italic r:id="rId17"/>
      <p:boldItalic r:id="rId18"/>
    </p:embeddedFont>
    <p:embeddedFont>
      <p:font typeface="Poppins Medium" panose="00000600000000000000" pitchFamily="2" charset="0"/>
      <p:regular r:id="rId19"/>
      <p:italic r:id="rId20"/>
    </p:embeddedFont>
    <p:embeddedFont>
      <p:font typeface="Poppins SemiBold" panose="00000700000000000000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3D3305-3739-BDD7-24E5-78DC0805637B}" name="Guest User" initials="GU" userId="S::urn:spo:anon#c53ff9d5f6d58f62d3aa5f791ad292c242b5e2e3a3076598219d42aedc2cfa9d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127"/>
    <a:srgbClr val="F3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0E5DC7-1E38-488E-8020-327AD10D24AF}" v="325" dt="2025-05-07T22:03:20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8"/>
  </p:normalViewPr>
  <p:slideViewPr>
    <p:cSldViewPr snapToGrid="0">
      <p:cViewPr>
        <p:scale>
          <a:sx n="76" d="100"/>
          <a:sy n="76" d="100"/>
        </p:scale>
        <p:origin x="4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Lawton" userId="0e3f30c2-b083-49cc-bb6a-742bb12f019b" providerId="ADAL" clId="{CE0E5DC7-1E38-488E-8020-327AD10D24AF}"/>
    <pc:docChg chg="undo custSel addSld delSld modSld sldOrd">
      <pc:chgData name="Alan Lawton" userId="0e3f30c2-b083-49cc-bb6a-742bb12f019b" providerId="ADAL" clId="{CE0E5DC7-1E38-488E-8020-327AD10D24AF}" dt="2025-05-07T22:03:20.664" v="3179" actId="20578"/>
      <pc:docMkLst>
        <pc:docMk/>
      </pc:docMkLst>
      <pc:sldChg chg="addSp delSp modSp mod">
        <pc:chgData name="Alan Lawton" userId="0e3f30c2-b083-49cc-bb6a-742bb12f019b" providerId="ADAL" clId="{CE0E5DC7-1E38-488E-8020-327AD10D24AF}" dt="2025-05-07T14:20:08.375" v="241" actId="255"/>
        <pc:sldMkLst>
          <pc:docMk/>
          <pc:sldMk cId="294413347" sldId="256"/>
        </pc:sldMkLst>
        <pc:spChg chg="del">
          <ac:chgData name="Alan Lawton" userId="0e3f30c2-b083-49cc-bb6a-742bb12f019b" providerId="ADAL" clId="{CE0E5DC7-1E38-488E-8020-327AD10D24AF}" dt="2025-05-06T19:59:30.482" v="25"/>
          <ac:spMkLst>
            <pc:docMk/>
            <pc:sldMk cId="294413347" sldId="256"/>
            <ac:spMk id="3" creationId="{5A6F3CA2-5C11-AC09-3E7D-C31E3C806A91}"/>
          </ac:spMkLst>
        </pc:spChg>
        <pc:spChg chg="add mod">
          <ac:chgData name="Alan Lawton" userId="0e3f30c2-b083-49cc-bb6a-742bb12f019b" providerId="ADAL" clId="{CE0E5DC7-1E38-488E-8020-327AD10D24AF}" dt="2025-05-07T13:46:00.360" v="197" actId="1076"/>
          <ac:spMkLst>
            <pc:docMk/>
            <pc:sldMk cId="294413347" sldId="256"/>
            <ac:spMk id="4" creationId="{99216D43-955F-C1A0-1635-2206E2B4D585}"/>
          </ac:spMkLst>
        </pc:spChg>
        <pc:spChg chg="add mod">
          <ac:chgData name="Alan Lawton" userId="0e3f30c2-b083-49cc-bb6a-742bb12f019b" providerId="ADAL" clId="{CE0E5DC7-1E38-488E-8020-327AD10D24AF}" dt="2025-05-07T13:46:36.689" v="220" actId="20577"/>
          <ac:spMkLst>
            <pc:docMk/>
            <pc:sldMk cId="294413347" sldId="256"/>
            <ac:spMk id="5" creationId="{F2A6B505-223E-1EA2-CD34-E68B450E22CA}"/>
          </ac:spMkLst>
        </pc:spChg>
        <pc:spChg chg="add del mod">
          <ac:chgData name="Alan Lawton" userId="0e3f30c2-b083-49cc-bb6a-742bb12f019b" providerId="ADAL" clId="{CE0E5DC7-1E38-488E-8020-327AD10D24AF}" dt="2025-05-07T13:47:52.355" v="228" actId="478"/>
          <ac:spMkLst>
            <pc:docMk/>
            <pc:sldMk cId="294413347" sldId="256"/>
            <ac:spMk id="6" creationId="{D82B1403-BBD0-A9A4-D256-3010C2479F37}"/>
          </ac:spMkLst>
        </pc:spChg>
        <pc:spChg chg="add del mod">
          <ac:chgData name="Alan Lawton" userId="0e3f30c2-b083-49cc-bb6a-742bb12f019b" providerId="ADAL" clId="{CE0E5DC7-1E38-488E-8020-327AD10D24AF}" dt="2025-05-07T13:47:46.490" v="226" actId="478"/>
          <ac:spMkLst>
            <pc:docMk/>
            <pc:sldMk cId="294413347" sldId="256"/>
            <ac:spMk id="7" creationId="{1655A469-B8B2-48D2-79E5-2A0A469BEFC9}"/>
          </ac:spMkLst>
        </pc:spChg>
        <pc:spChg chg="add del mod">
          <ac:chgData name="Alan Lawton" userId="0e3f30c2-b083-49cc-bb6a-742bb12f019b" providerId="ADAL" clId="{CE0E5DC7-1E38-488E-8020-327AD10D24AF}" dt="2025-05-07T13:47:38.188" v="225" actId="21"/>
          <ac:spMkLst>
            <pc:docMk/>
            <pc:sldMk cId="294413347" sldId="256"/>
            <ac:spMk id="8" creationId="{CB6D5E94-91E6-F58F-D4F9-64A6CC7FEA81}"/>
          </ac:spMkLst>
        </pc:spChg>
        <pc:spChg chg="add mod">
          <ac:chgData name="Alan Lawton" userId="0e3f30c2-b083-49cc-bb6a-742bb12f019b" providerId="ADAL" clId="{CE0E5DC7-1E38-488E-8020-327AD10D24AF}" dt="2025-05-07T14:20:08.375" v="241" actId="255"/>
          <ac:spMkLst>
            <pc:docMk/>
            <pc:sldMk cId="294413347" sldId="256"/>
            <ac:spMk id="9" creationId="{051FECBF-623B-49BE-F30D-30F0C2FBA61D}"/>
          </ac:spMkLst>
        </pc:spChg>
      </pc:sldChg>
      <pc:sldChg chg="del">
        <pc:chgData name="Alan Lawton" userId="0e3f30c2-b083-49cc-bb6a-742bb12f019b" providerId="ADAL" clId="{CE0E5DC7-1E38-488E-8020-327AD10D24AF}" dt="2025-05-06T19:57:44.888" v="16" actId="47"/>
        <pc:sldMkLst>
          <pc:docMk/>
          <pc:sldMk cId="2823752140" sldId="265"/>
        </pc:sldMkLst>
      </pc:sldChg>
      <pc:sldChg chg="del">
        <pc:chgData name="Alan Lawton" userId="0e3f30c2-b083-49cc-bb6a-742bb12f019b" providerId="ADAL" clId="{CE0E5DC7-1E38-488E-8020-327AD10D24AF}" dt="2025-05-06T19:57:47.939" v="18" actId="47"/>
        <pc:sldMkLst>
          <pc:docMk/>
          <pc:sldMk cId="3217668999" sldId="267"/>
        </pc:sldMkLst>
      </pc:sldChg>
      <pc:sldChg chg="del">
        <pc:chgData name="Alan Lawton" userId="0e3f30c2-b083-49cc-bb6a-742bb12f019b" providerId="ADAL" clId="{CE0E5DC7-1E38-488E-8020-327AD10D24AF}" dt="2025-05-06T19:57:50.656" v="19" actId="47"/>
        <pc:sldMkLst>
          <pc:docMk/>
          <pc:sldMk cId="4020609855" sldId="268"/>
        </pc:sldMkLst>
      </pc:sldChg>
      <pc:sldChg chg="del">
        <pc:chgData name="Alan Lawton" userId="0e3f30c2-b083-49cc-bb6a-742bb12f019b" providerId="ADAL" clId="{CE0E5DC7-1E38-488E-8020-327AD10D24AF}" dt="2025-05-06T19:57:20.872" v="11" actId="47"/>
        <pc:sldMkLst>
          <pc:docMk/>
          <pc:sldMk cId="495957998" sldId="275"/>
        </pc:sldMkLst>
      </pc:sldChg>
      <pc:sldChg chg="del">
        <pc:chgData name="Alan Lawton" userId="0e3f30c2-b083-49cc-bb6a-742bb12f019b" providerId="ADAL" clId="{CE0E5DC7-1E38-488E-8020-327AD10D24AF}" dt="2025-05-06T19:57:32.754" v="15" actId="47"/>
        <pc:sldMkLst>
          <pc:docMk/>
          <pc:sldMk cId="2995425238" sldId="279"/>
        </pc:sldMkLst>
      </pc:sldChg>
      <pc:sldChg chg="del">
        <pc:chgData name="Alan Lawton" userId="0e3f30c2-b083-49cc-bb6a-742bb12f019b" providerId="ADAL" clId="{CE0E5DC7-1E38-488E-8020-327AD10D24AF}" dt="2025-05-06T19:57:30.118" v="14" actId="47"/>
        <pc:sldMkLst>
          <pc:docMk/>
          <pc:sldMk cId="1559421765" sldId="280"/>
        </pc:sldMkLst>
      </pc:sldChg>
      <pc:sldChg chg="addSp modSp mod">
        <pc:chgData name="Alan Lawton" userId="0e3f30c2-b083-49cc-bb6a-742bb12f019b" providerId="ADAL" clId="{CE0E5DC7-1E38-488E-8020-327AD10D24AF}" dt="2025-05-07T13:24:06.265" v="192" actId="1076"/>
        <pc:sldMkLst>
          <pc:docMk/>
          <pc:sldMk cId="4231734838" sldId="281"/>
        </pc:sldMkLst>
        <pc:picChg chg="add mod">
          <ac:chgData name="Alan Lawton" userId="0e3f30c2-b083-49cc-bb6a-742bb12f019b" providerId="ADAL" clId="{CE0E5DC7-1E38-488E-8020-327AD10D24AF}" dt="2025-05-07T13:24:06.265" v="192" actId="1076"/>
          <ac:picMkLst>
            <pc:docMk/>
            <pc:sldMk cId="4231734838" sldId="281"/>
            <ac:picMk id="3" creationId="{7D9573E6-A2E7-D604-79CA-85C6B2349873}"/>
          </ac:picMkLst>
        </pc:picChg>
      </pc:sldChg>
      <pc:sldChg chg="del">
        <pc:chgData name="Alan Lawton" userId="0e3f30c2-b083-49cc-bb6a-742bb12f019b" providerId="ADAL" clId="{CE0E5DC7-1E38-488E-8020-327AD10D24AF}" dt="2025-05-06T19:57:13.995" v="8" actId="47"/>
        <pc:sldMkLst>
          <pc:docMk/>
          <pc:sldMk cId="1903176161" sldId="284"/>
        </pc:sldMkLst>
      </pc:sldChg>
      <pc:sldChg chg="del">
        <pc:chgData name="Alan Lawton" userId="0e3f30c2-b083-49cc-bb6a-742bb12f019b" providerId="ADAL" clId="{CE0E5DC7-1E38-488E-8020-327AD10D24AF}" dt="2025-05-06T19:57:27.792" v="12" actId="47"/>
        <pc:sldMkLst>
          <pc:docMk/>
          <pc:sldMk cId="1835698472" sldId="285"/>
        </pc:sldMkLst>
      </pc:sldChg>
      <pc:sldChg chg="del">
        <pc:chgData name="Alan Lawton" userId="0e3f30c2-b083-49cc-bb6a-742bb12f019b" providerId="ADAL" clId="{CE0E5DC7-1E38-488E-8020-327AD10D24AF}" dt="2025-05-06T17:39:35.841" v="6" actId="2696"/>
        <pc:sldMkLst>
          <pc:docMk/>
          <pc:sldMk cId="108869110" sldId="287"/>
        </pc:sldMkLst>
      </pc:sldChg>
      <pc:sldChg chg="del">
        <pc:chgData name="Alan Lawton" userId="0e3f30c2-b083-49cc-bb6a-742bb12f019b" providerId="ADAL" clId="{CE0E5DC7-1E38-488E-8020-327AD10D24AF}" dt="2025-05-06T19:57:47.200" v="17" actId="47"/>
        <pc:sldMkLst>
          <pc:docMk/>
          <pc:sldMk cId="3087456134" sldId="291"/>
        </pc:sldMkLst>
      </pc:sldChg>
      <pc:sldChg chg="del">
        <pc:chgData name="Alan Lawton" userId="0e3f30c2-b083-49cc-bb6a-742bb12f019b" providerId="ADAL" clId="{CE0E5DC7-1E38-488E-8020-327AD10D24AF}" dt="2025-05-06T19:57:28.891" v="13" actId="47"/>
        <pc:sldMkLst>
          <pc:docMk/>
          <pc:sldMk cId="302911649" sldId="292"/>
        </pc:sldMkLst>
      </pc:sldChg>
      <pc:sldChg chg="del">
        <pc:chgData name="Alan Lawton" userId="0e3f30c2-b083-49cc-bb6a-742bb12f019b" providerId="ADAL" clId="{CE0E5DC7-1E38-488E-8020-327AD10D24AF}" dt="2025-05-06T17:39:29.851" v="5" actId="2696"/>
        <pc:sldMkLst>
          <pc:docMk/>
          <pc:sldMk cId="3507668119" sldId="294"/>
        </pc:sldMkLst>
      </pc:sldChg>
      <pc:sldChg chg="del ord">
        <pc:chgData name="Alan Lawton" userId="0e3f30c2-b083-49cc-bb6a-742bb12f019b" providerId="ADAL" clId="{CE0E5DC7-1E38-488E-8020-327AD10D24AF}" dt="2025-05-06T17:39:12.590" v="3" actId="2696"/>
        <pc:sldMkLst>
          <pc:docMk/>
          <pc:sldMk cId="125383737" sldId="295"/>
        </pc:sldMkLst>
      </pc:sldChg>
      <pc:sldChg chg="addSp delSp modSp mod">
        <pc:chgData name="Alan Lawton" userId="0e3f30c2-b083-49cc-bb6a-742bb12f019b" providerId="ADAL" clId="{CE0E5DC7-1E38-488E-8020-327AD10D24AF}" dt="2025-05-07T21:52:10.068" v="3176" actId="20577"/>
        <pc:sldMkLst>
          <pc:docMk/>
          <pc:sldMk cId="3756877829" sldId="296"/>
        </pc:sldMkLst>
        <pc:spChg chg="mod">
          <ac:chgData name="Alan Lawton" userId="0e3f30c2-b083-49cc-bb6a-742bb12f019b" providerId="ADAL" clId="{CE0E5DC7-1E38-488E-8020-327AD10D24AF}" dt="2025-05-07T18:51:14.784" v="1491" actId="20577"/>
          <ac:spMkLst>
            <pc:docMk/>
            <pc:sldMk cId="3756877829" sldId="296"/>
            <ac:spMk id="10" creationId="{E1F16C7C-087C-D4AA-D30F-26D445A75595}"/>
          </ac:spMkLst>
        </pc:spChg>
        <pc:spChg chg="mod">
          <ac:chgData name="Alan Lawton" userId="0e3f30c2-b083-49cc-bb6a-742bb12f019b" providerId="ADAL" clId="{CE0E5DC7-1E38-488E-8020-327AD10D24AF}" dt="2025-05-07T21:52:10.068" v="3176" actId="20577"/>
          <ac:spMkLst>
            <pc:docMk/>
            <pc:sldMk cId="3756877829" sldId="296"/>
            <ac:spMk id="11" creationId="{D212DC59-C59E-5C1F-5775-DEFB9B9E5720}"/>
          </ac:spMkLst>
        </pc:spChg>
        <pc:picChg chg="add del mod">
          <ac:chgData name="Alan Lawton" userId="0e3f30c2-b083-49cc-bb6a-742bb12f019b" providerId="ADAL" clId="{CE0E5DC7-1E38-488E-8020-327AD10D24AF}" dt="2025-05-07T21:41:18.678" v="2751" actId="478"/>
          <ac:picMkLst>
            <pc:docMk/>
            <pc:sldMk cId="3756877829" sldId="296"/>
            <ac:picMk id="2050" creationId="{6F635B17-DB0B-C25B-8130-DFC57194EF4E}"/>
          </ac:picMkLst>
        </pc:picChg>
        <pc:picChg chg="add del">
          <ac:chgData name="Alan Lawton" userId="0e3f30c2-b083-49cc-bb6a-742bb12f019b" providerId="ADAL" clId="{CE0E5DC7-1E38-488E-8020-327AD10D24AF}" dt="2025-05-07T21:41:18.678" v="2751" actId="478"/>
          <ac:picMkLst>
            <pc:docMk/>
            <pc:sldMk cId="3756877829" sldId="296"/>
            <ac:picMk id="2052" creationId="{BC47E8F1-4B35-08A0-D27C-DA0580EB5CAD}"/>
          </ac:picMkLst>
        </pc:picChg>
        <pc:picChg chg="add del mod">
          <ac:chgData name="Alan Lawton" userId="0e3f30c2-b083-49cc-bb6a-742bb12f019b" providerId="ADAL" clId="{CE0E5DC7-1E38-488E-8020-327AD10D24AF}" dt="2025-05-07T21:41:45.007" v="2755" actId="21"/>
          <ac:picMkLst>
            <pc:docMk/>
            <pc:sldMk cId="3756877829" sldId="296"/>
            <ac:picMk id="2054" creationId="{98971C3E-51AB-A0E2-CC68-8ABD2FA88B17}"/>
          </ac:picMkLst>
        </pc:picChg>
      </pc:sldChg>
      <pc:sldChg chg="modSp del mod">
        <pc:chgData name="Alan Lawton" userId="0e3f30c2-b083-49cc-bb6a-742bb12f019b" providerId="ADAL" clId="{CE0E5DC7-1E38-488E-8020-327AD10D24AF}" dt="2025-05-07T19:48:21.196" v="2148" actId="2696"/>
        <pc:sldMkLst>
          <pc:docMk/>
          <pc:sldMk cId="3093000400" sldId="297"/>
        </pc:sldMkLst>
        <pc:spChg chg="mod">
          <ac:chgData name="Alan Lawton" userId="0e3f30c2-b083-49cc-bb6a-742bb12f019b" providerId="ADAL" clId="{CE0E5DC7-1E38-488E-8020-327AD10D24AF}" dt="2025-05-07T18:53:00.319" v="1644" actId="20577"/>
          <ac:spMkLst>
            <pc:docMk/>
            <pc:sldMk cId="3093000400" sldId="297"/>
            <ac:spMk id="11" creationId="{881917F7-8239-E66A-0CCC-07C2CEE0E9B0}"/>
          </ac:spMkLst>
        </pc:spChg>
        <pc:grpChg chg="mod">
          <ac:chgData name="Alan Lawton" userId="0e3f30c2-b083-49cc-bb6a-742bb12f019b" providerId="ADAL" clId="{CE0E5DC7-1E38-488E-8020-327AD10D24AF}" dt="2025-05-07T19:46:57.204" v="2137" actId="1076"/>
          <ac:grpSpMkLst>
            <pc:docMk/>
            <pc:sldMk cId="3093000400" sldId="297"/>
            <ac:grpSpMk id="12" creationId="{D771A96A-EAD7-FA90-E4EB-8DF8B6F0F49F}"/>
          </ac:grpSpMkLst>
        </pc:grpChg>
      </pc:sldChg>
      <pc:sldChg chg="addSp delSp modSp add mod ord">
        <pc:chgData name="Alan Lawton" userId="0e3f30c2-b083-49cc-bb6a-742bb12f019b" providerId="ADAL" clId="{CE0E5DC7-1E38-488E-8020-327AD10D24AF}" dt="2025-05-07T14:20:45.192" v="244"/>
        <pc:sldMkLst>
          <pc:docMk/>
          <pc:sldMk cId="3969313154" sldId="298"/>
        </pc:sldMkLst>
        <pc:spChg chg="add del">
          <ac:chgData name="Alan Lawton" userId="0e3f30c2-b083-49cc-bb6a-742bb12f019b" providerId="ADAL" clId="{CE0E5DC7-1E38-488E-8020-327AD10D24AF}" dt="2025-05-07T14:20:32.737" v="243" actId="22"/>
          <ac:spMkLst>
            <pc:docMk/>
            <pc:sldMk cId="3969313154" sldId="298"/>
            <ac:spMk id="3" creationId="{8172A03D-EAFE-0035-7BEF-9EF0077F8373}"/>
          </ac:spMkLst>
        </pc:spChg>
        <pc:spChg chg="add mod">
          <ac:chgData name="Alan Lawton" userId="0e3f30c2-b083-49cc-bb6a-742bb12f019b" providerId="ADAL" clId="{CE0E5DC7-1E38-488E-8020-327AD10D24AF}" dt="2025-05-07T14:20:45.192" v="244"/>
          <ac:spMkLst>
            <pc:docMk/>
            <pc:sldMk cId="3969313154" sldId="298"/>
            <ac:spMk id="6" creationId="{A55E6C4D-DF38-C811-7751-DECA99574E6F}"/>
          </ac:spMkLst>
        </pc:spChg>
      </pc:sldChg>
      <pc:sldChg chg="addSp modSp add mod ord modTransition modAnim">
        <pc:chgData name="Alan Lawton" userId="0e3f30c2-b083-49cc-bb6a-742bb12f019b" providerId="ADAL" clId="{CE0E5DC7-1E38-488E-8020-327AD10D24AF}" dt="2025-05-07T19:24:59.022" v="2034" actId="962"/>
        <pc:sldMkLst>
          <pc:docMk/>
          <pc:sldMk cId="4065185909" sldId="299"/>
        </pc:sldMkLst>
        <pc:spChg chg="mod">
          <ac:chgData name="Alan Lawton" userId="0e3f30c2-b083-49cc-bb6a-742bb12f019b" providerId="ADAL" clId="{CE0E5DC7-1E38-488E-8020-327AD10D24AF}" dt="2025-05-07T15:05:29.005" v="896" actId="113"/>
          <ac:spMkLst>
            <pc:docMk/>
            <pc:sldMk cId="4065185909" sldId="299"/>
            <ac:spMk id="11" creationId="{BBA1AFEF-9A63-6E03-AB75-4A8547F4266C}"/>
          </ac:spMkLst>
        </pc:spChg>
        <pc:picChg chg="add mod">
          <ac:chgData name="Alan Lawton" userId="0e3f30c2-b083-49cc-bb6a-742bb12f019b" providerId="ADAL" clId="{CE0E5DC7-1E38-488E-8020-327AD10D24AF}" dt="2025-05-07T19:24:59.022" v="2034" actId="962"/>
          <ac:picMkLst>
            <pc:docMk/>
            <pc:sldMk cId="4065185909" sldId="299"/>
            <ac:picMk id="3" creationId="{243E80F2-14F5-5007-662F-8962868A7842}"/>
          </ac:picMkLst>
        </pc:picChg>
      </pc:sldChg>
      <pc:sldChg chg="addSp delSp modSp add mod modAnim">
        <pc:chgData name="Alan Lawton" userId="0e3f30c2-b083-49cc-bb6a-742bb12f019b" providerId="ADAL" clId="{CE0E5DC7-1E38-488E-8020-327AD10D24AF}" dt="2025-05-07T21:55:12.503" v="3178" actId="20577"/>
        <pc:sldMkLst>
          <pc:docMk/>
          <pc:sldMk cId="121062127" sldId="300"/>
        </pc:sldMkLst>
        <pc:spChg chg="mod">
          <ac:chgData name="Alan Lawton" userId="0e3f30c2-b083-49cc-bb6a-742bb12f019b" providerId="ADAL" clId="{CE0E5DC7-1E38-488E-8020-327AD10D24AF}" dt="2025-05-07T18:51:40.905" v="1559" actId="20577"/>
          <ac:spMkLst>
            <pc:docMk/>
            <pc:sldMk cId="121062127" sldId="300"/>
            <ac:spMk id="10" creationId="{89848A0A-0198-1B77-AE32-7DDF6D0704EC}"/>
          </ac:spMkLst>
        </pc:spChg>
        <pc:spChg chg="mod">
          <ac:chgData name="Alan Lawton" userId="0e3f30c2-b083-49cc-bb6a-742bb12f019b" providerId="ADAL" clId="{CE0E5DC7-1E38-488E-8020-327AD10D24AF}" dt="2025-05-07T21:55:12.503" v="3178" actId="20577"/>
          <ac:spMkLst>
            <pc:docMk/>
            <pc:sldMk cId="121062127" sldId="300"/>
            <ac:spMk id="11" creationId="{9330F623-67B7-C51D-EBAA-9D286AAFD6C5}"/>
          </ac:spMkLst>
        </pc:spChg>
        <pc:picChg chg="add del mod">
          <ac:chgData name="Alan Lawton" userId="0e3f30c2-b083-49cc-bb6a-742bb12f019b" providerId="ADAL" clId="{CE0E5DC7-1E38-488E-8020-327AD10D24AF}" dt="2025-05-07T19:28:24.065" v="2064" actId="478"/>
          <ac:picMkLst>
            <pc:docMk/>
            <pc:sldMk cId="121062127" sldId="300"/>
            <ac:picMk id="3" creationId="{039A54CC-F78F-D492-8709-5D7431FD0606}"/>
          </ac:picMkLst>
        </pc:picChg>
        <pc:picChg chg="add del mod">
          <ac:chgData name="Alan Lawton" userId="0e3f30c2-b083-49cc-bb6a-742bb12f019b" providerId="ADAL" clId="{CE0E5DC7-1E38-488E-8020-327AD10D24AF}" dt="2025-05-07T21:41:49.356" v="2757" actId="478"/>
          <ac:picMkLst>
            <pc:docMk/>
            <pc:sldMk cId="121062127" sldId="300"/>
            <ac:picMk id="5" creationId="{2EBB69C3-DF57-2384-D7E8-9B74BF8DAA6E}"/>
          </ac:picMkLst>
        </pc:picChg>
        <pc:picChg chg="add mod">
          <ac:chgData name="Alan Lawton" userId="0e3f30c2-b083-49cc-bb6a-742bb12f019b" providerId="ADAL" clId="{CE0E5DC7-1E38-488E-8020-327AD10D24AF}" dt="2025-05-07T21:42:25.451" v="2765" actId="1076"/>
          <ac:picMkLst>
            <pc:docMk/>
            <pc:sldMk cId="121062127" sldId="300"/>
            <ac:picMk id="2054" creationId="{98971C3E-51AB-A0E2-CC68-8ABD2FA88B17}"/>
          </ac:picMkLst>
        </pc:picChg>
      </pc:sldChg>
      <pc:sldChg chg="addSp delSp modSp new mod">
        <pc:chgData name="Alan Lawton" userId="0e3f30c2-b083-49cc-bb6a-742bb12f019b" providerId="ADAL" clId="{CE0E5DC7-1E38-488E-8020-327AD10D24AF}" dt="2025-05-07T21:43:44.743" v="2767" actId="1076"/>
        <pc:sldMkLst>
          <pc:docMk/>
          <pc:sldMk cId="1045525738" sldId="301"/>
        </pc:sldMkLst>
        <pc:spChg chg="mod">
          <ac:chgData name="Alan Lawton" userId="0e3f30c2-b083-49cc-bb6a-742bb12f019b" providerId="ADAL" clId="{CE0E5DC7-1E38-488E-8020-327AD10D24AF}" dt="2025-05-07T18:51:55.616" v="1601" actId="20577"/>
          <ac:spMkLst>
            <pc:docMk/>
            <pc:sldMk cId="1045525738" sldId="301"/>
            <ac:spMk id="2" creationId="{9ADD91F3-459F-9D83-CA69-4B2F007C4EE2}"/>
          </ac:spMkLst>
        </pc:spChg>
        <pc:spChg chg="mod">
          <ac:chgData name="Alan Lawton" userId="0e3f30c2-b083-49cc-bb6a-742bb12f019b" providerId="ADAL" clId="{CE0E5DC7-1E38-488E-8020-327AD10D24AF}" dt="2025-05-07T21:32:27.693" v="2741" actId="20577"/>
          <ac:spMkLst>
            <pc:docMk/>
            <pc:sldMk cId="1045525738" sldId="301"/>
            <ac:spMk id="3" creationId="{43BD5E93-2945-A01D-047E-5CDCAB6DDCFF}"/>
          </ac:spMkLst>
        </pc:spChg>
        <pc:picChg chg="add del mod">
          <ac:chgData name="Alan Lawton" userId="0e3f30c2-b083-49cc-bb6a-742bb12f019b" providerId="ADAL" clId="{CE0E5DC7-1E38-488E-8020-327AD10D24AF}" dt="2025-05-07T19:29:57.924" v="2075" actId="478"/>
          <ac:picMkLst>
            <pc:docMk/>
            <pc:sldMk cId="1045525738" sldId="301"/>
            <ac:picMk id="5" creationId="{90287196-5A90-B86B-EF61-E27EDD0EAF94}"/>
          </ac:picMkLst>
        </pc:picChg>
        <pc:picChg chg="add mod">
          <ac:chgData name="Alan Lawton" userId="0e3f30c2-b083-49cc-bb6a-742bb12f019b" providerId="ADAL" clId="{CE0E5DC7-1E38-488E-8020-327AD10D24AF}" dt="2025-05-07T21:43:44.743" v="2767" actId="1076"/>
          <ac:picMkLst>
            <pc:docMk/>
            <pc:sldMk cId="1045525738" sldId="301"/>
            <ac:picMk id="7" creationId="{11F00AEB-589C-400E-1D56-CCA30AB90D1C}"/>
          </ac:picMkLst>
        </pc:picChg>
      </pc:sldChg>
      <pc:sldChg chg="modSp add mod">
        <pc:chgData name="Alan Lawton" userId="0e3f30c2-b083-49cc-bb6a-742bb12f019b" providerId="ADAL" clId="{CE0E5DC7-1E38-488E-8020-327AD10D24AF}" dt="2025-05-07T21:50:02.357" v="3175" actId="6549"/>
        <pc:sldMkLst>
          <pc:docMk/>
          <pc:sldMk cId="3916675251" sldId="302"/>
        </pc:sldMkLst>
        <pc:spChg chg="mod">
          <ac:chgData name="Alan Lawton" userId="0e3f30c2-b083-49cc-bb6a-742bb12f019b" providerId="ADAL" clId="{CE0E5DC7-1E38-488E-8020-327AD10D24AF}" dt="2025-05-07T19:33:57.300" v="2129" actId="20577"/>
          <ac:spMkLst>
            <pc:docMk/>
            <pc:sldMk cId="3916675251" sldId="302"/>
            <ac:spMk id="2" creationId="{7E692304-96D5-CB7E-DB81-252016C39120}"/>
          </ac:spMkLst>
        </pc:spChg>
        <pc:spChg chg="mod">
          <ac:chgData name="Alan Lawton" userId="0e3f30c2-b083-49cc-bb6a-742bb12f019b" providerId="ADAL" clId="{CE0E5DC7-1E38-488E-8020-327AD10D24AF}" dt="2025-05-07T21:50:02.357" v="3175" actId="6549"/>
          <ac:spMkLst>
            <pc:docMk/>
            <pc:sldMk cId="3916675251" sldId="302"/>
            <ac:spMk id="3" creationId="{B99777B4-13F5-33B8-EB48-F1C73BAE93EA}"/>
          </ac:spMkLst>
        </pc:spChg>
      </pc:sldChg>
      <pc:sldChg chg="addSp delSp modSp new mod modAnim">
        <pc:chgData name="Alan Lawton" userId="0e3f30c2-b083-49cc-bb6a-742bb12f019b" providerId="ADAL" clId="{CE0E5DC7-1E38-488E-8020-327AD10D24AF}" dt="2025-05-07T22:03:20.664" v="3179" actId="20578"/>
        <pc:sldMkLst>
          <pc:docMk/>
          <pc:sldMk cId="4038262523" sldId="303"/>
        </pc:sldMkLst>
        <pc:spChg chg="mod">
          <ac:chgData name="Alan Lawton" userId="0e3f30c2-b083-49cc-bb6a-742bb12f019b" providerId="ADAL" clId="{CE0E5DC7-1E38-488E-8020-327AD10D24AF}" dt="2025-05-07T19:01:03.009" v="1683" actId="20577"/>
          <ac:spMkLst>
            <pc:docMk/>
            <pc:sldMk cId="4038262523" sldId="303"/>
            <ac:spMk id="2" creationId="{9542B93C-0B63-5B35-59EE-4673046C51D5}"/>
          </ac:spMkLst>
        </pc:spChg>
        <pc:spChg chg="mod">
          <ac:chgData name="Alan Lawton" userId="0e3f30c2-b083-49cc-bb6a-742bb12f019b" providerId="ADAL" clId="{CE0E5DC7-1E38-488E-8020-327AD10D24AF}" dt="2025-05-07T22:03:20.664" v="3179" actId="20578"/>
          <ac:spMkLst>
            <pc:docMk/>
            <pc:sldMk cId="4038262523" sldId="303"/>
            <ac:spMk id="3" creationId="{5C3B8ACA-8A8A-5225-E6C4-3783FA2CD55B}"/>
          </ac:spMkLst>
        </pc:spChg>
        <pc:spChg chg="add mod">
          <ac:chgData name="Alan Lawton" userId="0e3f30c2-b083-49cc-bb6a-742bb12f019b" providerId="ADAL" clId="{CE0E5DC7-1E38-488E-8020-327AD10D24AF}" dt="2025-05-07T19:48:40.922" v="2150"/>
          <ac:spMkLst>
            <pc:docMk/>
            <pc:sldMk cId="4038262523" sldId="303"/>
            <ac:spMk id="6" creationId="{4B2596B5-7697-0B05-395B-BAB3F4C69C56}"/>
          </ac:spMkLst>
        </pc:spChg>
        <pc:spChg chg="mod">
          <ac:chgData name="Alan Lawton" userId="0e3f30c2-b083-49cc-bb6a-742bb12f019b" providerId="ADAL" clId="{CE0E5DC7-1E38-488E-8020-327AD10D24AF}" dt="2025-05-07T19:48:40.922" v="2150"/>
          <ac:spMkLst>
            <pc:docMk/>
            <pc:sldMk cId="4038262523" sldId="303"/>
            <ac:spMk id="9" creationId="{25903250-822F-C2D0-40DE-BC7B996B0AA4}"/>
          </ac:spMkLst>
        </pc:spChg>
        <pc:spChg chg="mod">
          <ac:chgData name="Alan Lawton" userId="0e3f30c2-b083-49cc-bb6a-742bb12f019b" providerId="ADAL" clId="{CE0E5DC7-1E38-488E-8020-327AD10D24AF}" dt="2025-05-07T19:48:40.922" v="2150"/>
          <ac:spMkLst>
            <pc:docMk/>
            <pc:sldMk cId="4038262523" sldId="303"/>
            <ac:spMk id="10" creationId="{DC6C93B3-E054-F28E-0CEE-2A4C9FE02E45}"/>
          </ac:spMkLst>
        </pc:spChg>
        <pc:spChg chg="mod">
          <ac:chgData name="Alan Lawton" userId="0e3f30c2-b083-49cc-bb6a-742bb12f019b" providerId="ADAL" clId="{CE0E5DC7-1E38-488E-8020-327AD10D24AF}" dt="2025-05-07T19:48:40.922" v="2150"/>
          <ac:spMkLst>
            <pc:docMk/>
            <pc:sldMk cId="4038262523" sldId="303"/>
            <ac:spMk id="11" creationId="{E371EA99-EC21-8459-E19B-F37A78BCEE63}"/>
          </ac:spMkLst>
        </pc:spChg>
        <pc:spChg chg="mod">
          <ac:chgData name="Alan Lawton" userId="0e3f30c2-b083-49cc-bb6a-742bb12f019b" providerId="ADAL" clId="{CE0E5DC7-1E38-488E-8020-327AD10D24AF}" dt="2025-05-07T19:48:40.922" v="2150"/>
          <ac:spMkLst>
            <pc:docMk/>
            <pc:sldMk cId="4038262523" sldId="303"/>
            <ac:spMk id="12" creationId="{F30BE97D-61CD-1572-E197-49B4245817D6}"/>
          </ac:spMkLst>
        </pc:spChg>
        <pc:spChg chg="mod">
          <ac:chgData name="Alan Lawton" userId="0e3f30c2-b083-49cc-bb6a-742bb12f019b" providerId="ADAL" clId="{CE0E5DC7-1E38-488E-8020-327AD10D24AF}" dt="2025-05-07T19:48:40.922" v="2150"/>
          <ac:spMkLst>
            <pc:docMk/>
            <pc:sldMk cId="4038262523" sldId="303"/>
            <ac:spMk id="13" creationId="{A9C7C8D6-E011-A564-E537-79EF6030FFD7}"/>
          </ac:spMkLst>
        </pc:spChg>
        <pc:spChg chg="mod">
          <ac:chgData name="Alan Lawton" userId="0e3f30c2-b083-49cc-bb6a-742bb12f019b" providerId="ADAL" clId="{CE0E5DC7-1E38-488E-8020-327AD10D24AF}" dt="2025-05-07T19:48:40.922" v="2150"/>
          <ac:spMkLst>
            <pc:docMk/>
            <pc:sldMk cId="4038262523" sldId="303"/>
            <ac:spMk id="14" creationId="{8B185ECC-E9F7-8775-62F1-BF382ABBDE06}"/>
          </ac:spMkLst>
        </pc:spChg>
        <pc:spChg chg="mod">
          <ac:chgData name="Alan Lawton" userId="0e3f30c2-b083-49cc-bb6a-742bb12f019b" providerId="ADAL" clId="{CE0E5DC7-1E38-488E-8020-327AD10D24AF}" dt="2025-05-07T19:48:40.922" v="2150"/>
          <ac:spMkLst>
            <pc:docMk/>
            <pc:sldMk cId="4038262523" sldId="303"/>
            <ac:spMk id="15" creationId="{48164B59-27E7-9443-7320-6619BEF8FB00}"/>
          </ac:spMkLst>
        </pc:spChg>
        <pc:spChg chg="mod">
          <ac:chgData name="Alan Lawton" userId="0e3f30c2-b083-49cc-bb6a-742bb12f019b" providerId="ADAL" clId="{CE0E5DC7-1E38-488E-8020-327AD10D24AF}" dt="2025-05-07T19:48:40.922" v="2150"/>
          <ac:spMkLst>
            <pc:docMk/>
            <pc:sldMk cId="4038262523" sldId="303"/>
            <ac:spMk id="16" creationId="{5E165051-5832-71A1-292F-C50DD6DDF21E}"/>
          </ac:spMkLst>
        </pc:spChg>
        <pc:spChg chg="add mod">
          <ac:chgData name="Alan Lawton" userId="0e3f30c2-b083-49cc-bb6a-742bb12f019b" providerId="ADAL" clId="{CE0E5DC7-1E38-488E-8020-327AD10D24AF}" dt="2025-05-07T19:48:53.698" v="2152" actId="1076"/>
          <ac:spMkLst>
            <pc:docMk/>
            <pc:sldMk cId="4038262523" sldId="303"/>
            <ac:spMk id="17" creationId="{C9B33ABC-EB23-1479-24A1-0277A5F402A0}"/>
          </ac:spMkLst>
        </pc:spChg>
        <pc:spChg chg="mod">
          <ac:chgData name="Alan Lawton" userId="0e3f30c2-b083-49cc-bb6a-742bb12f019b" providerId="ADAL" clId="{CE0E5DC7-1E38-488E-8020-327AD10D24AF}" dt="2025-05-07T19:48:48.040" v="2151"/>
          <ac:spMkLst>
            <pc:docMk/>
            <pc:sldMk cId="4038262523" sldId="303"/>
            <ac:spMk id="20" creationId="{22805045-46BF-51CD-7BE3-F293096D403F}"/>
          </ac:spMkLst>
        </pc:spChg>
        <pc:spChg chg="mod">
          <ac:chgData name="Alan Lawton" userId="0e3f30c2-b083-49cc-bb6a-742bb12f019b" providerId="ADAL" clId="{CE0E5DC7-1E38-488E-8020-327AD10D24AF}" dt="2025-05-07T19:48:48.040" v="2151"/>
          <ac:spMkLst>
            <pc:docMk/>
            <pc:sldMk cId="4038262523" sldId="303"/>
            <ac:spMk id="21" creationId="{4A54DB04-D9FF-A06D-13F5-05F1C9AD96CA}"/>
          </ac:spMkLst>
        </pc:spChg>
        <pc:spChg chg="mod">
          <ac:chgData name="Alan Lawton" userId="0e3f30c2-b083-49cc-bb6a-742bb12f019b" providerId="ADAL" clId="{CE0E5DC7-1E38-488E-8020-327AD10D24AF}" dt="2025-05-07T19:48:48.040" v="2151"/>
          <ac:spMkLst>
            <pc:docMk/>
            <pc:sldMk cId="4038262523" sldId="303"/>
            <ac:spMk id="22" creationId="{58793A42-EB6E-BFFB-75B3-4BD75B4ED126}"/>
          </ac:spMkLst>
        </pc:spChg>
        <pc:spChg chg="mod">
          <ac:chgData name="Alan Lawton" userId="0e3f30c2-b083-49cc-bb6a-742bb12f019b" providerId="ADAL" clId="{CE0E5DC7-1E38-488E-8020-327AD10D24AF}" dt="2025-05-07T19:48:48.040" v="2151"/>
          <ac:spMkLst>
            <pc:docMk/>
            <pc:sldMk cId="4038262523" sldId="303"/>
            <ac:spMk id="23" creationId="{FB3CD0CA-5255-439A-C512-A861B977E10E}"/>
          </ac:spMkLst>
        </pc:spChg>
        <pc:spChg chg="mod">
          <ac:chgData name="Alan Lawton" userId="0e3f30c2-b083-49cc-bb6a-742bb12f019b" providerId="ADAL" clId="{CE0E5DC7-1E38-488E-8020-327AD10D24AF}" dt="2025-05-07T19:48:48.040" v="2151"/>
          <ac:spMkLst>
            <pc:docMk/>
            <pc:sldMk cId="4038262523" sldId="303"/>
            <ac:spMk id="24" creationId="{B955A45B-3689-CBEF-1321-A486A8867505}"/>
          </ac:spMkLst>
        </pc:spChg>
        <pc:spChg chg="mod">
          <ac:chgData name="Alan Lawton" userId="0e3f30c2-b083-49cc-bb6a-742bb12f019b" providerId="ADAL" clId="{CE0E5DC7-1E38-488E-8020-327AD10D24AF}" dt="2025-05-07T19:48:48.040" v="2151"/>
          <ac:spMkLst>
            <pc:docMk/>
            <pc:sldMk cId="4038262523" sldId="303"/>
            <ac:spMk id="25" creationId="{59BD721D-2B9F-896E-31D3-55ACDABCE5F1}"/>
          </ac:spMkLst>
        </pc:spChg>
        <pc:spChg chg="mod">
          <ac:chgData name="Alan Lawton" userId="0e3f30c2-b083-49cc-bb6a-742bb12f019b" providerId="ADAL" clId="{CE0E5DC7-1E38-488E-8020-327AD10D24AF}" dt="2025-05-07T19:48:48.040" v="2151"/>
          <ac:spMkLst>
            <pc:docMk/>
            <pc:sldMk cId="4038262523" sldId="303"/>
            <ac:spMk id="26" creationId="{DFADC987-C8D8-0F6C-47AF-BF100476E810}"/>
          </ac:spMkLst>
        </pc:spChg>
        <pc:spChg chg="mod">
          <ac:chgData name="Alan Lawton" userId="0e3f30c2-b083-49cc-bb6a-742bb12f019b" providerId="ADAL" clId="{CE0E5DC7-1E38-488E-8020-327AD10D24AF}" dt="2025-05-07T19:48:48.040" v="2151"/>
          <ac:spMkLst>
            <pc:docMk/>
            <pc:sldMk cId="4038262523" sldId="303"/>
            <ac:spMk id="27" creationId="{66608C8D-40BD-D7C2-50A8-E70D709A4653}"/>
          </ac:spMkLst>
        </pc:spChg>
        <pc:grpChg chg="add mod">
          <ac:chgData name="Alan Lawton" userId="0e3f30c2-b083-49cc-bb6a-742bb12f019b" providerId="ADAL" clId="{CE0E5DC7-1E38-488E-8020-327AD10D24AF}" dt="2025-05-07T19:48:40.922" v="2150"/>
          <ac:grpSpMkLst>
            <pc:docMk/>
            <pc:sldMk cId="4038262523" sldId="303"/>
            <ac:grpSpMk id="7" creationId="{899D7A59-1F9E-3505-8A1B-CA18F24D7A2E}"/>
          </ac:grpSpMkLst>
        </pc:grpChg>
        <pc:grpChg chg="add mod">
          <ac:chgData name="Alan Lawton" userId="0e3f30c2-b083-49cc-bb6a-742bb12f019b" providerId="ADAL" clId="{CE0E5DC7-1E38-488E-8020-327AD10D24AF}" dt="2025-05-07T19:48:53.698" v="2152" actId="1076"/>
          <ac:grpSpMkLst>
            <pc:docMk/>
            <pc:sldMk cId="4038262523" sldId="303"/>
            <ac:grpSpMk id="18" creationId="{41F0B827-55EB-8E2A-B622-1FAF1B5C681B}"/>
          </ac:grpSpMkLst>
        </pc:grpChg>
        <pc:picChg chg="add del mod">
          <ac:chgData name="Alan Lawton" userId="0e3f30c2-b083-49cc-bb6a-742bb12f019b" providerId="ADAL" clId="{CE0E5DC7-1E38-488E-8020-327AD10D24AF}" dt="2025-05-07T19:48:33.116" v="2149" actId="478"/>
          <ac:picMkLst>
            <pc:docMk/>
            <pc:sldMk cId="4038262523" sldId="303"/>
            <ac:picMk id="5" creationId="{34956D68-53E6-F70B-4154-13783D347523}"/>
          </ac:picMkLst>
        </pc:picChg>
      </pc:sldChg>
      <pc:sldChg chg="addSp delSp modSp new del mod">
        <pc:chgData name="Alan Lawton" userId="0e3f30c2-b083-49cc-bb6a-742bb12f019b" providerId="ADAL" clId="{CE0E5DC7-1E38-488E-8020-327AD10D24AF}" dt="2025-05-07T19:49:26.907" v="2154" actId="2696"/>
        <pc:sldMkLst>
          <pc:docMk/>
          <pc:sldMk cId="112732464" sldId="304"/>
        </pc:sldMkLst>
        <pc:spChg chg="del mod">
          <ac:chgData name="Alan Lawton" userId="0e3f30c2-b083-49cc-bb6a-742bb12f019b" providerId="ADAL" clId="{CE0E5DC7-1E38-488E-8020-327AD10D24AF}" dt="2025-05-07T19:47:44.185" v="2147" actId="478"/>
          <ac:spMkLst>
            <pc:docMk/>
            <pc:sldMk cId="112732464" sldId="304"/>
            <ac:spMk id="3" creationId="{BDA42E53-5D38-DF1B-12AD-3349C153A718}"/>
          </ac:spMkLst>
        </pc:spChg>
        <pc:spChg chg="add mod">
          <ac:chgData name="Alan Lawton" userId="0e3f30c2-b083-49cc-bb6a-742bb12f019b" providerId="ADAL" clId="{CE0E5DC7-1E38-488E-8020-327AD10D24AF}" dt="2025-05-07T19:47:37.870" v="2145" actId="5793"/>
          <ac:spMkLst>
            <pc:docMk/>
            <pc:sldMk cId="112732464" sldId="304"/>
            <ac:spMk id="4" creationId="{6C35B68B-37FD-D248-C020-E6EB217C083B}"/>
          </ac:spMkLst>
        </pc:spChg>
        <pc:spChg chg="mod">
          <ac:chgData name="Alan Lawton" userId="0e3f30c2-b083-49cc-bb6a-742bb12f019b" providerId="ADAL" clId="{CE0E5DC7-1E38-488E-8020-327AD10D24AF}" dt="2025-05-07T19:47:15.090" v="2140"/>
          <ac:spMkLst>
            <pc:docMk/>
            <pc:sldMk cId="112732464" sldId="304"/>
            <ac:spMk id="7" creationId="{AE06AD6A-1E71-8250-A10C-F2E3CDCDBF2B}"/>
          </ac:spMkLst>
        </pc:spChg>
        <pc:spChg chg="mod">
          <ac:chgData name="Alan Lawton" userId="0e3f30c2-b083-49cc-bb6a-742bb12f019b" providerId="ADAL" clId="{CE0E5DC7-1E38-488E-8020-327AD10D24AF}" dt="2025-05-07T19:47:15.090" v="2140"/>
          <ac:spMkLst>
            <pc:docMk/>
            <pc:sldMk cId="112732464" sldId="304"/>
            <ac:spMk id="8" creationId="{6063AC15-B11F-C196-D68B-A3866A1F90F3}"/>
          </ac:spMkLst>
        </pc:spChg>
        <pc:spChg chg="mod">
          <ac:chgData name="Alan Lawton" userId="0e3f30c2-b083-49cc-bb6a-742bb12f019b" providerId="ADAL" clId="{CE0E5DC7-1E38-488E-8020-327AD10D24AF}" dt="2025-05-07T19:47:15.090" v="2140"/>
          <ac:spMkLst>
            <pc:docMk/>
            <pc:sldMk cId="112732464" sldId="304"/>
            <ac:spMk id="9" creationId="{80AD8066-EF4B-F46A-E93F-BDAFF4828FAD}"/>
          </ac:spMkLst>
        </pc:spChg>
        <pc:spChg chg="mod">
          <ac:chgData name="Alan Lawton" userId="0e3f30c2-b083-49cc-bb6a-742bb12f019b" providerId="ADAL" clId="{CE0E5DC7-1E38-488E-8020-327AD10D24AF}" dt="2025-05-07T19:47:15.090" v="2140"/>
          <ac:spMkLst>
            <pc:docMk/>
            <pc:sldMk cId="112732464" sldId="304"/>
            <ac:spMk id="10" creationId="{AD1E72C6-A399-CD7D-0E0C-27546ABD1694}"/>
          </ac:spMkLst>
        </pc:spChg>
        <pc:spChg chg="mod">
          <ac:chgData name="Alan Lawton" userId="0e3f30c2-b083-49cc-bb6a-742bb12f019b" providerId="ADAL" clId="{CE0E5DC7-1E38-488E-8020-327AD10D24AF}" dt="2025-05-07T19:47:15.090" v="2140"/>
          <ac:spMkLst>
            <pc:docMk/>
            <pc:sldMk cId="112732464" sldId="304"/>
            <ac:spMk id="11" creationId="{E1B7D78F-18F8-7C6F-BBEF-CBFD8E4E1C2B}"/>
          </ac:spMkLst>
        </pc:spChg>
        <pc:spChg chg="mod">
          <ac:chgData name="Alan Lawton" userId="0e3f30c2-b083-49cc-bb6a-742bb12f019b" providerId="ADAL" clId="{CE0E5DC7-1E38-488E-8020-327AD10D24AF}" dt="2025-05-07T19:47:15.090" v="2140"/>
          <ac:spMkLst>
            <pc:docMk/>
            <pc:sldMk cId="112732464" sldId="304"/>
            <ac:spMk id="12" creationId="{7DDEB78C-AE3B-9934-CB99-9E782FC64B11}"/>
          </ac:spMkLst>
        </pc:spChg>
        <pc:spChg chg="mod">
          <ac:chgData name="Alan Lawton" userId="0e3f30c2-b083-49cc-bb6a-742bb12f019b" providerId="ADAL" clId="{CE0E5DC7-1E38-488E-8020-327AD10D24AF}" dt="2025-05-07T19:47:15.090" v="2140"/>
          <ac:spMkLst>
            <pc:docMk/>
            <pc:sldMk cId="112732464" sldId="304"/>
            <ac:spMk id="13" creationId="{783F6921-7942-D675-3A18-CD630D036567}"/>
          </ac:spMkLst>
        </pc:spChg>
        <pc:spChg chg="mod">
          <ac:chgData name="Alan Lawton" userId="0e3f30c2-b083-49cc-bb6a-742bb12f019b" providerId="ADAL" clId="{CE0E5DC7-1E38-488E-8020-327AD10D24AF}" dt="2025-05-07T19:47:15.090" v="2140"/>
          <ac:spMkLst>
            <pc:docMk/>
            <pc:sldMk cId="112732464" sldId="304"/>
            <ac:spMk id="14" creationId="{2AF9E131-85EB-61E7-D276-1F38A5EBF1F3}"/>
          </ac:spMkLst>
        </pc:spChg>
        <pc:grpChg chg="add mod">
          <ac:chgData name="Alan Lawton" userId="0e3f30c2-b083-49cc-bb6a-742bb12f019b" providerId="ADAL" clId="{CE0E5DC7-1E38-488E-8020-327AD10D24AF}" dt="2025-05-07T19:47:22.035" v="2142" actId="1076"/>
          <ac:grpSpMkLst>
            <pc:docMk/>
            <pc:sldMk cId="112732464" sldId="304"/>
            <ac:grpSpMk id="5" creationId="{1F152119-33DF-D043-D754-627D4D66BB95}"/>
          </ac:grpSpMkLst>
        </pc:grpChg>
        <pc:grpChg chg="mod">
          <ac:chgData name="Alan Lawton" userId="0e3f30c2-b083-49cc-bb6a-742bb12f019b" providerId="ADAL" clId="{CE0E5DC7-1E38-488E-8020-327AD10D24AF}" dt="2025-05-07T19:47:15.090" v="2140"/>
          <ac:grpSpMkLst>
            <pc:docMk/>
            <pc:sldMk cId="112732464" sldId="304"/>
            <ac:grpSpMk id="6" creationId="{C596C6FC-DF49-77D7-2FF8-9011E1E6D706}"/>
          </ac:grpSpMkLst>
        </pc:grpChg>
      </pc:sldChg>
      <pc:sldChg chg="del">
        <pc:chgData name="Alan Lawton" userId="0e3f30c2-b083-49cc-bb6a-742bb12f019b" providerId="ADAL" clId="{CE0E5DC7-1E38-488E-8020-327AD10D24AF}" dt="2025-05-06T19:57:11.998" v="7" actId="2696"/>
        <pc:sldMkLst>
          <pc:docMk/>
          <pc:sldMk cId="969097622" sldId="309"/>
        </pc:sldMkLst>
      </pc:sldChg>
      <pc:sldChg chg="del">
        <pc:chgData name="Alan Lawton" userId="0e3f30c2-b083-49cc-bb6a-742bb12f019b" providerId="ADAL" clId="{CE0E5DC7-1E38-488E-8020-327AD10D24AF}" dt="2025-05-06T19:57:18.632" v="10" actId="47"/>
        <pc:sldMkLst>
          <pc:docMk/>
          <pc:sldMk cId="2191659521" sldId="310"/>
        </pc:sldMkLst>
      </pc:sldChg>
      <pc:sldChg chg="del">
        <pc:chgData name="Alan Lawton" userId="0e3f30c2-b083-49cc-bb6a-742bb12f019b" providerId="ADAL" clId="{CE0E5DC7-1E38-488E-8020-327AD10D24AF}" dt="2025-05-06T19:57:17.468" v="9" actId="47"/>
        <pc:sldMkLst>
          <pc:docMk/>
          <pc:sldMk cId="192704654" sldId="312"/>
        </pc:sldMkLst>
      </pc:sldChg>
      <pc:sldChg chg="del">
        <pc:chgData name="Alan Lawton" userId="0e3f30c2-b083-49cc-bb6a-742bb12f019b" providerId="ADAL" clId="{CE0E5DC7-1E38-488E-8020-327AD10D24AF}" dt="2025-05-06T19:57:51.937" v="20" actId="47"/>
        <pc:sldMkLst>
          <pc:docMk/>
          <pc:sldMk cId="2477812436" sldId="313"/>
        </pc:sldMkLst>
      </pc:sldChg>
      <pc:sldChg chg="del">
        <pc:chgData name="Alan Lawton" userId="0e3f30c2-b083-49cc-bb6a-742bb12f019b" providerId="ADAL" clId="{CE0E5DC7-1E38-488E-8020-327AD10D24AF}" dt="2025-05-06T19:57:54.507" v="21" actId="47"/>
        <pc:sldMkLst>
          <pc:docMk/>
          <pc:sldMk cId="2129151679" sldId="314"/>
        </pc:sldMkLst>
      </pc:sldChg>
      <pc:sldChg chg="del">
        <pc:chgData name="Alan Lawton" userId="0e3f30c2-b083-49cc-bb6a-742bb12f019b" providerId="ADAL" clId="{CE0E5DC7-1E38-488E-8020-327AD10D24AF}" dt="2025-05-06T19:57:55.808" v="22" actId="47"/>
        <pc:sldMkLst>
          <pc:docMk/>
          <pc:sldMk cId="1301912245" sldId="315"/>
        </pc:sldMkLst>
      </pc:sldChg>
      <pc:sldChg chg="del">
        <pc:chgData name="Alan Lawton" userId="0e3f30c2-b083-49cc-bb6a-742bb12f019b" providerId="ADAL" clId="{CE0E5DC7-1E38-488E-8020-327AD10D24AF}" dt="2025-05-06T19:57:56.926" v="23" actId="47"/>
        <pc:sldMkLst>
          <pc:docMk/>
          <pc:sldMk cId="588327927" sldId="316"/>
        </pc:sldMkLst>
      </pc:sldChg>
      <pc:sldChg chg="del">
        <pc:chgData name="Alan Lawton" userId="0e3f30c2-b083-49cc-bb6a-742bb12f019b" providerId="ADAL" clId="{CE0E5DC7-1E38-488E-8020-327AD10D24AF}" dt="2025-05-06T19:58:31.343" v="24" actId="47"/>
        <pc:sldMkLst>
          <pc:docMk/>
          <pc:sldMk cId="3141026868" sldId="317"/>
        </pc:sldMkLst>
      </pc:sldChg>
      <pc:sldChg chg="del">
        <pc:chgData name="Alan Lawton" userId="0e3f30c2-b083-49cc-bb6a-742bb12f019b" providerId="ADAL" clId="{CE0E5DC7-1E38-488E-8020-327AD10D24AF}" dt="2025-05-06T17:39:23.070" v="4" actId="2696"/>
        <pc:sldMkLst>
          <pc:docMk/>
          <pc:sldMk cId="105581866" sldId="3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13B05E-3BAD-FC4F-E8F4-726BB3C74E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3BA19-04AE-B08C-335B-3A8A72AC97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4E207-6A41-4DFF-9D15-AB06E633805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22C49-0F3C-B59E-8AA6-C7B392A0ED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2A7B8-A837-30F4-0B57-E66AA156E6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090EE-56D6-473B-BA09-DEDD1AD94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00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yellow wavy lines&#10;&#10;Description automatically generated with medium confidence">
            <a:extLst>
              <a:ext uri="{FF2B5EF4-FFF2-40B4-BE49-F238E27FC236}">
                <a16:creationId xmlns:a16="http://schemas.microsoft.com/office/drawing/2014/main" id="{B19F9C81-595A-8930-7BFE-4240CFA2A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"/>
          <a:stretch/>
        </p:blipFill>
        <p:spPr>
          <a:xfrm>
            <a:off x="0" y="0"/>
            <a:ext cx="18371680" cy="10287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1B776A-4E2B-7189-7876-7FE66CFB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385642"/>
            <a:ext cx="78867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39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67EC7EF4-4D9C-5873-F924-6915CA3AA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73AC60-2F9A-E6F5-20CB-C58720A9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69310"/>
            <a:ext cx="16298862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7BFE0C16-383A-5CCD-B908-EFC61FECB11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31838" y="2338751"/>
            <a:ext cx="16876712" cy="6530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47459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DD3FDC-2CDA-6D96-5CF5-3E49945CC3BF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pic>
        <p:nvPicPr>
          <p:cNvPr id="4" name="Picture 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6C27446C-4F12-82F6-EDB2-6F27615C3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025EE9C-B5D5-30D4-B98C-9E9873A55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69310"/>
            <a:ext cx="16298862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bg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6">
            <a:extLst>
              <a:ext uri="{FF2B5EF4-FFF2-40B4-BE49-F238E27FC236}">
                <a16:creationId xmlns:a16="http://schemas.microsoft.com/office/drawing/2014/main" id="{4F4C9987-9549-1F16-4BE1-8826E921CFA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31838" y="2325688"/>
            <a:ext cx="16876712" cy="6530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BDE9798-3919-82FF-7541-17A7E57A84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321" y="9138708"/>
            <a:ext cx="635272" cy="8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9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2 Light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DD3FDC-2CDA-6D96-5CF5-3E49945CC3BF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3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pic>
        <p:nvPicPr>
          <p:cNvPr id="4" name="Picture 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587038B6-5C96-F66C-C5F7-06D59DFFF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26194" y="-1"/>
            <a:ext cx="18288000" cy="102870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CC15244-9A45-5BE9-A98A-C9206326C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69310"/>
            <a:ext cx="16298862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6">
            <a:extLst>
              <a:ext uri="{FF2B5EF4-FFF2-40B4-BE49-F238E27FC236}">
                <a16:creationId xmlns:a16="http://schemas.microsoft.com/office/drawing/2014/main" id="{134AE399-2F9B-7CA2-E3CE-90FF8A73524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31838" y="2338751"/>
            <a:ext cx="16876712" cy="6530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295A1FC-248F-A729-AD35-D0078BAA3F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52690" y="8851690"/>
            <a:ext cx="1435310" cy="14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4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AC4C35-44B0-D752-F119-602920EC2C7F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0D79497-904C-767F-5D97-F63710671D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2580" y="6743554"/>
            <a:ext cx="7544269" cy="128340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l">
              <a:buNone/>
              <a:defRPr sz="7594" b="1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B75FE2E6-A498-5AD9-E87F-FFCFFBD27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2580" y="8668204"/>
            <a:ext cx="2501214" cy="25238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1688" b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3C4B9027-EC40-03FE-0037-C7548DC28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2580" y="8459626"/>
            <a:ext cx="2501214" cy="25238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1688" b="1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D06E13B2-C108-CEA7-5E57-0DF3EE4154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8439" y="8648802"/>
            <a:ext cx="2501214" cy="25238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1688" b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E8873172-B8DC-4742-D6AF-D8393D3E9D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8439" y="8440224"/>
            <a:ext cx="2501214" cy="25238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1688" b="1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Website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5D661B2-0B00-CBA4-575B-BE21090F66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780866" y="2133721"/>
            <a:ext cx="6283018" cy="6019557"/>
          </a:xfrm>
          <a:prstGeom prst="round2SameRect">
            <a:avLst>
              <a:gd name="adj1" fmla="val 50000"/>
              <a:gd name="adj2" fmla="val 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1040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AC4C35-44B0-D752-F119-602920EC2C7F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3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pic>
        <p:nvPicPr>
          <p:cNvPr id="5" name="Picture 4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51F1B1BF-377F-3739-2838-34EC56B72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 rot="10800000">
            <a:off x="0" y="-1"/>
            <a:ext cx="18288000" cy="10287001"/>
          </a:xfrm>
          <a:prstGeom prst="rect">
            <a:avLst/>
          </a:prstGeom>
        </p:spPr>
      </p:pic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0D79497-904C-767F-5D97-F63710671D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677" y="6077348"/>
            <a:ext cx="7544269" cy="128340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l">
              <a:buNone/>
              <a:defRPr sz="7594" b="1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Thank you.</a:t>
            </a:r>
          </a:p>
        </p:txBody>
      </p:sp>
      <p:pic>
        <p:nvPicPr>
          <p:cNvPr id="4" name="Picture Placeholder 1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A8682D57-DB24-429F-898A-CAF7588FA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207" r="15207"/>
          <a:stretch>
            <a:fillRect/>
          </a:stretch>
        </p:blipFill>
        <p:spPr>
          <a:xfrm>
            <a:off x="10601727" y="1661404"/>
            <a:ext cx="6283018" cy="6019557"/>
          </a:xfrm>
          <a:prstGeom prst="round2SameRect">
            <a:avLst>
              <a:gd name="adj1" fmla="val 50000"/>
              <a:gd name="adj2" fmla="val 0"/>
            </a:avLst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A78397A5-35F4-0218-592F-CCF2BF3429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3677" y="7680961"/>
            <a:ext cx="8905604" cy="1630437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06CB7CE-7BF9-9765-7E67-0DC4D0FA09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52690" y="8851690"/>
            <a:ext cx="1435310" cy="14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51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AC4C35-44B0-D752-F119-602920EC2C7F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0D79497-904C-767F-5D97-F63710671D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2580" y="4037075"/>
            <a:ext cx="7544269" cy="128340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l">
              <a:buNone/>
              <a:defRPr sz="7594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B75FE2E6-A498-5AD9-E87F-FFCFFBD27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74184" y="6639862"/>
            <a:ext cx="2501214" cy="2085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1688" b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3C4B9027-EC40-03FE-0037-C7548DC28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78197" y="6129583"/>
            <a:ext cx="2501214" cy="2085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1688" b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D06E13B2-C108-CEA7-5E57-0DF3EE4154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4184" y="7156326"/>
            <a:ext cx="2501214" cy="2085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1688" b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E8873172-B8DC-4742-D6AF-D8393D3E9D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4184" y="7648251"/>
            <a:ext cx="2501214" cy="2085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1688" b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Website</a:t>
            </a:r>
          </a:p>
        </p:txBody>
      </p:sp>
      <p:pic>
        <p:nvPicPr>
          <p:cNvPr id="4" name="Picture 3" descr="A person in glasses holding a book&#10;&#10;Description automatically generated">
            <a:extLst>
              <a:ext uri="{FF2B5EF4-FFF2-40B4-BE49-F238E27FC236}">
                <a16:creationId xmlns:a16="http://schemas.microsoft.com/office/drawing/2014/main" id="{934928F1-ABF3-573E-C3A2-99C2B6382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849" y="2489956"/>
            <a:ext cx="7979369" cy="5425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EDDC46-B07D-9FE9-09F2-F93CD1E9DC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68" y="6059777"/>
            <a:ext cx="314583" cy="314583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03C84D1-9388-E1E3-F5D2-1B79286171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80" y="1687807"/>
            <a:ext cx="1246594" cy="1331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7F25D-0137-D95A-50A3-E029E39907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43" y="6557015"/>
            <a:ext cx="328708" cy="320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050F8-718D-D763-41EC-3FB02CD3EF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06" y="7624264"/>
            <a:ext cx="272587" cy="256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37BAE1-9A2C-A4F6-74E9-D2C47C13DD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03" y="7079935"/>
            <a:ext cx="320690" cy="320690"/>
          </a:xfrm>
          <a:prstGeom prst="rect">
            <a:avLst/>
          </a:prstGeom>
        </p:spPr>
      </p:pic>
      <p:pic>
        <p:nvPicPr>
          <p:cNvPr id="9" name="Picture 8" descr="A blue circle with circles and dots&#10;&#10;Description automatically generated">
            <a:extLst>
              <a:ext uri="{FF2B5EF4-FFF2-40B4-BE49-F238E27FC236}">
                <a16:creationId xmlns:a16="http://schemas.microsoft.com/office/drawing/2014/main" id="{30FE89FB-5EBB-97F5-7265-4FC1FA292B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49" y="8133340"/>
            <a:ext cx="298297" cy="298297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3D1B2D03-99BF-C6C4-7707-4C98F0A11C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4184" y="8157065"/>
            <a:ext cx="2501214" cy="2085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1688" b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382271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F006C615-1B6D-39DC-84B3-2F13867CFE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42CA73E-9E35-33CD-DDFF-B1F18B7A16A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5304" y="1441353"/>
            <a:ext cx="7728360" cy="7404294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bg2"/>
              </a:gs>
            </a:gsLst>
            <a:lin ang="6600000" scaled="0"/>
          </a:gradFill>
        </p:spPr>
        <p:txBody>
          <a:bodyPr/>
          <a:lstStyle>
            <a:lvl1pPr>
              <a:defRPr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28ABBCD-E72D-42A7-56ED-E3C0C5C3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474" y="469310"/>
            <a:ext cx="9405076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6524120-6932-AE67-AE28-3FDE3C2A07F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0" y="2743200"/>
            <a:ext cx="8464550" cy="610235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3878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7BAC18DE-61BA-76C5-5488-489D1010D9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16211F1-632D-B610-7EA4-7B2ACC605D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59578" y="1441353"/>
            <a:ext cx="7728360" cy="7404294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2">
                  <a:alpha val="69000"/>
                </a:schemeClr>
              </a:gs>
            </a:gsLst>
            <a:lin ang="6600000" scaled="0"/>
          </a:gradFill>
        </p:spPr>
        <p:txBody>
          <a:bodyPr/>
          <a:lstStyle>
            <a:lvl1pPr>
              <a:defRPr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DF829B24-4723-3486-0496-7723BFA0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47" y="469407"/>
            <a:ext cx="9405076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63F81E4E-6FD6-4AF2-85CD-C07E5146716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43447" y="2743394"/>
            <a:ext cx="8464550" cy="610235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098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01ADF635-0FEB-504D-20FF-6B39EA1BA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50EF9231-1C32-EA2F-C378-D28A54597D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775" y="590346"/>
            <a:ext cx="16688125" cy="404573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A21B4C83-AB51-6FC8-D172-5348E0F59EA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18314" y="5143501"/>
            <a:ext cx="16808775" cy="3806552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Placeholder 6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5E547815-31EA-DADC-2EC6-F3A4D9A14D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1" b="30961"/>
          <a:stretch/>
        </p:blipFill>
        <p:spPr>
          <a:xfrm>
            <a:off x="800100" y="590550"/>
            <a:ext cx="16687800" cy="4044950"/>
          </a:xfrm>
          <a:prstGeom prst="roundRect">
            <a:avLst>
              <a:gd name="adj" fmla="val 50000"/>
            </a:avLst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68C2EF1B-4906-862C-FA60-CA7597A9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14" y="1508765"/>
            <a:ext cx="18676457" cy="7798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dirty="0">
                <a:solidFill>
                  <a:schemeClr val="bg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839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D7F9C497-BFD1-E44B-16B1-399939E209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57585" y="1915988"/>
            <a:ext cx="5600861" cy="3168729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BC0040D-28E3-3E29-6F15-F10378DB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8" y="469310"/>
            <a:ext cx="16929281" cy="14117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7D8F11E5-3ED4-9A41-645F-35E161E3B1E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8391" y="5182688"/>
            <a:ext cx="6771770" cy="4635002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7EB7CE6-1A9A-0EBA-5F0F-C08583C23FD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430495" y="1881051"/>
            <a:ext cx="5600861" cy="3168729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22CEA26B-F440-23E8-06CA-BA28731C8E5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0024974" y="5182688"/>
            <a:ext cx="6771770" cy="4635002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65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8E6568-E5C9-F90D-C1EC-FB7832AD06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3F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232C7141-CD16-2DFC-9B22-115DB00B7E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77140-A393-5752-AAE3-21FB6E07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385642"/>
            <a:ext cx="78867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62149D0D-C917-359F-0013-25D844EB8D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537" y="9177520"/>
            <a:ext cx="3275351" cy="8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15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52894C7-4057-25A3-9CFE-CD7CC76852AE}"/>
              </a:ext>
            </a:extLst>
          </p:cNvPr>
          <p:cNvSpPr/>
          <p:nvPr userDrawn="1"/>
        </p:nvSpPr>
        <p:spPr>
          <a:xfrm>
            <a:off x="13922477" y="0"/>
            <a:ext cx="4365522" cy="103941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1BD57EB-531D-C1D4-EB44-89D484E3D8E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680090" y="1406824"/>
            <a:ext cx="4807973" cy="36472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7CA9AEC-EA52-69F6-0CE7-AB5D8AF1DE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680090" y="5437450"/>
            <a:ext cx="4807973" cy="36472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50C24CD-9395-D31A-B5A0-27A66A7269F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9937" y="5437450"/>
            <a:ext cx="11522691" cy="36472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651744CB-23BF-E8BC-D700-EA3DD076811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92332" y="1406824"/>
            <a:ext cx="11743508" cy="373667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7290AC1-347C-89ED-F3BF-D1599C2A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69311"/>
            <a:ext cx="16298862" cy="9375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5532AE4-A14A-944D-2AF2-2D3D60A0B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52690" y="8851690"/>
            <a:ext cx="1435310" cy="14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0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B03C02-686F-B389-E126-82DE13749A0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2357109-8B20-2113-CC0C-663F41BC1C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433176" cy="10287000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bg2"/>
              </a:gs>
            </a:gsLst>
            <a:lin ang="6600000" scaled="0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370A959E-03F1-DC77-2A9F-6DDB6E0E7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86" y="469310"/>
            <a:ext cx="9702436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bg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2CF865C-D69F-5A7A-09B0-464B8AFEE25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276011" y="3291839"/>
            <a:ext cx="10279562" cy="5577887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B96C0AA-80E3-2307-8DD0-7027522957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321" y="9138708"/>
            <a:ext cx="635272" cy="879310"/>
          </a:xfrm>
          <a:prstGeom prst="rect">
            <a:avLst/>
          </a:prstGeom>
        </p:spPr>
      </p:pic>
      <p:pic>
        <p:nvPicPr>
          <p:cNvPr id="11" name="Picture Placeholder 6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993BD5C1-7D1D-BEDB-8A8C-E103F7B4F4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r="30097"/>
          <a:stretch/>
        </p:blipFill>
        <p:spPr>
          <a:xfrm>
            <a:off x="0" y="0"/>
            <a:ext cx="6432550" cy="10287000"/>
          </a:xfrm>
          <a:prstGeom prst="round1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80495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47DF04-F0D9-C11D-A154-66435884390D}"/>
              </a:ext>
            </a:extLst>
          </p:cNvPr>
          <p:cNvSpPr/>
          <p:nvPr userDrawn="1"/>
        </p:nvSpPr>
        <p:spPr>
          <a:xfrm>
            <a:off x="-1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pic>
        <p:nvPicPr>
          <p:cNvPr id="11" name="Picture 10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5E502B9F-3A37-0CD0-8CDE-E613AA8FE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pic>
        <p:nvPicPr>
          <p:cNvPr id="2" name="Picture 1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C6646FCA-3187-A271-A0A9-38CC20242D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18570" b="23866"/>
          <a:stretch/>
        </p:blipFill>
        <p:spPr>
          <a:xfrm rot="5400000">
            <a:off x="2073584" y="1"/>
            <a:ext cx="10287002" cy="10287001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429D61F-DA5E-15DE-B0AA-89C14552D7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433176" cy="10287000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bg2"/>
              </a:gs>
            </a:gsLst>
            <a:lin ang="6600000" scaled="0"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264CB7D-F978-E231-6CB9-75C61A0E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035" y="1417274"/>
            <a:ext cx="12981213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accent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155ADF7-128A-0BC3-E21A-A1FC617EA2A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69857" y="3631473"/>
            <a:ext cx="12981213" cy="5577887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11A98F3A-745E-671B-2AE0-9514EAC1E5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321" y="9138708"/>
            <a:ext cx="635272" cy="8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2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B03C02-686F-B389-E126-82DE13749A0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5E1EADB1-AB83-59FF-0E42-6C2C7882A1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CBE4B16-4366-139D-4AE5-A249C395E6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59578" y="1441353"/>
            <a:ext cx="7728360" cy="7404294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  <p:txBody>
          <a:bodyPr/>
          <a:lstStyle>
            <a:lvl1pPr>
              <a:defRPr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EF332D57-AC6F-B6C4-BC98-1B687E5F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27" y="1372028"/>
            <a:ext cx="9702436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bg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7EDE3A-7F0E-1D8C-9C5B-B53F7F3D02D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698171" y="3814354"/>
            <a:ext cx="7861345" cy="5577887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8C2F30B5-B33F-CB24-ABAF-1057B3B51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321" y="9138708"/>
            <a:ext cx="635272" cy="8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17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5EDED12-EC58-236B-550F-E32FC5E607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464113" y="907153"/>
            <a:ext cx="5032092" cy="8258113"/>
          </a:xfrm>
          <a:prstGeom prst="roundRect">
            <a:avLst>
              <a:gd name="adj" fmla="val 17150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578AA01-58B3-051C-8D27-1869659482D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21723" y="469310"/>
            <a:ext cx="8317774" cy="71941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200" b="1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B94148E1-F81B-323F-6DE5-7B1348CC2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23" y="469310"/>
            <a:ext cx="15773400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D22504E-2611-C9C7-207E-7E8CC2F44A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1723" y="2338253"/>
            <a:ext cx="16833850" cy="6531474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538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2BDA3DE9-94AD-6B4A-6F68-EF0A4067D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FE1157-A58D-4367-1AC4-93329C7171CF}"/>
              </a:ext>
            </a:extLst>
          </p:cNvPr>
          <p:cNvSpPr/>
          <p:nvPr userDrawn="1"/>
        </p:nvSpPr>
        <p:spPr>
          <a:xfrm>
            <a:off x="721723" y="907154"/>
            <a:ext cx="3128015" cy="8966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5EDED12-EC58-236B-550F-E32FC5E607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464113" y="907154"/>
            <a:ext cx="5032092" cy="7960188"/>
          </a:xfrm>
          <a:prstGeom prst="roundRect">
            <a:avLst>
              <a:gd name="adj" fmla="val 17150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FDFA4EE4-213F-CA2C-1020-C3F34C1B95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1795" y="972467"/>
            <a:ext cx="3128015" cy="89668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B043555-89ED-1C10-6C4D-9C9EE2664B0D}"/>
              </a:ext>
            </a:extLst>
          </p:cNvPr>
          <p:cNvSpPr/>
          <p:nvPr userDrawn="1"/>
        </p:nvSpPr>
        <p:spPr>
          <a:xfrm>
            <a:off x="6592918" y="972467"/>
            <a:ext cx="3128015" cy="8966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2D8A6DBC-4BA6-07AF-7F34-3DC7E3EF52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27954" y="1037780"/>
            <a:ext cx="3128015" cy="89668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541642-54A2-94E2-73D5-9C48FB511ABB}"/>
              </a:ext>
            </a:extLst>
          </p:cNvPr>
          <p:cNvSpPr/>
          <p:nvPr userDrawn="1"/>
        </p:nvSpPr>
        <p:spPr>
          <a:xfrm>
            <a:off x="791795" y="5012875"/>
            <a:ext cx="3128015" cy="8966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D52B6528-45CE-F39F-5446-6C52000E58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723" y="5078188"/>
            <a:ext cx="3128015" cy="89668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7915849-D0C7-C830-47A4-22EC52614B7F}"/>
              </a:ext>
            </a:extLst>
          </p:cNvPr>
          <p:cNvSpPr/>
          <p:nvPr userDrawn="1"/>
        </p:nvSpPr>
        <p:spPr>
          <a:xfrm>
            <a:off x="6592918" y="5078188"/>
            <a:ext cx="3128015" cy="8966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EBC1D37-A540-7B62-9D82-6EE74826C5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954" y="5143501"/>
            <a:ext cx="3128015" cy="89668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E84F67-B5CF-63E9-EAE2-DA3685DA436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21723" y="2155371"/>
            <a:ext cx="4699363" cy="26778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735230-8D73-A3E2-0667-7B19C6ACEC0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592918" y="2155371"/>
            <a:ext cx="4699363" cy="26778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4609E87-C0BB-1EEE-C729-1D68C06A0DB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21723" y="6199257"/>
            <a:ext cx="4699363" cy="26778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ED3974C-6D91-0FD6-CA03-408745C579A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592918" y="6219807"/>
            <a:ext cx="4699363" cy="26778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79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5AFCBD6-07F9-5DB2-84EC-4B5361F56B8B}"/>
              </a:ext>
            </a:extLst>
          </p:cNvPr>
          <p:cNvSpPr/>
          <p:nvPr userDrawn="1"/>
        </p:nvSpPr>
        <p:spPr>
          <a:xfrm>
            <a:off x="0" y="0"/>
            <a:ext cx="18288000" cy="44763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5EDED12-EC58-236B-550F-E32FC5E607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650871" y="486071"/>
            <a:ext cx="3270915" cy="2942917"/>
          </a:xfrm>
          <a:prstGeom prst="roundRect">
            <a:avLst>
              <a:gd name="adj" fmla="val 17150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676FE5F-CA07-48C7-49BA-B5368D6D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23" y="469310"/>
            <a:ext cx="13451477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D25A25FA-98B0-558E-B4FA-AAEC08536EE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21723" y="2412752"/>
            <a:ext cx="16833850" cy="182049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5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Summary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A82E598-FDF1-B597-98FB-BFCA9E1D6EF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21723" y="469310"/>
            <a:ext cx="8317774" cy="71941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200" b="1" i="0">
                <a:solidFill>
                  <a:schemeClr val="bg2"/>
                </a:solidFill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8B8AD01A-0D69-47F9-6F74-6DE6A894FEB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08214" y="5810695"/>
            <a:ext cx="5600700" cy="4006995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F04C42AB-20F9-DDBC-9587-3833034B6A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08215" y="4818062"/>
            <a:ext cx="5600700" cy="912021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2"/>
              </a:buClr>
              <a:buNone/>
              <a:defRPr sz="3200" b="0" i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Highlight One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7CC3971D-7A58-7C8C-4EA7-4DE6FF326E7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18974" y="5810695"/>
            <a:ext cx="5600700" cy="4006995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8E82A94-9357-6754-5EE9-214778BE954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18975" y="4818062"/>
            <a:ext cx="5600700" cy="912021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2"/>
              </a:buClr>
              <a:buNone/>
              <a:defRPr sz="3200" b="0" i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Highlight One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34990596-7C05-9E6E-D253-BA0296C20D8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2054807" y="5810695"/>
            <a:ext cx="5600700" cy="4006995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78BD24FA-FF67-6C29-5782-AACD9E5061C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2054808" y="4818062"/>
            <a:ext cx="5600700" cy="912021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tx2"/>
              </a:buClr>
              <a:buNone/>
              <a:defRPr sz="3200" b="0" i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Highlight One</a:t>
            </a:r>
          </a:p>
        </p:txBody>
      </p:sp>
    </p:spTree>
    <p:extLst>
      <p:ext uri="{BB962C8B-B14F-4D97-AF65-F5344CB8AC3E}">
        <p14:creationId xmlns:p14="http://schemas.microsoft.com/office/powerpoint/2010/main" val="1839136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A3474C8F-32D8-D53C-A270-6563CDA12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4B60AA-D05A-C3EC-DA71-04A5CD08C93A}"/>
              </a:ext>
            </a:extLst>
          </p:cNvPr>
          <p:cNvSpPr/>
          <p:nvPr userDrawn="1"/>
        </p:nvSpPr>
        <p:spPr>
          <a:xfrm>
            <a:off x="0" y="11061"/>
            <a:ext cx="6361611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8AF3E3E8-3078-E06B-1BD7-D14C36B979F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328263" y="1209368"/>
            <a:ext cx="10459675" cy="75917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B731018-06B3-4A5D-87BA-F9115211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23" y="469310"/>
            <a:ext cx="5430883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dirty="0">
                <a:solidFill>
                  <a:schemeClr val="bg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C6B23FE7-DA2D-F271-8F40-9D75EF5CA7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1723" y="2338253"/>
            <a:ext cx="5156563" cy="6531474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5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3405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8AF3E3E8-3078-E06B-1BD7-D14C36B979F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25052" y="1422218"/>
            <a:ext cx="6541226" cy="73903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6541441-FBD6-EBA8-D992-08583E43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23" y="1079670"/>
            <a:ext cx="9349740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AF400F5-12C0-8F5B-8A13-4B2D0D430E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1723" y="3657600"/>
            <a:ext cx="9349740" cy="616009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C4CDBF1-22E0-E8F4-93CF-346749CD2B58}"/>
              </a:ext>
            </a:extLst>
          </p:cNvPr>
          <p:cNvSpPr txBox="1">
            <a:spLocks/>
          </p:cNvSpPr>
          <p:nvPr userDrawn="1"/>
        </p:nvSpPr>
        <p:spPr>
          <a:xfrm>
            <a:off x="721722" y="452038"/>
            <a:ext cx="9493433" cy="820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 sz="2800">
                <a:solidFill>
                  <a:schemeClr val="bg2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52769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B">
    <p:bg>
      <p:bgPr>
        <a:solidFill>
          <a:srgbClr val="F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47739410-4574-024B-CE0B-DDD0D5B995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2885B3F-44EE-344B-CC10-4A0C0D1061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3708" y="3264155"/>
            <a:ext cx="3743035" cy="64344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E36A1E3F-6238-8264-FD05-2092A7F1E5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94554" y="3264155"/>
            <a:ext cx="3743035" cy="64344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F554A718-6EA0-57D1-4209-EEAEE3C33E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71259" y="3264155"/>
            <a:ext cx="3743035" cy="64344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3D4321EA-4353-E8BB-508A-503C6734E7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73708" y="7074697"/>
            <a:ext cx="3743035" cy="64344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7EAECC7-2391-72CC-E456-D6FE4A870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72483" y="7074697"/>
            <a:ext cx="3743035" cy="64344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Case Study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C6A5EB37-A7B2-FDBE-7E2D-4CE439AF6D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957306" y="7074697"/>
            <a:ext cx="3743035" cy="64344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Case Study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40991E5-CE16-8BC6-DD85-32401B358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91" y="2522462"/>
            <a:ext cx="643446" cy="6434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551BE11-ACC6-C55B-28D2-506B8CB99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02" y="6318884"/>
            <a:ext cx="643446" cy="6434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6E4323-B6DD-EB9A-F609-1033EA38E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12" y="2522462"/>
            <a:ext cx="643446" cy="6434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18F55A3-B266-7D1E-3D6F-2C4DB12B4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230" y="6318884"/>
            <a:ext cx="643446" cy="6434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249AEAE-C66D-EE55-5C65-06CF3767B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63" y="2514768"/>
            <a:ext cx="643446" cy="64344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6BE5D67-7184-CD48-E401-11C25490FA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100" y="6318884"/>
            <a:ext cx="643446" cy="64344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DBE2E1C9-38B7-E0BC-B0B5-9A41CFF0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27" y="377300"/>
            <a:ext cx="16873945" cy="1989137"/>
          </a:xfrm>
        </p:spPr>
        <p:txBody>
          <a:bodyPr>
            <a:normAutofit/>
          </a:bodyPr>
          <a:lstStyle>
            <a:lvl1pPr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FA29D88-1D14-D385-98DA-E42943FC8B5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573708" y="4017163"/>
            <a:ext cx="3743035" cy="21422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DD1E5B55-125E-CB20-FF9B-FFB176FDFA3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273373" y="4017163"/>
            <a:ext cx="3743035" cy="21422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90CD36E4-026A-706E-2969-44C9C335655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1971259" y="4017163"/>
            <a:ext cx="3743035" cy="21422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B0D59BE2-30C3-4C16-40BB-456EA56E9E1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573707" y="7913137"/>
            <a:ext cx="3743035" cy="21422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73098852-43E0-802C-D7DC-A54EC10C43C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286436" y="7913137"/>
            <a:ext cx="3743035" cy="21422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FD3FE57A-857B-3F6C-F47E-8D946331900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1971259" y="7913137"/>
            <a:ext cx="3743035" cy="21422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54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0D0556-C9F4-1746-ABDC-050F5BE2B170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5406D3B0-5D4C-A8A1-7046-951E10B17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1B776A-4E2B-7189-7876-7FE66CFB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385642"/>
            <a:ext cx="78867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8D59BAB6-A54C-62FD-2431-1119AED2F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971" y="1479569"/>
            <a:ext cx="1491342" cy="206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60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bg>
      <p:bgPr>
        <a:solidFill>
          <a:srgbClr val="F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5E1985E0-8EF5-072E-DD4D-E19FF3362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F26545C-45D0-3EDC-C17E-42B147E5103D}"/>
              </a:ext>
            </a:extLst>
          </p:cNvPr>
          <p:cNvSpPr/>
          <p:nvPr userDrawn="1"/>
        </p:nvSpPr>
        <p:spPr>
          <a:xfrm>
            <a:off x="6474544" y="1358348"/>
            <a:ext cx="5338916" cy="7570304"/>
          </a:xfrm>
          <a:prstGeom prst="roundRect">
            <a:avLst>
              <a:gd name="adj" fmla="val 9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ABA137-FACD-C6E7-1313-D915BC271AFF}"/>
              </a:ext>
            </a:extLst>
          </p:cNvPr>
          <p:cNvSpPr/>
          <p:nvPr userDrawn="1"/>
        </p:nvSpPr>
        <p:spPr>
          <a:xfrm>
            <a:off x="471948" y="9202994"/>
            <a:ext cx="2861187" cy="879230"/>
          </a:xfrm>
          <a:prstGeom prst="rect">
            <a:avLst/>
          </a:prstGeom>
          <a:solidFill>
            <a:srgbClr val="F3F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175A8C-0A7A-BBE0-A54D-36C547F52586}"/>
              </a:ext>
            </a:extLst>
          </p:cNvPr>
          <p:cNvSpPr/>
          <p:nvPr userDrawn="1"/>
        </p:nvSpPr>
        <p:spPr>
          <a:xfrm>
            <a:off x="12189729" y="1358348"/>
            <a:ext cx="5338916" cy="7570304"/>
          </a:xfrm>
          <a:prstGeom prst="roundRect">
            <a:avLst>
              <a:gd name="adj" fmla="val 9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FD3C22-07E2-D1FE-57E6-81C270679DB8}"/>
              </a:ext>
            </a:extLst>
          </p:cNvPr>
          <p:cNvSpPr/>
          <p:nvPr userDrawn="1"/>
        </p:nvSpPr>
        <p:spPr>
          <a:xfrm>
            <a:off x="759359" y="1358348"/>
            <a:ext cx="5338916" cy="7570304"/>
          </a:xfrm>
          <a:prstGeom prst="roundRect">
            <a:avLst>
              <a:gd name="adj" fmla="val 9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D5A392E-E119-DAD6-A821-E1AF7194C0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35628" y="1647918"/>
            <a:ext cx="4586378" cy="131474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2946882-EDEB-5E08-CDC3-40E13555FB2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135628" y="3252235"/>
            <a:ext cx="4586378" cy="529087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C30D7D4-94F2-1A0A-FDEE-A95AFCF247F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843996" y="3300222"/>
            <a:ext cx="4586378" cy="529087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2F00BA1E-45F1-0D89-9BDD-D300A71D87E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2565994" y="3252234"/>
            <a:ext cx="4586378" cy="529087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CA9EBE9-B5B3-DF24-896C-0CC35511BBC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57634" y="1695905"/>
            <a:ext cx="4586378" cy="131474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4920F65-F334-A178-3D93-DA30FA8F5B6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565994" y="1695905"/>
            <a:ext cx="4586378" cy="131474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6160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bg>
      <p:bgPr>
        <a:solidFill>
          <a:srgbClr val="F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0A6934EF-15DA-1D75-7BE1-4E78E9995A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12658" y="0"/>
            <a:ext cx="18288000" cy="1028700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A1F0349-AEA9-F275-7DAE-477D80726CB1}"/>
              </a:ext>
            </a:extLst>
          </p:cNvPr>
          <p:cNvSpPr/>
          <p:nvPr userDrawn="1"/>
        </p:nvSpPr>
        <p:spPr>
          <a:xfrm>
            <a:off x="1225559" y="1427915"/>
            <a:ext cx="3847960" cy="7570304"/>
          </a:xfrm>
          <a:prstGeom prst="roundRect">
            <a:avLst>
              <a:gd name="adj" fmla="val 9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23B57D0-FF28-EBCB-C61A-54EB9FD6BD34}"/>
              </a:ext>
            </a:extLst>
          </p:cNvPr>
          <p:cNvSpPr/>
          <p:nvPr userDrawn="1"/>
        </p:nvSpPr>
        <p:spPr>
          <a:xfrm>
            <a:off x="5234011" y="1427915"/>
            <a:ext cx="3847960" cy="7570304"/>
          </a:xfrm>
          <a:prstGeom prst="roundRect">
            <a:avLst>
              <a:gd name="adj" fmla="val 9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D9FEF4-E8E3-61BE-2E2C-DF872A61EF97}"/>
              </a:ext>
            </a:extLst>
          </p:cNvPr>
          <p:cNvSpPr/>
          <p:nvPr userDrawn="1"/>
        </p:nvSpPr>
        <p:spPr>
          <a:xfrm>
            <a:off x="9242463" y="1427915"/>
            <a:ext cx="3847960" cy="7570304"/>
          </a:xfrm>
          <a:prstGeom prst="roundRect">
            <a:avLst>
              <a:gd name="adj" fmla="val 9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1CBF237-4608-4DA3-1C87-516D6303E4CC}"/>
              </a:ext>
            </a:extLst>
          </p:cNvPr>
          <p:cNvSpPr/>
          <p:nvPr userDrawn="1"/>
        </p:nvSpPr>
        <p:spPr>
          <a:xfrm>
            <a:off x="13250916" y="1427915"/>
            <a:ext cx="3847960" cy="7570304"/>
          </a:xfrm>
          <a:prstGeom prst="roundRect">
            <a:avLst>
              <a:gd name="adj" fmla="val 9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A7C4BB-F64E-7ACD-74A2-18DF5F9C4FC2}"/>
              </a:ext>
            </a:extLst>
          </p:cNvPr>
          <p:cNvSpPr/>
          <p:nvPr userDrawn="1"/>
        </p:nvSpPr>
        <p:spPr>
          <a:xfrm>
            <a:off x="471948" y="9202994"/>
            <a:ext cx="2861187" cy="879230"/>
          </a:xfrm>
          <a:prstGeom prst="rect">
            <a:avLst/>
          </a:prstGeom>
          <a:solidFill>
            <a:srgbClr val="F3F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6FA103C9-2BDA-61F4-7795-798EF9C867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91421" y="1647918"/>
            <a:ext cx="3132964" cy="131474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lang="en-US" sz="35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FCF9F64-1B12-1BDA-87D2-EE50234FDDC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39381" y="1695905"/>
            <a:ext cx="3456425" cy="131474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lang="en-US" sz="35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E1DF7BC-C61D-C0AE-7D1D-2AA1912D90E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572565" y="1598860"/>
            <a:ext cx="3132964" cy="131474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lang="en-US" sz="35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0ED400A-0EE9-88CF-3456-D41E5593B2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559421" y="1675753"/>
            <a:ext cx="3132964" cy="1314748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lang="en-US" sz="35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885C7E7-4D48-3F3D-3972-AE919E056DF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591421" y="3252235"/>
            <a:ext cx="3228774" cy="529087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1FF1FE9-E7AE-C2D9-A205-6959075E4B4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439381" y="3252235"/>
            <a:ext cx="3456425" cy="529087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3656082-8153-680F-72BE-FC11CC7D799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417480" y="3252235"/>
            <a:ext cx="3553937" cy="529087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5D41771-2884-47CE-120A-096F97BA2EC5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3414714" y="3252235"/>
            <a:ext cx="3449435" cy="529087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 sz="2000"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601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with Text">
    <p:bg>
      <p:bgPr>
        <a:solidFill>
          <a:srgbClr val="F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49475B57-5899-3280-D058-D8B09498F7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BF29E3F5-3B03-6967-EB66-67C9C6BC7BE0}"/>
              </a:ext>
            </a:extLst>
          </p:cNvPr>
          <p:cNvSpPr/>
          <p:nvPr userDrawn="1"/>
        </p:nvSpPr>
        <p:spPr>
          <a:xfrm flipH="1">
            <a:off x="12178357" y="0"/>
            <a:ext cx="6109643" cy="10287000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96744" y="9534536"/>
            <a:ext cx="991194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9D6061-EAC8-4B1E-A371-3EA6BD050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5826CED-7805-7D03-0AC8-0FA33AF17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937" y="590346"/>
            <a:ext cx="10706263" cy="643447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l">
              <a:buNone/>
              <a:defRPr sz="5063" b="1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5BBF9BE-B77F-1475-8494-EA21FBE05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54012" y="2030206"/>
            <a:ext cx="4526065" cy="6981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6" indent="0">
              <a:buNone/>
              <a:defRPr sz="2000">
                <a:solidFill>
                  <a:schemeClr val="accent3"/>
                </a:solidFill>
              </a:defRPr>
            </a:lvl2pPr>
            <a:lvl3pPr marL="1371691" indent="0">
              <a:buNone/>
              <a:defRPr sz="1800">
                <a:solidFill>
                  <a:schemeClr val="accent3"/>
                </a:solidFill>
              </a:defRPr>
            </a:lvl3pPr>
            <a:lvl4pPr marL="2057537" indent="0">
              <a:buNone/>
              <a:defRPr sz="1600">
                <a:solidFill>
                  <a:schemeClr val="accent3"/>
                </a:solidFill>
              </a:defRPr>
            </a:lvl4pPr>
            <a:lvl5pPr marL="2743384" indent="0">
              <a:buNone/>
              <a:defRPr sz="16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788622-9E73-9F1D-EE91-B01811E03886}"/>
              </a:ext>
            </a:extLst>
          </p:cNvPr>
          <p:cNvSpPr/>
          <p:nvPr userDrawn="1"/>
        </p:nvSpPr>
        <p:spPr>
          <a:xfrm>
            <a:off x="471948" y="9202994"/>
            <a:ext cx="2861187" cy="879230"/>
          </a:xfrm>
          <a:prstGeom prst="rect">
            <a:avLst/>
          </a:prstGeom>
          <a:solidFill>
            <a:srgbClr val="F3F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35FCF7B-CD93-83B2-CBF4-12AE724E58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861" y="8816881"/>
            <a:ext cx="1435310" cy="14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91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with Text With No Background">
    <p:bg>
      <p:bgPr>
        <a:solidFill>
          <a:srgbClr val="F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96744" y="9534536"/>
            <a:ext cx="991194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9D6061-EAC8-4B1E-A371-3EA6BD050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5826CED-7805-7D03-0AC8-0FA33AF17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937" y="590346"/>
            <a:ext cx="10706263" cy="643447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l">
              <a:buNone/>
              <a:defRPr sz="5063" b="1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788622-9E73-9F1D-EE91-B01811E03886}"/>
              </a:ext>
            </a:extLst>
          </p:cNvPr>
          <p:cNvSpPr/>
          <p:nvPr userDrawn="1"/>
        </p:nvSpPr>
        <p:spPr>
          <a:xfrm>
            <a:off x="471948" y="9202994"/>
            <a:ext cx="2861187" cy="879230"/>
          </a:xfrm>
          <a:prstGeom prst="rect">
            <a:avLst/>
          </a:prstGeom>
          <a:solidFill>
            <a:srgbClr val="F3F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13511028-FEEE-BB20-3338-596746373BA8}"/>
              </a:ext>
            </a:extLst>
          </p:cNvPr>
          <p:cNvSpPr/>
          <p:nvPr userDrawn="1"/>
        </p:nvSpPr>
        <p:spPr>
          <a:xfrm flipH="1">
            <a:off x="12178357" y="0"/>
            <a:ext cx="6109643" cy="10287000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6EB3286-8B4C-31E1-D803-BB7D79F67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54012" y="2030206"/>
            <a:ext cx="4526065" cy="6981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6" indent="0">
              <a:buNone/>
              <a:defRPr sz="2000">
                <a:solidFill>
                  <a:schemeClr val="accent3"/>
                </a:solidFill>
              </a:defRPr>
            </a:lvl2pPr>
            <a:lvl3pPr marL="1371691" indent="0">
              <a:buNone/>
              <a:defRPr sz="1800">
                <a:solidFill>
                  <a:schemeClr val="accent3"/>
                </a:solidFill>
              </a:defRPr>
            </a:lvl3pPr>
            <a:lvl4pPr marL="2057537" indent="0">
              <a:buNone/>
              <a:defRPr sz="1600">
                <a:solidFill>
                  <a:schemeClr val="accent3"/>
                </a:solidFill>
              </a:defRPr>
            </a:lvl4pPr>
            <a:lvl5pPr marL="2743384" indent="0">
              <a:buNone/>
              <a:defRPr sz="16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6F636D2-40E8-C0B0-EA6B-80557D1C41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319" y="8816881"/>
            <a:ext cx="1435310" cy="14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7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25D7AA-24C6-E427-B3D1-BF0E2D35F6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4987" y="5143500"/>
            <a:ext cx="11878025" cy="2609316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sz="5063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“Add quote”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E668ECB-800C-8F14-618D-7B4B64346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4987" y="7752816"/>
            <a:ext cx="11878025" cy="719059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buNone/>
              <a:defRPr sz="3375" b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45" indent="0">
              <a:buNone/>
              <a:defRPr/>
            </a:lvl2pPr>
            <a:lvl3pPr marL="1371691" indent="0">
              <a:buNone/>
              <a:defRPr/>
            </a:lvl3pPr>
            <a:lvl4pPr marL="2057536" indent="0">
              <a:buNone/>
              <a:defRPr/>
            </a:lvl4pPr>
            <a:lvl5pPr marL="2743383" indent="0">
              <a:buNone/>
              <a:defRPr/>
            </a:lvl5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8318A0-9707-C8BA-D9CB-632ED8C29F17}"/>
              </a:ext>
            </a:extLst>
          </p:cNvPr>
          <p:cNvSpPr/>
          <p:nvPr userDrawn="1"/>
        </p:nvSpPr>
        <p:spPr>
          <a:xfrm>
            <a:off x="324465" y="8996516"/>
            <a:ext cx="2880522" cy="1085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urple and pink wavy lines&#10;&#10;Description automatically generated">
            <a:extLst>
              <a:ext uri="{FF2B5EF4-FFF2-40B4-BE49-F238E27FC236}">
                <a16:creationId xmlns:a16="http://schemas.microsoft.com/office/drawing/2014/main" id="{8A501918-D7B7-DDFA-56DA-94622020B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2"/>
          <a:stretch/>
        </p:blipFill>
        <p:spPr>
          <a:xfrm rot="10800000">
            <a:off x="0" y="0"/>
            <a:ext cx="18288000" cy="43754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44F5E7-4FE1-E1A3-E0B3-C197A2AB2699}"/>
              </a:ext>
            </a:extLst>
          </p:cNvPr>
          <p:cNvSpPr/>
          <p:nvPr userDrawn="1"/>
        </p:nvSpPr>
        <p:spPr>
          <a:xfrm>
            <a:off x="15083013" y="8978931"/>
            <a:ext cx="2880522" cy="1085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98EA83-A050-E462-385B-86CCB58291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6796744" y="9534536"/>
            <a:ext cx="991194" cy="547688"/>
          </a:xfrm>
          <a:prstGeom prst="rect">
            <a:avLst/>
          </a:prstGeom>
        </p:spPr>
        <p:txBody>
          <a:bodyPr/>
          <a:lstStyle/>
          <a:p>
            <a:fld id="{D19D6061-EAC8-4B1E-A371-3EA6BD0508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erson and person sitting on books and a computer&#10;&#10;Description automatically generated">
            <a:extLst>
              <a:ext uri="{FF2B5EF4-FFF2-40B4-BE49-F238E27FC236}">
                <a16:creationId xmlns:a16="http://schemas.microsoft.com/office/drawing/2014/main" id="{C935C5E6-5FB9-1D17-CE54-D19A7D9C87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69" y="910348"/>
            <a:ext cx="7172260" cy="4587113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0E302ABA-DC35-F4AB-8B20-6B928593C2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5" y="9202914"/>
            <a:ext cx="635272" cy="8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5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4251-E063-6401-0AD6-58369E22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469312"/>
            <a:ext cx="16286117" cy="1555432"/>
          </a:xfrm>
          <a:prstGeom prst="rect">
            <a:avLst/>
          </a:prstGeom>
        </p:spPr>
        <p:txBody>
          <a:bodyPr/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i="0" kern="1200" dirty="0">
                <a:solidFill>
                  <a:schemeClr val="tx2"/>
                </a:solidFill>
                <a:latin typeface="Poppins Medium" pitchFamily="2" charset="77"/>
                <a:ea typeface="+mj-ea"/>
                <a:cs typeface="Poppi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885B6-B275-4C13-0E13-AA27BD7A2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32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33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95C3DD73-79EF-7598-B81E-18D3D8648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57F1938-8B9C-6F04-ADCC-F281890E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23" y="469310"/>
            <a:ext cx="15773400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AD8CA9-F6B4-6B34-592E-1EE70954B1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1723" y="2338253"/>
            <a:ext cx="16833850" cy="6531474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8276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B494FD38-C3DC-BCB3-0755-DEA9A1F3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23" y="469310"/>
            <a:ext cx="15773400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27A4756-6180-F48D-2638-B0CE3C6130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1723" y="2338253"/>
            <a:ext cx="16833850" cy="6531474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5332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03F2FD22-D009-DEDE-38B5-CD9E4A2D5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CEAC01DD-343A-3C29-7F49-CBF97561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23" y="469310"/>
            <a:ext cx="15773400" cy="198913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61C82B8-6398-3479-0454-F830010E0C3A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22313" y="2311400"/>
            <a:ext cx="16651287" cy="65706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37819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55DD6C61-6C45-1EA0-C97B-A9E704DC7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1" b="16525"/>
          <a:stretch/>
        </p:blipFill>
        <p:spPr>
          <a:xfrm>
            <a:off x="0" y="0"/>
            <a:ext cx="18288000" cy="453281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3070D3-C056-281D-B8F1-76075AAB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23" y="469310"/>
            <a:ext cx="15773400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ADD0E2BA-75FB-8BB8-A2F5-E25BD3241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1723" y="2338253"/>
            <a:ext cx="16833850" cy="6531474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1pPr>
            <a:lvl2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2pPr>
            <a:lvl3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3pPr>
            <a:lvl4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4pPr>
            <a:lvl5pPr>
              <a:buClr>
                <a:schemeClr val="tx2"/>
              </a:buCl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1383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F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28564E92-7767-5A20-F657-3B76056B90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3866"/>
          <a:stretch/>
        </p:blipFill>
        <p:spPr>
          <a:xfrm>
            <a:off x="0" y="24899"/>
            <a:ext cx="18288000" cy="102870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0367518-9308-5D26-43C1-DE38E6D98DBA}"/>
              </a:ext>
            </a:extLst>
          </p:cNvPr>
          <p:cNvSpPr/>
          <p:nvPr userDrawn="1"/>
        </p:nvSpPr>
        <p:spPr>
          <a:xfrm>
            <a:off x="3803826" y="2854082"/>
            <a:ext cx="11305412" cy="14585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7AF94B7-E285-F1DE-8A2E-97F0BEED7FC5}"/>
              </a:ext>
            </a:extLst>
          </p:cNvPr>
          <p:cNvSpPr/>
          <p:nvPr userDrawn="1"/>
        </p:nvSpPr>
        <p:spPr>
          <a:xfrm>
            <a:off x="3803818" y="4439134"/>
            <a:ext cx="11305412" cy="14585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162465-2B7A-CF31-7B0B-7A38BC1AB516}"/>
              </a:ext>
            </a:extLst>
          </p:cNvPr>
          <p:cNvSpPr/>
          <p:nvPr userDrawn="1"/>
        </p:nvSpPr>
        <p:spPr>
          <a:xfrm>
            <a:off x="3803818" y="6024186"/>
            <a:ext cx="11305412" cy="14585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07F7956-6032-EAE6-D560-1E2903582E90}"/>
              </a:ext>
            </a:extLst>
          </p:cNvPr>
          <p:cNvSpPr/>
          <p:nvPr userDrawn="1"/>
        </p:nvSpPr>
        <p:spPr>
          <a:xfrm>
            <a:off x="3803818" y="7609237"/>
            <a:ext cx="11305412" cy="145853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60DF9-F89C-8F7D-2A3B-A8E8E85CD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23" y="464867"/>
            <a:ext cx="15773400" cy="1989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71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i="0" kern="1200" dirty="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C7EEB-E284-45F3-4402-15C3FDE9D6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03507" y="3086461"/>
            <a:ext cx="10306050" cy="993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  <a:lvl2pPr marL="6858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2E50846-6C4A-951E-EE66-53CEAF4ECD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03499" y="4671513"/>
            <a:ext cx="10306050" cy="993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  <a:lvl2pPr marL="6858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14FAF5E-F020-76DD-47BA-E315AA66C6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03499" y="6256565"/>
            <a:ext cx="10306050" cy="993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  <a:lvl2pPr marL="6858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AA59351-D5E5-EF8B-094A-DCD2E9FF5F8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03499" y="7841616"/>
            <a:ext cx="10306050" cy="993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  <a:lvl2pPr marL="6858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Graphic 16" descr="Badge 3 outline">
            <a:extLst>
              <a:ext uri="{FF2B5EF4-FFF2-40B4-BE49-F238E27FC236}">
                <a16:creationId xmlns:a16="http://schemas.microsoft.com/office/drawing/2014/main" id="{66977713-212B-99C4-6456-9807DF3818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5661" y="6335452"/>
            <a:ext cx="914400" cy="914400"/>
          </a:xfrm>
          <a:prstGeom prst="rect">
            <a:avLst/>
          </a:prstGeom>
        </p:spPr>
      </p:pic>
      <p:pic>
        <p:nvPicPr>
          <p:cNvPr id="19" name="Graphic 18" descr="Badge 1 outline">
            <a:extLst>
              <a:ext uri="{FF2B5EF4-FFF2-40B4-BE49-F238E27FC236}">
                <a16:creationId xmlns:a16="http://schemas.microsoft.com/office/drawing/2014/main" id="{861CC688-1ED3-7856-AFD6-85C1D1F3DA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5661" y="3236404"/>
            <a:ext cx="914400" cy="914400"/>
          </a:xfrm>
          <a:prstGeom prst="rect">
            <a:avLst/>
          </a:prstGeom>
        </p:spPr>
      </p:pic>
      <p:pic>
        <p:nvPicPr>
          <p:cNvPr id="21" name="Graphic 20" descr="Badge outline">
            <a:extLst>
              <a:ext uri="{FF2B5EF4-FFF2-40B4-BE49-F238E27FC236}">
                <a16:creationId xmlns:a16="http://schemas.microsoft.com/office/drawing/2014/main" id="{DCC1B711-02D3-99CF-4CE3-CCF0D647654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5661" y="4750888"/>
            <a:ext cx="914400" cy="914400"/>
          </a:xfrm>
          <a:prstGeom prst="rect">
            <a:avLst/>
          </a:prstGeom>
        </p:spPr>
      </p:pic>
      <p:pic>
        <p:nvPicPr>
          <p:cNvPr id="23" name="Graphic 22" descr="Badge 4 outline">
            <a:extLst>
              <a:ext uri="{FF2B5EF4-FFF2-40B4-BE49-F238E27FC236}">
                <a16:creationId xmlns:a16="http://schemas.microsoft.com/office/drawing/2014/main" id="{E184AEB1-19B6-77B4-DC9A-C5505551A2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85661" y="78849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65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151A75C-89ED-5453-B56A-F8ED683AADBB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6852690" y="8851690"/>
            <a:ext cx="1435310" cy="1435310"/>
          </a:xfrm>
          <a:prstGeom prst="rect">
            <a:avLst/>
          </a:prstGeom>
        </p:spPr>
      </p:pic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AFF2F0C-6C3C-04F9-9AED-601F3111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86" y="45624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31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2" r:id="rId2"/>
    <p:sldLayoutId id="2147483703" r:id="rId3"/>
    <p:sldLayoutId id="2147483701" r:id="rId4"/>
    <p:sldLayoutId id="2147483674" r:id="rId5"/>
    <p:sldLayoutId id="2147483699" r:id="rId6"/>
    <p:sldLayoutId id="2147483698" r:id="rId7"/>
    <p:sldLayoutId id="2147483678" r:id="rId8"/>
    <p:sldLayoutId id="2147483675" r:id="rId9"/>
    <p:sldLayoutId id="2147483676" r:id="rId10"/>
    <p:sldLayoutId id="2147483690" r:id="rId11"/>
    <p:sldLayoutId id="2147483704" r:id="rId12"/>
    <p:sldLayoutId id="2147483677" r:id="rId13"/>
    <p:sldLayoutId id="2147483705" r:id="rId14"/>
    <p:sldLayoutId id="2147483700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94" r:id="rId22"/>
    <p:sldLayoutId id="2147483697" r:id="rId23"/>
    <p:sldLayoutId id="2147483688" r:id="rId24"/>
    <p:sldLayoutId id="2147483707" r:id="rId25"/>
    <p:sldLayoutId id="2147483709" r:id="rId26"/>
    <p:sldLayoutId id="2147483708" r:id="rId27"/>
    <p:sldLayoutId id="2147483710" r:id="rId28"/>
    <p:sldLayoutId id="2147483687" r:id="rId29"/>
    <p:sldLayoutId id="2147483692" r:id="rId30"/>
    <p:sldLayoutId id="2147483693" r:id="rId31"/>
    <p:sldLayoutId id="2147483691" r:id="rId32"/>
    <p:sldLayoutId id="2147483706" r:id="rId33"/>
    <p:sldLayoutId id="2147483689" r:id="rId34"/>
  </p:sldLayoutIdLst>
  <p:hf hdr="0" ftr="0" dt="0"/>
  <p:txStyles>
    <p:titleStyle>
      <a:lvl1pPr algn="l" defTabSz="1371691" rtl="0" eaLnBrk="1" latinLnBrk="0" hangingPunct="1">
        <a:lnSpc>
          <a:spcPct val="90000"/>
        </a:lnSpc>
        <a:spcBef>
          <a:spcPct val="0"/>
        </a:spcBef>
        <a:buNone/>
        <a:defRPr sz="6600" b="1" i="0" kern="1200">
          <a:solidFill>
            <a:schemeClr val="tx2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342923" indent="-342923" algn="l" defTabSz="1371691" rtl="0" eaLnBrk="1" latinLnBrk="0" hangingPunct="1">
        <a:lnSpc>
          <a:spcPct val="90000"/>
        </a:lnSpc>
        <a:spcBef>
          <a:spcPts val="1501"/>
        </a:spcBef>
        <a:buFont typeface="Arial" panose="020B0604020202020204" pitchFamily="34" charset="0"/>
        <a:buChar char="•"/>
        <a:defRPr sz="4201" kern="1200">
          <a:solidFill>
            <a:schemeClr val="tx1"/>
          </a:solidFill>
          <a:latin typeface="+mn-lt"/>
          <a:ea typeface="+mn-ea"/>
          <a:cs typeface="+mn-cs"/>
        </a:defRPr>
      </a:lvl1pPr>
      <a:lvl2pPr marL="1028769" indent="-342923" algn="l" defTabSz="13716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614" indent="-342923" algn="l" defTabSz="13716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60" indent="-342923" algn="l" defTabSz="13716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307" indent="-342923" algn="l" defTabSz="13716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152" indent="-342923" algn="l" defTabSz="13716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98" indent="-342923" algn="l" defTabSz="13716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843" indent="-342923" algn="l" defTabSz="13716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690" indent="-342923" algn="l" defTabSz="13716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45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91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38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83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229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74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921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767" algn="l" defTabSz="137169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16D43-955F-C1A0-1635-2206E2B4D585}"/>
              </a:ext>
            </a:extLst>
          </p:cNvPr>
          <p:cNvSpPr txBox="1"/>
          <p:nvPr/>
        </p:nvSpPr>
        <p:spPr>
          <a:xfrm>
            <a:off x="4549775" y="4227036"/>
            <a:ext cx="91884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b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>
              <a:buNone/>
            </a:pPr>
            <a:b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2A6B505-223E-1EA2-CD34-E68B450E2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307411"/>
            <a:ext cx="11201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IPocalypse Averted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FECBF-623B-49BE-F30D-30F0C2FBA61D}"/>
              </a:ext>
            </a:extLst>
          </p:cNvPr>
          <p:cNvSpPr txBox="1"/>
          <p:nvPr/>
        </p:nvSpPr>
        <p:spPr>
          <a:xfrm>
            <a:off x="11849100" y="7162800"/>
            <a:ext cx="382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Alan Lawton</a:t>
            </a:r>
          </a:p>
        </p:txBody>
      </p:sp>
    </p:spTree>
    <p:extLst>
      <p:ext uri="{BB962C8B-B14F-4D97-AF65-F5344CB8AC3E}">
        <p14:creationId xmlns:p14="http://schemas.microsoft.com/office/powerpoint/2010/main" val="294413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2C739-C9A2-680D-C14B-43D981D00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D0F009-C221-11C1-EF9A-B29F8CAE1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 of the Project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BBA1AFEF-9A63-6E03-AB75-4A8547F4266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en-US" dirty="0"/>
              <a:t>Missing DNS Records</a:t>
            </a:r>
          </a:p>
          <a:p>
            <a:r>
              <a:rPr lang="en-US" dirty="0"/>
              <a:t>Old Bind Servers with Siloed Permissions</a:t>
            </a:r>
          </a:p>
          <a:p>
            <a:r>
              <a:rPr lang="en-US" dirty="0"/>
              <a:t>Scattered Documentation</a:t>
            </a:r>
          </a:p>
          <a:p>
            <a:r>
              <a:rPr lang="en-US" dirty="0"/>
              <a:t>Missing Documentation</a:t>
            </a:r>
          </a:p>
          <a:p>
            <a:endParaRPr lang="en-US" dirty="0"/>
          </a:p>
          <a:p>
            <a:r>
              <a:rPr lang="en-US" b="1" dirty="0"/>
              <a:t>DDI (DNS, DHCP, IP Address Management)</a:t>
            </a:r>
          </a:p>
        </p:txBody>
      </p:sp>
      <p:pic>
        <p:nvPicPr>
          <p:cNvPr id="3" name="Picture 2" descr="A person pointing at papers on a board&#10;&#10;">
            <a:extLst>
              <a:ext uri="{FF2B5EF4-FFF2-40B4-BE49-F238E27FC236}">
                <a16:creationId xmlns:a16="http://schemas.microsoft.com/office/drawing/2014/main" id="{243E80F2-14F5-5007-662F-8962868A7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093" y="3473069"/>
            <a:ext cx="4446013" cy="33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107869-45A0-6065-7A91-8B0A8BAB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92E208C2-462B-9C5B-4C21-58D72CB7F379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rtoon dog sitting in a chair.  The room is on fire, and the caption says &quot;This is fine&quot;">
            <a:extLst>
              <a:ext uri="{FF2B5EF4-FFF2-40B4-BE49-F238E27FC236}">
                <a16:creationId xmlns:a16="http://schemas.microsoft.com/office/drawing/2014/main" id="{7D9573E6-A2E7-D604-79CA-85C6B2349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62" y="1024544"/>
            <a:ext cx="10381322" cy="731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34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F1DEC-89EC-B467-7D76-8D8C374D7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188B4E-521E-0D11-CB5B-5B2C3A87885A}"/>
              </a:ext>
            </a:extLst>
          </p:cNvPr>
          <p:cNvSpPr txBox="1"/>
          <p:nvPr/>
        </p:nvSpPr>
        <p:spPr>
          <a:xfrm>
            <a:off x="4549775" y="4404836"/>
            <a:ext cx="91884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b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>
              <a:buNone/>
            </a:pPr>
            <a:b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F6625DB-C794-02EE-930B-7DEAACFA18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1753414"/>
            <a:ext cx="11201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at first you don't succeed, tear it down and start again</a:t>
            </a:r>
            <a:endParaRPr kumimoji="0" lang="en-US" altLang="en-US" sz="7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5E6C4D-DF38-C811-7751-DECA99574E6F}"/>
              </a:ext>
            </a:extLst>
          </p:cNvPr>
          <p:cNvSpPr txBox="1"/>
          <p:nvPr/>
        </p:nvSpPr>
        <p:spPr>
          <a:xfrm>
            <a:off x="11849100" y="7162800"/>
            <a:ext cx="382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Alan Lawton</a:t>
            </a:r>
          </a:p>
        </p:txBody>
      </p:sp>
    </p:spTree>
    <p:extLst>
      <p:ext uri="{BB962C8B-B14F-4D97-AF65-F5344CB8AC3E}">
        <p14:creationId xmlns:p14="http://schemas.microsoft.com/office/powerpoint/2010/main" val="396931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1F16C7C-087C-D4AA-D30F-26D445A7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get here?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D212DC59-C59E-5C1F-5775-DEFB9B9E57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en-US" dirty="0"/>
              <a:t>40 Years of Differing Design Philosophies</a:t>
            </a:r>
          </a:p>
          <a:p>
            <a:r>
              <a:rPr lang="en-US" dirty="0"/>
              <a:t>Servers allowed to reach end of life</a:t>
            </a:r>
          </a:p>
          <a:p>
            <a:r>
              <a:rPr lang="en-US" dirty="0"/>
              <a:t>Infrastructure at end of life</a:t>
            </a:r>
          </a:p>
          <a:p>
            <a:r>
              <a:rPr lang="en-US" dirty="0"/>
              <a:t>Firewalls with overly permissive policies</a:t>
            </a:r>
          </a:p>
          <a:p>
            <a:r>
              <a:rPr lang="en-US" dirty="0"/>
              <a:t>Rapid Organizational Growth</a:t>
            </a:r>
          </a:p>
          <a:p>
            <a:pPr lvl="1"/>
            <a:r>
              <a:rPr lang="en-US" dirty="0"/>
              <a:t>Including All New Systems Engineers</a:t>
            </a:r>
          </a:p>
        </p:txBody>
      </p:sp>
    </p:spTree>
    <p:extLst>
      <p:ext uri="{BB962C8B-B14F-4D97-AF65-F5344CB8AC3E}">
        <p14:creationId xmlns:p14="http://schemas.microsoft.com/office/powerpoint/2010/main" val="375687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B053A-E3E3-C0E9-AE4C-3E0DCC7F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9848A0A-0198-1B77-AE32-7DDF6D07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going?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330F623-67B7-C51D-EBAA-9D286AAFD6C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en-US" dirty="0"/>
              <a:t>Replace VM Environment</a:t>
            </a:r>
          </a:p>
          <a:p>
            <a:r>
              <a:rPr lang="en-US" dirty="0"/>
              <a:t>Replace All Servers</a:t>
            </a:r>
          </a:p>
          <a:p>
            <a:r>
              <a:rPr lang="en-US" dirty="0"/>
              <a:t>DDI Implementation</a:t>
            </a:r>
          </a:p>
          <a:p>
            <a:r>
              <a:rPr lang="en-US" b="1" dirty="0"/>
              <a:t>Greenfield LAN </a:t>
            </a:r>
          </a:p>
          <a:p>
            <a:r>
              <a:rPr lang="en-US" b="1" dirty="0"/>
              <a:t>Implement New Firewall Policies</a:t>
            </a:r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8971C3E-51AB-A0E2-CC68-8ABD2FA8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75" y="2762250"/>
            <a:ext cx="6343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6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D91F3-459F-9D83-CA69-4B2F007C4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Narrowing the scope.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3BD5E93-2945-A01D-047E-5CDCAB6DDCF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en-US" dirty="0"/>
              <a:t>Kickoff meeting with all stakeholders</a:t>
            </a:r>
          </a:p>
          <a:p>
            <a:pPr lvl="1"/>
            <a:r>
              <a:rPr lang="en-US" dirty="0"/>
              <a:t>Identify Network Requirements</a:t>
            </a:r>
          </a:p>
          <a:p>
            <a:pPr lvl="1"/>
            <a:r>
              <a:rPr lang="en-US" dirty="0"/>
              <a:t>Future Proof</a:t>
            </a:r>
          </a:p>
          <a:p>
            <a:pPr lvl="1"/>
            <a:r>
              <a:rPr lang="en-US" dirty="0"/>
              <a:t>Define a timetable</a:t>
            </a:r>
          </a:p>
          <a:p>
            <a:pPr lvl="2"/>
            <a:r>
              <a:rPr lang="en-US" dirty="0"/>
              <a:t>Network was prerequisite for other changes</a:t>
            </a:r>
          </a:p>
          <a:p>
            <a:pPr lvl="1"/>
            <a:r>
              <a:rPr lang="en-US" dirty="0"/>
              <a:t>Firewall Policies focused on Zero Trust</a:t>
            </a:r>
          </a:p>
        </p:txBody>
      </p:sp>
      <p:pic>
        <p:nvPicPr>
          <p:cNvPr id="7" name="Picture 6" descr="A hand holding a camera lens&#10;&#10;AI-generated content may be incorrect.">
            <a:extLst>
              <a:ext uri="{FF2B5EF4-FFF2-40B4-BE49-F238E27FC236}">
                <a16:creationId xmlns:a16="http://schemas.microsoft.com/office/drawing/2014/main" id="{11F00AEB-589C-400E-1D56-CCA30AB90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327888"/>
            <a:ext cx="607695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25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4AFF8-2906-6668-AC64-6EC8DDF3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92304-96D5-CB7E-DB81-252016C39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Molehills out of Mountains.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B99777B4-13F5-33B8-EB48-F1C73BAE93E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en-US" dirty="0"/>
              <a:t>How do firewalls work again?</a:t>
            </a:r>
          </a:p>
          <a:p>
            <a:pPr lvl="1"/>
            <a:r>
              <a:rPr lang="en-US" dirty="0"/>
              <a:t>Explain Stateful Firewalls and how policies are created</a:t>
            </a:r>
          </a:p>
          <a:p>
            <a:pPr lvl="1"/>
            <a:r>
              <a:rPr lang="en-US" dirty="0"/>
              <a:t>Who is responsible for this information</a:t>
            </a:r>
          </a:p>
          <a:p>
            <a:r>
              <a:rPr lang="en-US" dirty="0"/>
              <a:t>Routing table, that’s like an ACL right?</a:t>
            </a:r>
          </a:p>
          <a:p>
            <a:pPr lvl="1"/>
            <a:r>
              <a:rPr lang="en-US" dirty="0"/>
              <a:t>Planned for Management and Production Interfaces on all servers</a:t>
            </a:r>
          </a:p>
          <a:p>
            <a:pPr lvl="1"/>
            <a:r>
              <a:rPr lang="en-US" dirty="0"/>
              <a:t>Explained Routing tables</a:t>
            </a:r>
          </a:p>
        </p:txBody>
      </p:sp>
    </p:spTree>
    <p:extLst>
      <p:ext uri="{BB962C8B-B14F-4D97-AF65-F5344CB8AC3E}">
        <p14:creationId xmlns:p14="http://schemas.microsoft.com/office/powerpoint/2010/main" val="3916675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2B93C-0B63-5B35-59EE-4673046C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and Reflections	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C3B8ACA-8A8A-5225-E6C4-3783FA2CD55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en-US" dirty="0"/>
              <a:t>Crucial Conversations</a:t>
            </a:r>
          </a:p>
          <a:p>
            <a:pPr lvl="1"/>
            <a:r>
              <a:rPr lang="en-US" dirty="0"/>
              <a:t>Separate fact from story</a:t>
            </a:r>
          </a:p>
          <a:p>
            <a:r>
              <a:rPr lang="en-US" dirty="0"/>
              <a:t>I don’t have to have all the answers, even when I have all the answers</a:t>
            </a:r>
          </a:p>
          <a:p>
            <a:pPr lvl="1"/>
            <a:r>
              <a:rPr lang="en-US" dirty="0"/>
              <a:t>Shifting from the Doer to the Leader</a:t>
            </a:r>
          </a:p>
          <a:p>
            <a:r>
              <a:rPr lang="en-US" dirty="0"/>
              <a:t>Shout outs to Simeon and my fellow </a:t>
            </a:r>
            <a:r>
              <a:rPr lang="en-US" dirty="0" err="1"/>
              <a:t>Simeonites</a:t>
            </a:r>
            <a:endParaRPr lang="en-US" dirty="0"/>
          </a:p>
          <a:p>
            <a:pPr lvl="1"/>
            <a:r>
              <a:rPr lang="en-US" dirty="0"/>
              <a:t>I get by with a little help from my friends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9B33ABC-EB23-1479-24A1-0277A5F402A0}"/>
              </a:ext>
            </a:extLst>
          </p:cNvPr>
          <p:cNvSpPr txBox="1">
            <a:spLocks/>
          </p:cNvSpPr>
          <p:nvPr/>
        </p:nvSpPr>
        <p:spPr>
          <a:xfrm>
            <a:off x="10743731" y="6579139"/>
            <a:ext cx="7544269" cy="1283407"/>
          </a:xfrm>
          <a:prstGeom prst="rect">
            <a:avLst/>
          </a:prstGeom>
        </p:spPr>
        <p:txBody>
          <a:bodyPr/>
          <a:lstStyle>
            <a:lvl1pPr marL="342923" indent="-342923" algn="l" defTabSz="1371691" rtl="0" eaLnBrk="1" latinLnBrk="0" hangingPunct="1">
              <a:lnSpc>
                <a:spcPct val="90000"/>
              </a:lnSpc>
              <a:spcBef>
                <a:spcPts val="1501"/>
              </a:spcBef>
              <a:buFont typeface="Arial" panose="020B0604020202020204" pitchFamily="34" charset="0"/>
              <a:buChar char="•"/>
              <a:defRPr sz="4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69" indent="-342923" algn="l" defTabSz="137169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614" indent="-342923" algn="l" defTabSz="137169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460" indent="-342923" algn="l" defTabSz="137169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307" indent="-342923" algn="l" defTabSz="137169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2152" indent="-342923" algn="l" defTabSz="137169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998" indent="-342923" algn="l" defTabSz="137169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843" indent="-342923" algn="l" defTabSz="137169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690" indent="-342923" algn="l" defTabSz="137169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dirty="0"/>
              <a:t>Thank You!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0B827-55EB-8E2A-B622-1FAF1B5C681B}"/>
              </a:ext>
            </a:extLst>
          </p:cNvPr>
          <p:cNvGrpSpPr/>
          <p:nvPr/>
        </p:nvGrpSpPr>
        <p:grpSpPr>
          <a:xfrm>
            <a:off x="10698783" y="7975792"/>
            <a:ext cx="7449102" cy="1841898"/>
            <a:chOff x="866282" y="7299907"/>
            <a:chExt cx="7449102" cy="18418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D245750-FB30-D683-8DD5-B29FBFADBF67}"/>
                </a:ext>
              </a:extLst>
            </p:cNvPr>
            <p:cNvGrpSpPr/>
            <p:nvPr/>
          </p:nvGrpSpPr>
          <p:grpSpPr>
            <a:xfrm>
              <a:off x="866282" y="7299907"/>
              <a:ext cx="878289" cy="1841898"/>
              <a:chOff x="0" y="0"/>
              <a:chExt cx="222771" cy="466713"/>
            </a:xfrm>
          </p:grpSpPr>
          <p:sp>
            <p:nvSpPr>
              <p:cNvPr id="22" name="Shape 185">
                <a:extLst>
                  <a:ext uri="{FF2B5EF4-FFF2-40B4-BE49-F238E27FC236}">
                    <a16:creationId xmlns:a16="http://schemas.microsoft.com/office/drawing/2014/main" id="{58793A42-EB6E-BFFB-75B3-4BD75B4ED126}"/>
                  </a:ext>
                </a:extLst>
              </p:cNvPr>
              <p:cNvSpPr/>
              <p:nvPr/>
            </p:nvSpPr>
            <p:spPr>
              <a:xfrm>
                <a:off x="16713" y="11712"/>
                <a:ext cx="51524" cy="165792"/>
              </a:xfrm>
              <a:custGeom>
                <a:avLst/>
                <a:gdLst/>
                <a:ahLst/>
                <a:cxnLst/>
                <a:rect l="0" t="0" r="0" b="0"/>
                <a:pathLst>
                  <a:path w="51524" h="165792">
                    <a:moveTo>
                      <a:pt x="51524" y="0"/>
                    </a:moveTo>
                    <a:lnTo>
                      <a:pt x="51524" y="19038"/>
                    </a:lnTo>
                    <a:lnTo>
                      <a:pt x="49428" y="20115"/>
                    </a:lnTo>
                    <a:cubicBezTo>
                      <a:pt x="43170" y="24635"/>
                      <a:pt x="37611" y="30065"/>
                      <a:pt x="32957" y="36205"/>
                    </a:cubicBezTo>
                    <a:lnTo>
                      <a:pt x="51524" y="40853"/>
                    </a:lnTo>
                    <a:lnTo>
                      <a:pt x="51524" y="58366"/>
                    </a:lnTo>
                    <a:lnTo>
                      <a:pt x="24054" y="51115"/>
                    </a:lnTo>
                    <a:cubicBezTo>
                      <a:pt x="19660" y="60817"/>
                      <a:pt x="17208" y="71574"/>
                      <a:pt x="17208" y="82903"/>
                    </a:cubicBezTo>
                    <a:cubicBezTo>
                      <a:pt x="17208" y="94218"/>
                      <a:pt x="19660" y="104988"/>
                      <a:pt x="24054" y="114691"/>
                    </a:cubicBezTo>
                    <a:lnTo>
                      <a:pt x="51524" y="107439"/>
                    </a:lnTo>
                    <a:lnTo>
                      <a:pt x="51524" y="124961"/>
                    </a:lnTo>
                    <a:lnTo>
                      <a:pt x="32957" y="129626"/>
                    </a:lnTo>
                    <a:cubicBezTo>
                      <a:pt x="37611" y="135754"/>
                      <a:pt x="43170" y="141174"/>
                      <a:pt x="49428" y="145688"/>
                    </a:cubicBezTo>
                    <a:lnTo>
                      <a:pt x="51524" y="146766"/>
                    </a:lnTo>
                    <a:lnTo>
                      <a:pt x="51524" y="165792"/>
                    </a:lnTo>
                    <a:lnTo>
                      <a:pt x="27757" y="149763"/>
                    </a:lnTo>
                    <a:cubicBezTo>
                      <a:pt x="10617" y="132632"/>
                      <a:pt x="0" y="108982"/>
                      <a:pt x="0" y="82903"/>
                    </a:cubicBezTo>
                    <a:cubicBezTo>
                      <a:pt x="0" y="56817"/>
                      <a:pt x="10617" y="33163"/>
                      <a:pt x="27757" y="16031"/>
                    </a:cubicBezTo>
                    <a:lnTo>
                      <a:pt x="51524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3363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23" name="Shape 186">
                <a:extLst>
                  <a:ext uri="{FF2B5EF4-FFF2-40B4-BE49-F238E27FC236}">
                    <a16:creationId xmlns:a16="http://schemas.microsoft.com/office/drawing/2014/main" id="{FB3CD0CA-5255-439A-C512-A861B977E10E}"/>
                  </a:ext>
                </a:extLst>
              </p:cNvPr>
              <p:cNvSpPr/>
              <p:nvPr/>
            </p:nvSpPr>
            <p:spPr>
              <a:xfrm>
                <a:off x="68237" y="0"/>
                <a:ext cx="43142" cy="189217"/>
              </a:xfrm>
              <a:custGeom>
                <a:avLst/>
                <a:gdLst/>
                <a:ahLst/>
                <a:cxnLst/>
                <a:rect l="0" t="0" r="0" b="0"/>
                <a:pathLst>
                  <a:path w="43142" h="189217">
                    <a:moveTo>
                      <a:pt x="43129" y="0"/>
                    </a:moveTo>
                    <a:lnTo>
                      <a:pt x="43142" y="2"/>
                    </a:lnTo>
                    <a:lnTo>
                      <a:pt x="43142" y="17232"/>
                    </a:lnTo>
                    <a:lnTo>
                      <a:pt x="43129" y="17221"/>
                    </a:lnTo>
                    <a:cubicBezTo>
                      <a:pt x="41288" y="17221"/>
                      <a:pt x="35890" y="21920"/>
                      <a:pt x="31013" y="36525"/>
                    </a:cubicBezTo>
                    <a:cubicBezTo>
                      <a:pt x="29019" y="42507"/>
                      <a:pt x="27368" y="49314"/>
                      <a:pt x="26098" y="56680"/>
                    </a:cubicBezTo>
                    <a:cubicBezTo>
                      <a:pt x="31623" y="57061"/>
                      <a:pt x="37338" y="57277"/>
                      <a:pt x="43129" y="57277"/>
                    </a:cubicBezTo>
                    <a:lnTo>
                      <a:pt x="43142" y="57276"/>
                    </a:lnTo>
                    <a:lnTo>
                      <a:pt x="43142" y="74485"/>
                    </a:lnTo>
                    <a:lnTo>
                      <a:pt x="43129" y="74485"/>
                    </a:lnTo>
                    <a:cubicBezTo>
                      <a:pt x="36589" y="74485"/>
                      <a:pt x="30150" y="74232"/>
                      <a:pt x="23939" y="73787"/>
                    </a:cubicBezTo>
                    <a:cubicBezTo>
                      <a:pt x="23355" y="80480"/>
                      <a:pt x="23063" y="87465"/>
                      <a:pt x="23063" y="94615"/>
                    </a:cubicBezTo>
                    <a:cubicBezTo>
                      <a:pt x="23063" y="101740"/>
                      <a:pt x="23355" y="108738"/>
                      <a:pt x="23939" y="115456"/>
                    </a:cubicBezTo>
                    <a:cubicBezTo>
                      <a:pt x="30150" y="114998"/>
                      <a:pt x="36589" y="114745"/>
                      <a:pt x="43129" y="114745"/>
                    </a:cubicBezTo>
                    <a:lnTo>
                      <a:pt x="43142" y="114746"/>
                    </a:lnTo>
                    <a:lnTo>
                      <a:pt x="43142" y="131954"/>
                    </a:lnTo>
                    <a:lnTo>
                      <a:pt x="43129" y="131953"/>
                    </a:lnTo>
                    <a:cubicBezTo>
                      <a:pt x="37338" y="131953"/>
                      <a:pt x="31623" y="132156"/>
                      <a:pt x="26098" y="132550"/>
                    </a:cubicBezTo>
                    <a:cubicBezTo>
                      <a:pt x="27368" y="139903"/>
                      <a:pt x="29019" y="146710"/>
                      <a:pt x="31013" y="152705"/>
                    </a:cubicBezTo>
                    <a:cubicBezTo>
                      <a:pt x="35890" y="167298"/>
                      <a:pt x="41288" y="172021"/>
                      <a:pt x="43129" y="172021"/>
                    </a:cubicBezTo>
                    <a:lnTo>
                      <a:pt x="43142" y="172010"/>
                    </a:lnTo>
                    <a:lnTo>
                      <a:pt x="43142" y="189215"/>
                    </a:lnTo>
                    <a:lnTo>
                      <a:pt x="43129" y="189217"/>
                    </a:lnTo>
                    <a:cubicBezTo>
                      <a:pt x="30083" y="189217"/>
                      <a:pt x="17644" y="186565"/>
                      <a:pt x="6324" y="181770"/>
                    </a:cubicBezTo>
                    <a:lnTo>
                      <a:pt x="0" y="177505"/>
                    </a:lnTo>
                    <a:lnTo>
                      <a:pt x="0" y="158479"/>
                    </a:lnTo>
                    <a:lnTo>
                      <a:pt x="18567" y="168034"/>
                    </a:lnTo>
                    <a:cubicBezTo>
                      <a:pt x="17221" y="165126"/>
                      <a:pt x="15926" y="161849"/>
                      <a:pt x="14694" y="158153"/>
                    </a:cubicBezTo>
                    <a:cubicBezTo>
                      <a:pt x="12319" y="151079"/>
                      <a:pt x="10401" y="143066"/>
                      <a:pt x="8979" y="134417"/>
                    </a:cubicBezTo>
                    <a:lnTo>
                      <a:pt x="0" y="136673"/>
                    </a:lnTo>
                    <a:lnTo>
                      <a:pt x="0" y="119152"/>
                    </a:lnTo>
                    <a:lnTo>
                      <a:pt x="6833" y="117348"/>
                    </a:lnTo>
                    <a:cubicBezTo>
                      <a:pt x="6198" y="109995"/>
                      <a:pt x="5855" y="102388"/>
                      <a:pt x="5855" y="94615"/>
                    </a:cubicBezTo>
                    <a:cubicBezTo>
                      <a:pt x="5855" y="86843"/>
                      <a:pt x="6198" y="79222"/>
                      <a:pt x="6833" y="71882"/>
                    </a:cubicBezTo>
                    <a:lnTo>
                      <a:pt x="0" y="70079"/>
                    </a:lnTo>
                    <a:lnTo>
                      <a:pt x="0" y="52565"/>
                    </a:lnTo>
                    <a:lnTo>
                      <a:pt x="8979" y="54813"/>
                    </a:lnTo>
                    <a:cubicBezTo>
                      <a:pt x="10427" y="46165"/>
                      <a:pt x="12319" y="38138"/>
                      <a:pt x="14694" y="31077"/>
                    </a:cubicBezTo>
                    <a:cubicBezTo>
                      <a:pt x="15926" y="27381"/>
                      <a:pt x="17221" y="24105"/>
                      <a:pt x="18567" y="21196"/>
                    </a:cubicBezTo>
                    <a:lnTo>
                      <a:pt x="0" y="30750"/>
                    </a:lnTo>
                    <a:lnTo>
                      <a:pt x="0" y="11712"/>
                    </a:lnTo>
                    <a:lnTo>
                      <a:pt x="6324" y="7447"/>
                    </a:lnTo>
                    <a:cubicBezTo>
                      <a:pt x="17644" y="2653"/>
                      <a:pt x="30083" y="0"/>
                      <a:pt x="43129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3363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24" name="Shape 187">
                <a:extLst>
                  <a:ext uri="{FF2B5EF4-FFF2-40B4-BE49-F238E27FC236}">
                    <a16:creationId xmlns:a16="http://schemas.microsoft.com/office/drawing/2014/main" id="{B955A45B-3689-CBEF-1321-A486A8867505}"/>
                  </a:ext>
                </a:extLst>
              </p:cNvPr>
              <p:cNvSpPr/>
              <p:nvPr/>
            </p:nvSpPr>
            <p:spPr>
              <a:xfrm>
                <a:off x="111379" y="2"/>
                <a:ext cx="43136" cy="189212"/>
              </a:xfrm>
              <a:custGeom>
                <a:avLst/>
                <a:gdLst/>
                <a:ahLst/>
                <a:cxnLst/>
                <a:rect l="0" t="0" r="0" b="0"/>
                <a:pathLst>
                  <a:path w="43136" h="189212">
                    <a:moveTo>
                      <a:pt x="0" y="0"/>
                    </a:moveTo>
                    <a:lnTo>
                      <a:pt x="36805" y="7445"/>
                    </a:lnTo>
                    <a:lnTo>
                      <a:pt x="43136" y="11714"/>
                    </a:lnTo>
                    <a:lnTo>
                      <a:pt x="43136" y="30745"/>
                    </a:lnTo>
                    <a:lnTo>
                      <a:pt x="24562" y="21194"/>
                    </a:lnTo>
                    <a:cubicBezTo>
                      <a:pt x="25908" y="24102"/>
                      <a:pt x="27216" y="27379"/>
                      <a:pt x="28448" y="31075"/>
                    </a:cubicBezTo>
                    <a:cubicBezTo>
                      <a:pt x="30798" y="38161"/>
                      <a:pt x="32703" y="46162"/>
                      <a:pt x="34138" y="54811"/>
                    </a:cubicBezTo>
                    <a:lnTo>
                      <a:pt x="43136" y="52560"/>
                    </a:lnTo>
                    <a:lnTo>
                      <a:pt x="43136" y="70078"/>
                    </a:lnTo>
                    <a:lnTo>
                      <a:pt x="36309" y="71880"/>
                    </a:lnTo>
                    <a:cubicBezTo>
                      <a:pt x="36932" y="79220"/>
                      <a:pt x="37300" y="86840"/>
                      <a:pt x="37300" y="94613"/>
                    </a:cubicBezTo>
                    <a:cubicBezTo>
                      <a:pt x="37300" y="102385"/>
                      <a:pt x="36932" y="109993"/>
                      <a:pt x="36309" y="117346"/>
                    </a:cubicBezTo>
                    <a:lnTo>
                      <a:pt x="43136" y="119148"/>
                    </a:lnTo>
                    <a:lnTo>
                      <a:pt x="43136" y="136673"/>
                    </a:lnTo>
                    <a:lnTo>
                      <a:pt x="34138" y="134414"/>
                    </a:lnTo>
                    <a:cubicBezTo>
                      <a:pt x="32703" y="143063"/>
                      <a:pt x="30798" y="151077"/>
                      <a:pt x="28448" y="158151"/>
                    </a:cubicBezTo>
                    <a:cubicBezTo>
                      <a:pt x="27216" y="161847"/>
                      <a:pt x="25908" y="165123"/>
                      <a:pt x="24562" y="168032"/>
                    </a:cubicBezTo>
                    <a:lnTo>
                      <a:pt x="43136" y="158479"/>
                    </a:lnTo>
                    <a:lnTo>
                      <a:pt x="43136" y="177498"/>
                    </a:lnTo>
                    <a:lnTo>
                      <a:pt x="36805" y="181768"/>
                    </a:lnTo>
                    <a:lnTo>
                      <a:pt x="0" y="189212"/>
                    </a:lnTo>
                    <a:lnTo>
                      <a:pt x="0" y="172008"/>
                    </a:lnTo>
                    <a:lnTo>
                      <a:pt x="4918" y="167833"/>
                    </a:lnTo>
                    <a:cubicBezTo>
                      <a:pt x="7109" y="164828"/>
                      <a:pt x="9677" y="159999"/>
                      <a:pt x="12116" y="152702"/>
                    </a:cubicBezTo>
                    <a:cubicBezTo>
                      <a:pt x="14122" y="146708"/>
                      <a:pt x="15761" y="139901"/>
                      <a:pt x="17043" y="132548"/>
                    </a:cubicBezTo>
                    <a:lnTo>
                      <a:pt x="0" y="131952"/>
                    </a:lnTo>
                    <a:lnTo>
                      <a:pt x="0" y="114743"/>
                    </a:lnTo>
                    <a:lnTo>
                      <a:pt x="19190" y="115453"/>
                    </a:lnTo>
                    <a:cubicBezTo>
                      <a:pt x="19787" y="108735"/>
                      <a:pt x="20066" y="101737"/>
                      <a:pt x="20066" y="94613"/>
                    </a:cubicBezTo>
                    <a:cubicBezTo>
                      <a:pt x="20066" y="87463"/>
                      <a:pt x="19787" y="80478"/>
                      <a:pt x="19190" y="73785"/>
                    </a:cubicBezTo>
                    <a:lnTo>
                      <a:pt x="0" y="74482"/>
                    </a:lnTo>
                    <a:lnTo>
                      <a:pt x="0" y="57274"/>
                    </a:lnTo>
                    <a:lnTo>
                      <a:pt x="17043" y="56678"/>
                    </a:lnTo>
                    <a:cubicBezTo>
                      <a:pt x="15761" y="49312"/>
                      <a:pt x="14122" y="42504"/>
                      <a:pt x="12116" y="36523"/>
                    </a:cubicBezTo>
                    <a:cubicBezTo>
                      <a:pt x="9677" y="29221"/>
                      <a:pt x="7109" y="24395"/>
                      <a:pt x="4918" y="21394"/>
                    </a:cubicBezTo>
                    <a:lnTo>
                      <a:pt x="0" y="17230"/>
                    </a:lnTo>
                    <a:lnTo>
                      <a:pt x="0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3363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25" name="Shape 188">
                <a:extLst>
                  <a:ext uri="{FF2B5EF4-FFF2-40B4-BE49-F238E27FC236}">
                    <a16:creationId xmlns:a16="http://schemas.microsoft.com/office/drawing/2014/main" id="{59BD721D-2B9F-896E-31D3-55ACDABCE5F1}"/>
                  </a:ext>
                </a:extLst>
              </p:cNvPr>
              <p:cNvSpPr/>
              <p:nvPr/>
            </p:nvSpPr>
            <p:spPr>
              <a:xfrm>
                <a:off x="154515" y="11716"/>
                <a:ext cx="51518" cy="165784"/>
              </a:xfrm>
              <a:custGeom>
                <a:avLst/>
                <a:gdLst/>
                <a:ahLst/>
                <a:cxnLst/>
                <a:rect l="0" t="0" r="0" b="0"/>
                <a:pathLst>
                  <a:path w="51518" h="165784">
                    <a:moveTo>
                      <a:pt x="0" y="0"/>
                    </a:moveTo>
                    <a:lnTo>
                      <a:pt x="23763" y="16027"/>
                    </a:lnTo>
                    <a:cubicBezTo>
                      <a:pt x="40904" y="33159"/>
                      <a:pt x="51518" y="56813"/>
                      <a:pt x="51518" y="82899"/>
                    </a:cubicBezTo>
                    <a:cubicBezTo>
                      <a:pt x="51518" y="108979"/>
                      <a:pt x="40904" y="132628"/>
                      <a:pt x="23763" y="149759"/>
                    </a:cubicBezTo>
                    <a:lnTo>
                      <a:pt x="0" y="165784"/>
                    </a:lnTo>
                    <a:lnTo>
                      <a:pt x="0" y="146765"/>
                    </a:lnTo>
                    <a:lnTo>
                      <a:pt x="2100" y="145684"/>
                    </a:lnTo>
                    <a:cubicBezTo>
                      <a:pt x="8357" y="141170"/>
                      <a:pt x="13913" y="135750"/>
                      <a:pt x="18574" y="129622"/>
                    </a:cubicBezTo>
                    <a:lnTo>
                      <a:pt x="0" y="124959"/>
                    </a:lnTo>
                    <a:lnTo>
                      <a:pt x="0" y="107434"/>
                    </a:lnTo>
                    <a:lnTo>
                      <a:pt x="27476" y="114687"/>
                    </a:lnTo>
                    <a:cubicBezTo>
                      <a:pt x="31858" y="104984"/>
                      <a:pt x="34309" y="94214"/>
                      <a:pt x="34309" y="82899"/>
                    </a:cubicBezTo>
                    <a:cubicBezTo>
                      <a:pt x="34309" y="71570"/>
                      <a:pt x="31858" y="60813"/>
                      <a:pt x="27476" y="51111"/>
                    </a:cubicBezTo>
                    <a:lnTo>
                      <a:pt x="0" y="58364"/>
                    </a:lnTo>
                    <a:lnTo>
                      <a:pt x="0" y="40846"/>
                    </a:lnTo>
                    <a:lnTo>
                      <a:pt x="18574" y="36201"/>
                    </a:lnTo>
                    <a:cubicBezTo>
                      <a:pt x="13913" y="30061"/>
                      <a:pt x="8357" y="24631"/>
                      <a:pt x="2100" y="20111"/>
                    </a:cubicBezTo>
                    <a:lnTo>
                      <a:pt x="0" y="19031"/>
                    </a:lnTo>
                    <a:lnTo>
                      <a:pt x="0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3363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26" name="Shape 189">
                <a:extLst>
                  <a:ext uri="{FF2B5EF4-FFF2-40B4-BE49-F238E27FC236}">
                    <a16:creationId xmlns:a16="http://schemas.microsoft.com/office/drawing/2014/main" id="{DFADC987-C8D8-0F6C-47AF-BF100476E810}"/>
                  </a:ext>
                </a:extLst>
              </p:cNvPr>
              <p:cNvSpPr/>
              <p:nvPr/>
            </p:nvSpPr>
            <p:spPr>
              <a:xfrm>
                <a:off x="0" y="307645"/>
                <a:ext cx="111366" cy="159068"/>
              </a:xfrm>
              <a:custGeom>
                <a:avLst/>
                <a:gdLst/>
                <a:ahLst/>
                <a:cxnLst/>
                <a:rect l="0" t="0" r="0" b="0"/>
                <a:pathLst>
                  <a:path w="111366" h="159068">
                    <a:moveTo>
                      <a:pt x="111354" y="0"/>
                    </a:moveTo>
                    <a:lnTo>
                      <a:pt x="111354" y="38"/>
                    </a:lnTo>
                    <a:lnTo>
                      <a:pt x="111366" y="38"/>
                    </a:lnTo>
                    <a:lnTo>
                      <a:pt x="111366" y="15964"/>
                    </a:lnTo>
                    <a:lnTo>
                      <a:pt x="30683" y="15964"/>
                    </a:lnTo>
                    <a:cubicBezTo>
                      <a:pt x="32194" y="17196"/>
                      <a:pt x="32855" y="17818"/>
                      <a:pt x="33604" y="18326"/>
                    </a:cubicBezTo>
                    <a:cubicBezTo>
                      <a:pt x="58522" y="34938"/>
                      <a:pt x="83477" y="51512"/>
                      <a:pt x="108356" y="68187"/>
                    </a:cubicBezTo>
                    <a:lnTo>
                      <a:pt x="111366" y="68173"/>
                    </a:lnTo>
                    <a:lnTo>
                      <a:pt x="111366" y="85313"/>
                    </a:lnTo>
                    <a:lnTo>
                      <a:pt x="105867" y="85319"/>
                    </a:lnTo>
                    <a:cubicBezTo>
                      <a:pt x="81852" y="69279"/>
                      <a:pt x="57823" y="53226"/>
                      <a:pt x="33807" y="37199"/>
                    </a:cubicBezTo>
                    <a:cubicBezTo>
                      <a:pt x="28092" y="33389"/>
                      <a:pt x="22365" y="29629"/>
                      <a:pt x="16040" y="25451"/>
                    </a:cubicBezTo>
                    <a:cubicBezTo>
                      <a:pt x="15900" y="26937"/>
                      <a:pt x="15811" y="27584"/>
                      <a:pt x="15811" y="28232"/>
                    </a:cubicBezTo>
                    <a:cubicBezTo>
                      <a:pt x="15799" y="63615"/>
                      <a:pt x="15786" y="99022"/>
                      <a:pt x="15811" y="134417"/>
                    </a:cubicBezTo>
                    <a:cubicBezTo>
                      <a:pt x="15824" y="140437"/>
                      <a:pt x="18923" y="143243"/>
                      <a:pt x="25514" y="143243"/>
                    </a:cubicBezTo>
                    <a:lnTo>
                      <a:pt x="111366" y="143256"/>
                    </a:lnTo>
                    <a:lnTo>
                      <a:pt x="111366" y="159068"/>
                    </a:lnTo>
                    <a:lnTo>
                      <a:pt x="26607" y="159068"/>
                    </a:lnTo>
                    <a:cubicBezTo>
                      <a:pt x="9411" y="159055"/>
                      <a:pt x="38" y="149581"/>
                      <a:pt x="25" y="132449"/>
                    </a:cubicBezTo>
                    <a:cubicBezTo>
                      <a:pt x="0" y="96507"/>
                      <a:pt x="0" y="60579"/>
                      <a:pt x="0" y="24638"/>
                    </a:cubicBezTo>
                    <a:cubicBezTo>
                      <a:pt x="0" y="10490"/>
                      <a:pt x="10439" y="13"/>
                      <a:pt x="24625" y="13"/>
                    </a:cubicBezTo>
                    <a:cubicBezTo>
                      <a:pt x="53543" y="0"/>
                      <a:pt x="82461" y="0"/>
                      <a:pt x="111354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3363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4400"/>
              </a:p>
            </p:txBody>
          </p:sp>
          <p:sp>
            <p:nvSpPr>
              <p:cNvPr id="27" name="Shape 190">
                <a:extLst>
                  <a:ext uri="{FF2B5EF4-FFF2-40B4-BE49-F238E27FC236}">
                    <a16:creationId xmlns:a16="http://schemas.microsoft.com/office/drawing/2014/main" id="{66608C8D-40BD-D7C2-50A8-E70D709A4653}"/>
                  </a:ext>
                </a:extLst>
              </p:cNvPr>
              <p:cNvSpPr/>
              <p:nvPr/>
            </p:nvSpPr>
            <p:spPr>
              <a:xfrm>
                <a:off x="111366" y="307683"/>
                <a:ext cx="111404" cy="159030"/>
              </a:xfrm>
              <a:custGeom>
                <a:avLst/>
                <a:gdLst/>
                <a:ahLst/>
                <a:cxnLst/>
                <a:rect l="0" t="0" r="0" b="0"/>
                <a:pathLst>
                  <a:path w="111404" h="159030">
                    <a:moveTo>
                      <a:pt x="0" y="0"/>
                    </a:moveTo>
                    <a:lnTo>
                      <a:pt x="85535" y="0"/>
                    </a:lnTo>
                    <a:cubicBezTo>
                      <a:pt x="101536" y="13"/>
                      <a:pt x="111328" y="9716"/>
                      <a:pt x="111354" y="25794"/>
                    </a:cubicBezTo>
                    <a:cubicBezTo>
                      <a:pt x="111404" y="61989"/>
                      <a:pt x="111404" y="98210"/>
                      <a:pt x="111354" y="134404"/>
                    </a:cubicBezTo>
                    <a:cubicBezTo>
                      <a:pt x="111341" y="148641"/>
                      <a:pt x="100965" y="159030"/>
                      <a:pt x="86716" y="159030"/>
                    </a:cubicBezTo>
                    <a:lnTo>
                      <a:pt x="0" y="159030"/>
                    </a:lnTo>
                    <a:lnTo>
                      <a:pt x="0" y="143218"/>
                    </a:lnTo>
                    <a:lnTo>
                      <a:pt x="86347" y="143231"/>
                    </a:lnTo>
                    <a:cubicBezTo>
                      <a:pt x="92596" y="143231"/>
                      <a:pt x="95555" y="140234"/>
                      <a:pt x="95555" y="133896"/>
                    </a:cubicBezTo>
                    <a:cubicBezTo>
                      <a:pt x="95580" y="98908"/>
                      <a:pt x="95568" y="63907"/>
                      <a:pt x="95555" y="28905"/>
                    </a:cubicBezTo>
                    <a:cubicBezTo>
                      <a:pt x="95555" y="27953"/>
                      <a:pt x="95313" y="26988"/>
                      <a:pt x="95148" y="25616"/>
                    </a:cubicBezTo>
                    <a:cubicBezTo>
                      <a:pt x="93599" y="26595"/>
                      <a:pt x="92494" y="27267"/>
                      <a:pt x="91402" y="27991"/>
                    </a:cubicBezTo>
                    <a:cubicBezTo>
                      <a:pt x="62738" y="47092"/>
                      <a:pt x="34049" y="66193"/>
                      <a:pt x="5385" y="85268"/>
                    </a:cubicBezTo>
                    <a:lnTo>
                      <a:pt x="0" y="85275"/>
                    </a:lnTo>
                    <a:lnTo>
                      <a:pt x="0" y="68135"/>
                    </a:lnTo>
                    <a:lnTo>
                      <a:pt x="2934" y="68123"/>
                    </a:lnTo>
                    <a:cubicBezTo>
                      <a:pt x="27699" y="51486"/>
                      <a:pt x="52540" y="34989"/>
                      <a:pt x="77356" y="18441"/>
                    </a:cubicBezTo>
                    <a:cubicBezTo>
                      <a:pt x="78232" y="17856"/>
                      <a:pt x="78981" y="17107"/>
                      <a:pt x="80404" y="15926"/>
                    </a:cubicBezTo>
                    <a:lnTo>
                      <a:pt x="0" y="15926"/>
                    </a:lnTo>
                    <a:lnTo>
                      <a:pt x="0" y="0"/>
                    </a:ln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E33634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44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805045-46BF-51CD-7BE3-F293096D403F}"/>
                </a:ext>
              </a:extLst>
            </p:cNvPr>
            <p:cNvSpPr txBox="1"/>
            <p:nvPr/>
          </p:nvSpPr>
          <p:spPr>
            <a:xfrm>
              <a:off x="1744567" y="7363368"/>
              <a:ext cx="657081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2E2B36"/>
                  </a:solidFill>
                  <a:effectLst/>
                  <a:latin typeface="Poppins" panose="00000500000000000000" pitchFamily="2" charset="0"/>
                  <a:ea typeface="Poppins" panose="00000500000000000000" pitchFamily="2" charset="0"/>
                </a:rPr>
                <a:t>www.nysernet.org</a:t>
              </a:r>
              <a:endParaRPr lang="en-US" sz="3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54DB04-D9FF-A06D-13F5-05F1C9AD96CA}"/>
                </a:ext>
              </a:extLst>
            </p:cNvPr>
            <p:cNvSpPr txBox="1"/>
            <p:nvPr/>
          </p:nvSpPr>
          <p:spPr>
            <a:xfrm>
              <a:off x="1781097" y="8535533"/>
              <a:ext cx="64307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2E2B36"/>
                  </a:solidFill>
                  <a:effectLst/>
                  <a:latin typeface="Poppins" panose="00000500000000000000" pitchFamily="2" charset="0"/>
                  <a:ea typeface="Poppins" panose="00000500000000000000" pitchFamily="2" charset="0"/>
                </a:rPr>
                <a:t>alawton@nysernet.org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826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Custom 8">
      <a:dk1>
        <a:srgbClr val="0A2540"/>
      </a:dk1>
      <a:lt1>
        <a:sysClr val="window" lastClr="FFFFFF"/>
      </a:lt1>
      <a:dk2>
        <a:srgbClr val="635BFF"/>
      </a:dk2>
      <a:lt2>
        <a:srgbClr val="CCFF66"/>
      </a:lt2>
      <a:accent1>
        <a:srgbClr val="EB232E"/>
      </a:accent1>
      <a:accent2>
        <a:srgbClr val="0A2540"/>
      </a:accent2>
      <a:accent3>
        <a:srgbClr val="635BFF"/>
      </a:accent3>
      <a:accent4>
        <a:srgbClr val="CCFF66"/>
      </a:accent4>
      <a:accent5>
        <a:srgbClr val="EB232E"/>
      </a:accent5>
      <a:accent6>
        <a:srgbClr val="0A2540"/>
      </a:accent6>
      <a:hlink>
        <a:srgbClr val="635BFF"/>
      </a:hlink>
      <a:folHlink>
        <a:srgbClr val="CCFF66"/>
      </a:folHlink>
    </a:clrScheme>
    <a:fontScheme name="Custom 10">
      <a:majorFont>
        <a:latin typeface="Jost"/>
        <a:ea typeface=""/>
        <a:cs typeface=""/>
      </a:majorFont>
      <a:minorFont>
        <a:latin typeface="Jos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sernet PowerPoint Template 2025.pptx" id="{7BD3B0BC-3C74-4E32-8C7C-B33DB7C66B62}" vid="{D49E4E46-19D7-4D38-B41D-4AAD49C1B8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3FBD58653A2649A1E8376440D05C9E" ma:contentTypeVersion="6" ma:contentTypeDescription="Create a new document." ma:contentTypeScope="" ma:versionID="dc9e9aa426760f7906ad93734aa57361">
  <xsd:schema xmlns:xsd="http://www.w3.org/2001/XMLSchema" xmlns:xs="http://www.w3.org/2001/XMLSchema" xmlns:p="http://schemas.microsoft.com/office/2006/metadata/properties" xmlns:ns2="de52f42a-2ebd-456d-a88d-52dddeede923" xmlns:ns3="74b9bd16-e78d-4126-a8fb-8ea839999f5c" targetNamespace="http://schemas.microsoft.com/office/2006/metadata/properties" ma:root="true" ma:fieldsID="2b42b5daa6e5fa59c4fce705ba963059" ns2:_="" ns3:_="">
    <xsd:import namespace="de52f42a-2ebd-456d-a88d-52dddeede923"/>
    <xsd:import namespace="74b9bd16-e78d-4126-a8fb-8ea839999f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2f42a-2ebd-456d-a88d-52dddeede9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b9bd16-e78d-4126-a8fb-8ea839999f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013213-8B10-4F0F-8223-B0433EA627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52f42a-2ebd-456d-a88d-52dddeede923"/>
    <ds:schemaRef ds:uri="74b9bd16-e78d-4126-a8fb-8ea839999f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0F4EC7-7570-423C-BABD-15D38D585B5A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74b9bd16-e78d-4126-a8fb-8ea839999f5c"/>
    <ds:schemaRef ds:uri="de52f42a-2ebd-456d-a88d-52dddeede92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9D5ADC-4AEB-4B8C-977D-CB4A1CE01A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nysernet PowerPoint Template 2025</Template>
  <TotalTime>3423</TotalTime>
  <Words>248</Words>
  <Application>Microsoft Office PowerPoint</Application>
  <PresentationFormat>Custom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Poppins SemiBold</vt:lpstr>
      <vt:lpstr>Poppins Medium</vt:lpstr>
      <vt:lpstr>Calibri</vt:lpstr>
      <vt:lpstr>Aptos</vt:lpstr>
      <vt:lpstr>Poppins</vt:lpstr>
      <vt:lpstr>1_Office Theme</vt:lpstr>
      <vt:lpstr>IPocalypse Averted</vt:lpstr>
      <vt:lpstr>Explanation of the Project</vt:lpstr>
      <vt:lpstr>PowerPoint Presentation</vt:lpstr>
      <vt:lpstr>If at first you don't succeed, tear it down and start again</vt:lpstr>
      <vt:lpstr>How did we get here?</vt:lpstr>
      <vt:lpstr>Where are we going?</vt:lpstr>
      <vt:lpstr>Narrowing the scope.</vt:lpstr>
      <vt:lpstr>Making Molehills out of Mountains.</vt:lpstr>
      <vt:lpstr>Thoughts and Reflections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Alan Lawton</dc:creator>
  <cp:lastModifiedBy>Alan Lawton</cp:lastModifiedBy>
  <cp:revision>1</cp:revision>
  <dcterms:created xsi:type="dcterms:W3CDTF">2025-05-05T12:59:32Z</dcterms:created>
  <dcterms:modified xsi:type="dcterms:W3CDTF">2025-05-07T22:03:29Z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0x010100393FBD58653A2649A1E8376440D05C9E</vt:lpwstr>
  </property>
  <property fmtid="{D5CDD505-2E9C-101B-9397-08002B2CF9AE}" pid="3" name="MediaServiceImageTags">
    <vt:lpwstr/>
  </property>
</Properties>
</file>