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22" r:id="rId5"/>
    <p:sldId id="336" r:id="rId6"/>
    <p:sldId id="326" r:id="rId7"/>
    <p:sldId id="337" r:id="rId8"/>
    <p:sldId id="332" r:id="rId9"/>
    <p:sldId id="333" r:id="rId10"/>
    <p:sldId id="3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75573" autoAdjust="0"/>
  </p:normalViewPr>
  <p:slideViewPr>
    <p:cSldViewPr snapToGrid="0">
      <p:cViewPr varScale="1">
        <p:scale>
          <a:sx n="85" d="100"/>
          <a:sy n="85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D9E2-113E-4AE1-B456-FE163EC3077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EF02-CA00-4995-B068-30F9CBBA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INTRODUCTION- Background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2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529B"/>
                </a:solidFill>
                <a:latin typeface="Calibri" panose="020F0502020204030204"/>
              </a:rPr>
              <a:t>Ryan Nassisi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529B"/>
                </a:solidFill>
                <a:latin typeface="Calibri" panose="020F0502020204030204"/>
              </a:rPr>
              <a:t>Interim Director of Campus Technology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 College, SUNY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are a public liberal arts comprehensive college in downstate 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we’re probably best known for our arts conservatories (or this week our student protests)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I’ve been in what is functionally the CIO role for almost a year now.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So… what should a brand new temporary CIO do on his first day?  Upset as many people as possible of course.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7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 got to Zoom - Shorter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 ended up with Teams clone – MS Teams just got better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 &amp; Budget woes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 duplicate products to save money – 45k annually when complete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bonus Prep for Unified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7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Exclusively a change management &amp; communications campaign - Not a technical project – everything was already implemented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buy in senior leadership (President / Provost / Cabinet)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 middle leadership (Directors / Chairs)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wiki pages and offer group and personalized training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phased transition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month warning for Staff removal – 750 to 500 licenses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academic year warning for Faculty – 500 to 0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 everyone of transition plan then keep reminding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8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529B"/>
                </a:solidFill>
                <a:latin typeface="Calibri" panose="020F0502020204030204"/>
              </a:rPr>
              <a:t>Campus wide emails lauding how great MS Teams and warning about the transition timelines.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529B"/>
                </a:solidFill>
                <a:latin typeface="Calibri" panose="020F0502020204030204"/>
              </a:rPr>
              <a:t>Attending Shared Governance and relevant committee meetings to present the plan in person and answer questions and assuage concerns (and serve as a punching bag for frustrations)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529B"/>
                </a:solidFill>
                <a:latin typeface="Calibri" panose="020F0502020204030204"/>
              </a:rPr>
              <a:t>Lots and lots of 1 on 1 conversations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4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in External Facing Departments immediately needed exceptions to keep using Zoom.  Key offices like Admissions &amp; Advancement, who’s work is also critical to solving our current budget, got to keep theirs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teaching online sections threatened to refuse teaching online.  Provost (my boss) had bigger fish to fry and granted extension for 1 year.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produced stats on who was teaching what, and I got academic directors to all agree to what actually qualifies as “online”.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100 licenses</a:t>
            </a: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28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Yes…but boy was it an unfun process and it’s not even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Generally good to not have 2 products serving the same need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cost savings allowed me to be magnanimous towards other 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A6502-EEF5-4ABE-8183-4E5906979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581C-DD5F-488F-A447-CF188CD9D60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563E-322C-433D-AA2F-A8B21428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20" y="1823589"/>
            <a:ext cx="8677840" cy="3029763"/>
          </a:xfrm>
          <a:prstGeom prst="rect">
            <a:avLst/>
          </a:prstGeom>
        </p:spPr>
      </p:pic>
      <p:pic>
        <p:nvPicPr>
          <p:cNvPr id="2" name="Picture 1" descr="Background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647" y="1823589"/>
            <a:ext cx="6243746" cy="31591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66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66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r>
              <a:rPr kumimoji="0" lang="en-US" sz="6667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CIO Leadership Academy Applied Learning Project</a:t>
            </a:r>
            <a:endParaRPr kumimoji="0" lang="en-US" sz="5867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3" y="2747132"/>
            <a:ext cx="5005860" cy="16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2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545" y="1290918"/>
            <a:ext cx="11291454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529B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529B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529B"/>
                </a:solidFill>
                <a:latin typeface="Calibri" panose="020F0502020204030204"/>
              </a:rPr>
              <a:t>Ryan Nassisi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529B"/>
                </a:solidFill>
                <a:latin typeface="Calibri" panose="020F0502020204030204"/>
              </a:rPr>
              <a:t>Interim Director of Campus Technology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 College, SUNY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73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6DDCF6-6A60-4667-B55A-DFB62CC37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4" name="Picture 3" descr="Background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8"/>
          <a:stretch/>
        </p:blipFill>
        <p:spPr>
          <a:xfrm>
            <a:off x="-4" y="5822300"/>
            <a:ext cx="12192001" cy="1035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Transitioning from Zoom to MS Teams 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 learned to Stop Worrying and Learned to Love the Bomb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Background 2.jpg">
            <a:extLst>
              <a:ext uri="{FF2B5EF4-FFF2-40B4-BE49-F238E27FC236}">
                <a16:creationId xmlns:a16="http://schemas.microsoft.com/office/drawing/2014/main" id="{3826A23D-0950-430A-825E-816DBAAB1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6"/>
          <a:stretch/>
        </p:blipFill>
        <p:spPr>
          <a:xfrm>
            <a:off x="0" y="0"/>
            <a:ext cx="12191994" cy="12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0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Management Exercise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buy in senior leadership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 middle leadership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wiki pages and trainings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 everyone of transition plan… then keep reminding them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the phased transition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4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Plan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Campus wide emails campaigns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Attending large meetings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Lots of 1 on 1 conversations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1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Exceptions &amp; </a:t>
            </a:r>
            <a:r>
              <a:rPr lang="en-US" sz="4000" b="1" dirty="0">
                <a:solidFill>
                  <a:srgbClr val="00529B"/>
                </a:solidFill>
                <a:latin typeface="Calibri" panose="020F0502020204030204"/>
              </a:rPr>
              <a:t>Setbacks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529B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Externally Facing Departments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Exceptions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Online Faculty Revolt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Timeline extension for online teaching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529B"/>
                </a:solidFill>
                <a:latin typeface="Calibri" panose="020F0502020204030204"/>
              </a:rPr>
              <a:t>Then figure out what is really “online”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D0C6C-D6CF-41A2-B489-3F5C25031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27" y="2037521"/>
            <a:ext cx="4771966" cy="35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86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290918"/>
            <a:ext cx="12192001" cy="48579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529B"/>
                </a:solidFill>
                <a:latin typeface="Calibri" panose="020F0502020204030204"/>
              </a:rPr>
              <a:t>Was it worth it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00529B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Probably.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038" y="1881648"/>
            <a:ext cx="5269577" cy="12039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533" b="0" i="0" u="none" strike="noStrike" kern="1200" cap="none" spc="0" normalizeH="0" baseline="3000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5" y="5686273"/>
            <a:ext cx="3081011" cy="1015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830" y="1429568"/>
            <a:ext cx="8550341" cy="4392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9035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9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4D3165A5BB840B2499A65744FABDF" ma:contentTypeVersion="13" ma:contentTypeDescription="Create a new document." ma:contentTypeScope="" ma:versionID="7f8627cf2da6d4abdfd7a4c39af4fd58">
  <xsd:schema xmlns:xsd="http://www.w3.org/2001/XMLSchema" xmlns:xs="http://www.w3.org/2001/XMLSchema" xmlns:p="http://schemas.microsoft.com/office/2006/metadata/properties" xmlns:ns3="7026c271-1313-452e-a57f-90a875a43503" xmlns:ns4="488285d6-3875-4509-b2fb-703f10ffbcf1" targetNamespace="http://schemas.microsoft.com/office/2006/metadata/properties" ma:root="true" ma:fieldsID="671e098b0e68fde34a86993191eaa243" ns3:_="" ns4:_="">
    <xsd:import namespace="7026c271-1313-452e-a57f-90a875a43503"/>
    <xsd:import namespace="488285d6-3875-4509-b2fb-703f10ffbc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6c271-1313-452e-a57f-90a875a43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285d6-3875-4509-b2fb-703f10ff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D335A-66B0-465F-93A8-0849327A7E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C3FFA5-83EF-4536-9467-56ED3AD2B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6c271-1313-452e-a57f-90a875a43503"/>
    <ds:schemaRef ds:uri="488285d6-3875-4509-b2fb-703f10ff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A19448-B7BF-4AD8-A82B-CB4D0162A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9935</TotalTime>
  <Words>506</Words>
  <Application>Microsoft Office PowerPoint</Application>
  <PresentationFormat>Widescreen</PresentationFormat>
  <Paragraphs>81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McKasty, Merissa</dc:creator>
  <cp:lastModifiedBy>Nassisi, Ryan</cp:lastModifiedBy>
  <cp:revision>176</cp:revision>
  <dcterms:created xsi:type="dcterms:W3CDTF">2019-03-28T13:59:09Z</dcterms:created>
  <dcterms:modified xsi:type="dcterms:W3CDTF">2024-05-08T16:14:55Z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0x010100E5E4D3165A5BB840B2499A65744FABDF</vt:lpwstr>
  </property>
</Properties>
</file>