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notesMasterIdLst>
    <p:notesMasterId r:id="rId21"/>
  </p:notesMasterIdLst>
  <p:sldIdLst>
    <p:sldId id="256" r:id="rId5"/>
    <p:sldId id="265" r:id="rId6"/>
    <p:sldId id="270" r:id="rId7"/>
    <p:sldId id="269" r:id="rId8"/>
    <p:sldId id="280" r:id="rId9"/>
    <p:sldId id="281" r:id="rId10"/>
    <p:sldId id="261" r:id="rId11"/>
    <p:sldId id="257" r:id="rId12"/>
    <p:sldId id="264" r:id="rId13"/>
    <p:sldId id="267" r:id="rId14"/>
    <p:sldId id="268" r:id="rId15"/>
    <p:sldId id="271" r:id="rId16"/>
    <p:sldId id="274" r:id="rId17"/>
    <p:sldId id="275" r:id="rId18"/>
    <p:sldId id="277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3BB0F-49C1-4FE5-B9B4-9BB07F9213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49B00A7-E0D0-49CD-9865-3C54FF0767CB}">
      <dgm:prSet phldrT="[Text]"/>
      <dgm:spPr/>
      <dgm:t>
        <a:bodyPr/>
        <a:lstStyle/>
        <a:p>
          <a:r>
            <a:rPr lang="en-US" dirty="0"/>
            <a:t>1974 first described</a:t>
          </a:r>
        </a:p>
      </dgm:t>
    </dgm:pt>
    <dgm:pt modelId="{87B7AE40-76D1-4B3F-8B7B-2A25858B4CD2}" type="parTrans" cxnId="{E6612226-3C26-4A2D-8D78-990086A93D35}">
      <dgm:prSet/>
      <dgm:spPr/>
      <dgm:t>
        <a:bodyPr/>
        <a:lstStyle/>
        <a:p>
          <a:endParaRPr lang="en-US"/>
        </a:p>
      </dgm:t>
    </dgm:pt>
    <dgm:pt modelId="{A599E86E-5342-442E-9838-14CDBD31129D}" type="sibTrans" cxnId="{E6612226-3C26-4A2D-8D78-990086A93D35}">
      <dgm:prSet/>
      <dgm:spPr/>
      <dgm:t>
        <a:bodyPr/>
        <a:lstStyle/>
        <a:p>
          <a:endParaRPr lang="en-US"/>
        </a:p>
      </dgm:t>
    </dgm:pt>
    <dgm:pt modelId="{E514E809-175D-4472-BCED-F45D7F2E8F93}">
      <dgm:prSet phldrT="[Text]"/>
      <dgm:spPr/>
      <dgm:t>
        <a:bodyPr/>
        <a:lstStyle/>
        <a:p>
          <a:r>
            <a:rPr lang="en-US" dirty="0"/>
            <a:t>1981 Burnout measured</a:t>
          </a:r>
        </a:p>
      </dgm:t>
    </dgm:pt>
    <dgm:pt modelId="{B13F11B8-EDB8-41AB-A7F9-6E008E893795}" type="parTrans" cxnId="{E9942959-FB4F-4C22-B370-06FA37DCE731}">
      <dgm:prSet/>
      <dgm:spPr/>
      <dgm:t>
        <a:bodyPr/>
        <a:lstStyle/>
        <a:p>
          <a:endParaRPr lang="en-US"/>
        </a:p>
      </dgm:t>
    </dgm:pt>
    <dgm:pt modelId="{707F4ABE-15D9-4A28-9947-5186164708C5}" type="sibTrans" cxnId="{E9942959-FB4F-4C22-B370-06FA37DCE731}">
      <dgm:prSet/>
      <dgm:spPr/>
      <dgm:t>
        <a:bodyPr/>
        <a:lstStyle/>
        <a:p>
          <a:endParaRPr lang="en-US"/>
        </a:p>
      </dgm:t>
    </dgm:pt>
    <dgm:pt modelId="{EBDA534D-C34B-4D92-9531-8239AF484196}">
      <dgm:prSet phldrT="[Text]"/>
      <dgm:spPr/>
      <dgm:t>
        <a:bodyPr/>
        <a:lstStyle/>
        <a:p>
          <a:r>
            <a:rPr lang="en-US" dirty="0"/>
            <a:t>1980-90s HMOs push for throughput</a:t>
          </a:r>
        </a:p>
      </dgm:t>
    </dgm:pt>
    <dgm:pt modelId="{E4494A23-1940-45CE-B26F-402744506B4E}" type="parTrans" cxnId="{5BF80623-3FD5-4371-8645-519201468D8A}">
      <dgm:prSet/>
      <dgm:spPr/>
      <dgm:t>
        <a:bodyPr/>
        <a:lstStyle/>
        <a:p>
          <a:endParaRPr lang="en-US"/>
        </a:p>
      </dgm:t>
    </dgm:pt>
    <dgm:pt modelId="{22CD23B3-4F1B-4A4D-B0ED-C65FCE370CB9}" type="sibTrans" cxnId="{5BF80623-3FD5-4371-8645-519201468D8A}">
      <dgm:prSet/>
      <dgm:spPr/>
      <dgm:t>
        <a:bodyPr/>
        <a:lstStyle/>
        <a:p>
          <a:endParaRPr lang="en-US"/>
        </a:p>
      </dgm:t>
    </dgm:pt>
    <dgm:pt modelId="{FB3A93B3-9273-43FD-A322-3C7C05D350A6}">
      <dgm:prSet phldrT="[Text]"/>
      <dgm:spPr/>
      <dgm:t>
        <a:bodyPr/>
        <a:lstStyle/>
        <a:p>
          <a:r>
            <a:rPr lang="en-US" dirty="0"/>
            <a:t>2009 Meaningful Use adds documentation burden</a:t>
          </a:r>
        </a:p>
      </dgm:t>
    </dgm:pt>
    <dgm:pt modelId="{DCA7FD60-F1F3-40E8-8923-90E154CC058B}" type="parTrans" cxnId="{9AC9EC38-8CF5-4105-ABA0-3AAC16FD2280}">
      <dgm:prSet/>
      <dgm:spPr/>
      <dgm:t>
        <a:bodyPr/>
        <a:lstStyle/>
        <a:p>
          <a:endParaRPr lang="en-US"/>
        </a:p>
      </dgm:t>
    </dgm:pt>
    <dgm:pt modelId="{FB047880-B079-4644-8DDE-DE9E094D3B16}" type="sibTrans" cxnId="{9AC9EC38-8CF5-4105-ABA0-3AAC16FD2280}">
      <dgm:prSet/>
      <dgm:spPr/>
      <dgm:t>
        <a:bodyPr/>
        <a:lstStyle/>
        <a:p>
          <a:endParaRPr lang="en-US"/>
        </a:p>
      </dgm:t>
    </dgm:pt>
    <dgm:pt modelId="{C6C9D796-EE24-48C6-A44F-CF11A21259A1}">
      <dgm:prSet phldrT="[Text]"/>
      <dgm:spPr/>
      <dgm:t>
        <a:bodyPr/>
        <a:lstStyle/>
        <a:p>
          <a:r>
            <a:rPr lang="en-US" dirty="0"/>
            <a:t>2015 Mayo clinic report 54% have at least 1 symptom of burnout. Depression 40%, suicidal thoughts 6%</a:t>
          </a:r>
        </a:p>
      </dgm:t>
    </dgm:pt>
    <dgm:pt modelId="{8F3F2C60-5A9E-463D-BE94-03A6C9316AC3}" type="parTrans" cxnId="{D3DCCDB6-0DF5-4B32-8541-D60D2A205AE2}">
      <dgm:prSet/>
      <dgm:spPr/>
      <dgm:t>
        <a:bodyPr/>
        <a:lstStyle/>
        <a:p>
          <a:endParaRPr lang="en-US"/>
        </a:p>
      </dgm:t>
    </dgm:pt>
    <dgm:pt modelId="{5F486B0A-11B6-4EEA-8595-F18488CB8FAE}" type="sibTrans" cxnId="{D3DCCDB6-0DF5-4B32-8541-D60D2A205AE2}">
      <dgm:prSet/>
      <dgm:spPr/>
      <dgm:t>
        <a:bodyPr/>
        <a:lstStyle/>
        <a:p>
          <a:endParaRPr lang="en-US"/>
        </a:p>
      </dgm:t>
    </dgm:pt>
    <dgm:pt modelId="{A65B6263-CCA4-4F95-B118-D15B0681B580}">
      <dgm:prSet phldrT="[Text]"/>
      <dgm:spPr/>
      <dgm:t>
        <a:bodyPr/>
        <a:lstStyle/>
        <a:p>
          <a:r>
            <a:rPr lang="en-US" dirty="0"/>
            <a:t>2018 moral injury identifies gap between care docs want to give vs what they can </a:t>
          </a:r>
        </a:p>
      </dgm:t>
    </dgm:pt>
    <dgm:pt modelId="{BA69907A-7931-4FD7-AFA6-3848A1D05DAA}" type="parTrans" cxnId="{54D359DA-3436-4249-896E-11D39AF402D3}">
      <dgm:prSet/>
      <dgm:spPr/>
      <dgm:t>
        <a:bodyPr/>
        <a:lstStyle/>
        <a:p>
          <a:endParaRPr lang="en-US"/>
        </a:p>
      </dgm:t>
    </dgm:pt>
    <dgm:pt modelId="{23A316CB-1D55-4FC8-B6B0-3D2A0525978F}" type="sibTrans" cxnId="{54D359DA-3436-4249-896E-11D39AF402D3}">
      <dgm:prSet/>
      <dgm:spPr/>
      <dgm:t>
        <a:bodyPr/>
        <a:lstStyle/>
        <a:p>
          <a:endParaRPr lang="en-US"/>
        </a:p>
      </dgm:t>
    </dgm:pt>
    <dgm:pt modelId="{9DDCD9EF-B109-4D1F-9AA0-951069649F05}">
      <dgm:prSet phldrT="[Text]"/>
      <dgm:spPr/>
      <dgm:t>
        <a:bodyPr/>
        <a:lstStyle/>
        <a:p>
          <a:r>
            <a:rPr lang="en-US" dirty="0"/>
            <a:t>2019 WHO recognizes burnout as a medical condition</a:t>
          </a:r>
        </a:p>
      </dgm:t>
    </dgm:pt>
    <dgm:pt modelId="{138377E5-9A97-4B38-B7E6-78780EF9E1B5}" type="parTrans" cxnId="{C7D4CA4D-9D8B-4CE2-9B36-F3804488B69E}">
      <dgm:prSet/>
      <dgm:spPr/>
      <dgm:t>
        <a:bodyPr/>
        <a:lstStyle/>
        <a:p>
          <a:endParaRPr lang="en-US"/>
        </a:p>
      </dgm:t>
    </dgm:pt>
    <dgm:pt modelId="{CB86B112-C87E-4C00-B1D2-EC6B7F9B3A61}" type="sibTrans" cxnId="{C7D4CA4D-9D8B-4CE2-9B36-F3804488B69E}">
      <dgm:prSet/>
      <dgm:spPr/>
      <dgm:t>
        <a:bodyPr/>
        <a:lstStyle/>
        <a:p>
          <a:endParaRPr lang="en-US"/>
        </a:p>
      </dgm:t>
    </dgm:pt>
    <dgm:pt modelId="{B7024A4F-B53E-4687-B91F-787C590A0A2D}">
      <dgm:prSet phldrT="[Text]"/>
      <dgm:spPr/>
      <dgm:t>
        <a:bodyPr/>
        <a:lstStyle/>
        <a:p>
          <a:r>
            <a:rPr lang="en-US" dirty="0"/>
            <a:t>2020 COVID 19 accelerates burnout </a:t>
          </a:r>
        </a:p>
      </dgm:t>
    </dgm:pt>
    <dgm:pt modelId="{8E33A93B-45B6-45CB-A9CF-ECCBAC04E99E}" type="parTrans" cxnId="{4C2C1C00-8C9B-41B2-A39A-48A99ABE3B80}">
      <dgm:prSet/>
      <dgm:spPr/>
      <dgm:t>
        <a:bodyPr/>
        <a:lstStyle/>
        <a:p>
          <a:endParaRPr lang="en-US"/>
        </a:p>
      </dgm:t>
    </dgm:pt>
    <dgm:pt modelId="{89D6BA23-9C88-4EAD-9294-EC58C159822A}" type="sibTrans" cxnId="{4C2C1C00-8C9B-41B2-A39A-48A99ABE3B80}">
      <dgm:prSet/>
      <dgm:spPr/>
      <dgm:t>
        <a:bodyPr/>
        <a:lstStyle/>
        <a:p>
          <a:endParaRPr lang="en-US"/>
        </a:p>
      </dgm:t>
    </dgm:pt>
    <dgm:pt modelId="{FC7729F2-E383-40F4-8DA8-A2B322708DB8}" type="pres">
      <dgm:prSet presAssocID="{E183BB0F-49C1-4FE5-B9B4-9BB07F9213C9}" presName="Name0" presStyleCnt="0">
        <dgm:presLayoutVars>
          <dgm:dir/>
          <dgm:resizeHandles val="exact"/>
        </dgm:presLayoutVars>
      </dgm:prSet>
      <dgm:spPr/>
    </dgm:pt>
    <dgm:pt modelId="{6203F34D-5237-407D-989F-B9979447EC59}" type="pres">
      <dgm:prSet presAssocID="{E183BB0F-49C1-4FE5-B9B4-9BB07F9213C9}" presName="arrow" presStyleLbl="bgShp" presStyleIdx="0" presStyleCnt="1"/>
      <dgm:spPr/>
    </dgm:pt>
    <dgm:pt modelId="{1D80D1D8-B883-4A12-A2C5-074310B9467F}" type="pres">
      <dgm:prSet presAssocID="{E183BB0F-49C1-4FE5-B9B4-9BB07F9213C9}" presName="points" presStyleCnt="0"/>
      <dgm:spPr/>
    </dgm:pt>
    <dgm:pt modelId="{801F7D10-3886-4BFE-A77B-169614AB8BAE}" type="pres">
      <dgm:prSet presAssocID="{149B00A7-E0D0-49CD-9865-3C54FF0767CB}" presName="compositeA" presStyleCnt="0"/>
      <dgm:spPr/>
    </dgm:pt>
    <dgm:pt modelId="{854897C1-90E0-4EE0-91C0-913099CA6766}" type="pres">
      <dgm:prSet presAssocID="{149B00A7-E0D0-49CD-9865-3C54FF0767CB}" presName="textA" presStyleLbl="revTx" presStyleIdx="0" presStyleCnt="8">
        <dgm:presLayoutVars>
          <dgm:bulletEnabled val="1"/>
        </dgm:presLayoutVars>
      </dgm:prSet>
      <dgm:spPr/>
    </dgm:pt>
    <dgm:pt modelId="{F29E3C51-305F-4332-A454-FDE61FA8C604}" type="pres">
      <dgm:prSet presAssocID="{149B00A7-E0D0-49CD-9865-3C54FF0767CB}" presName="circleA" presStyleLbl="node1" presStyleIdx="0" presStyleCnt="8"/>
      <dgm:spPr/>
    </dgm:pt>
    <dgm:pt modelId="{D67F4C24-523B-4D87-99D6-86BD73009797}" type="pres">
      <dgm:prSet presAssocID="{149B00A7-E0D0-49CD-9865-3C54FF0767CB}" presName="spaceA" presStyleCnt="0"/>
      <dgm:spPr/>
    </dgm:pt>
    <dgm:pt modelId="{83051853-40DE-4926-8275-57F66C4CF440}" type="pres">
      <dgm:prSet presAssocID="{A599E86E-5342-442E-9838-14CDBD31129D}" presName="space" presStyleCnt="0"/>
      <dgm:spPr/>
    </dgm:pt>
    <dgm:pt modelId="{AA0EB43A-9418-4870-A3E7-96CADC68A176}" type="pres">
      <dgm:prSet presAssocID="{E514E809-175D-4472-BCED-F45D7F2E8F93}" presName="compositeB" presStyleCnt="0"/>
      <dgm:spPr/>
    </dgm:pt>
    <dgm:pt modelId="{7736D204-1EFB-477B-8186-159F843BB020}" type="pres">
      <dgm:prSet presAssocID="{E514E809-175D-4472-BCED-F45D7F2E8F93}" presName="textB" presStyleLbl="revTx" presStyleIdx="1" presStyleCnt="8">
        <dgm:presLayoutVars>
          <dgm:bulletEnabled val="1"/>
        </dgm:presLayoutVars>
      </dgm:prSet>
      <dgm:spPr/>
    </dgm:pt>
    <dgm:pt modelId="{05D53EB6-F41A-40D2-8FCD-C3C2442E853E}" type="pres">
      <dgm:prSet presAssocID="{E514E809-175D-4472-BCED-F45D7F2E8F93}" presName="circleB" presStyleLbl="node1" presStyleIdx="1" presStyleCnt="8"/>
      <dgm:spPr/>
    </dgm:pt>
    <dgm:pt modelId="{3819352E-9C5B-4AA2-89A2-F23B218CE3C2}" type="pres">
      <dgm:prSet presAssocID="{E514E809-175D-4472-BCED-F45D7F2E8F93}" presName="spaceB" presStyleCnt="0"/>
      <dgm:spPr/>
    </dgm:pt>
    <dgm:pt modelId="{914E62C8-5DA8-40A6-9B6E-1CE43F40C23C}" type="pres">
      <dgm:prSet presAssocID="{707F4ABE-15D9-4A28-9947-5186164708C5}" presName="space" presStyleCnt="0"/>
      <dgm:spPr/>
    </dgm:pt>
    <dgm:pt modelId="{CB475A34-B7FC-420F-A5E2-5561A3024FFA}" type="pres">
      <dgm:prSet presAssocID="{EBDA534D-C34B-4D92-9531-8239AF484196}" presName="compositeA" presStyleCnt="0"/>
      <dgm:spPr/>
    </dgm:pt>
    <dgm:pt modelId="{2A60D911-5829-4308-AFFF-84060F153163}" type="pres">
      <dgm:prSet presAssocID="{EBDA534D-C34B-4D92-9531-8239AF484196}" presName="textA" presStyleLbl="revTx" presStyleIdx="2" presStyleCnt="8">
        <dgm:presLayoutVars>
          <dgm:bulletEnabled val="1"/>
        </dgm:presLayoutVars>
      </dgm:prSet>
      <dgm:spPr/>
    </dgm:pt>
    <dgm:pt modelId="{C2976C60-E3EE-4066-BD3C-0119C7E0847E}" type="pres">
      <dgm:prSet presAssocID="{EBDA534D-C34B-4D92-9531-8239AF484196}" presName="circleA" presStyleLbl="node1" presStyleIdx="2" presStyleCnt="8"/>
      <dgm:spPr/>
    </dgm:pt>
    <dgm:pt modelId="{7DDF41AD-C7C4-4F18-9A35-A664B01D4234}" type="pres">
      <dgm:prSet presAssocID="{EBDA534D-C34B-4D92-9531-8239AF484196}" presName="spaceA" presStyleCnt="0"/>
      <dgm:spPr/>
    </dgm:pt>
    <dgm:pt modelId="{A95B65A3-9F9E-4264-B031-D992204F0A85}" type="pres">
      <dgm:prSet presAssocID="{22CD23B3-4F1B-4A4D-B0ED-C65FCE370CB9}" presName="space" presStyleCnt="0"/>
      <dgm:spPr/>
    </dgm:pt>
    <dgm:pt modelId="{299D7DAC-C295-4BB9-9504-D720F4E15753}" type="pres">
      <dgm:prSet presAssocID="{FB3A93B3-9273-43FD-A322-3C7C05D350A6}" presName="compositeB" presStyleCnt="0"/>
      <dgm:spPr/>
    </dgm:pt>
    <dgm:pt modelId="{7A238FAA-0139-4B03-BBFA-FFE896A10B3B}" type="pres">
      <dgm:prSet presAssocID="{FB3A93B3-9273-43FD-A322-3C7C05D350A6}" presName="textB" presStyleLbl="revTx" presStyleIdx="3" presStyleCnt="8">
        <dgm:presLayoutVars>
          <dgm:bulletEnabled val="1"/>
        </dgm:presLayoutVars>
      </dgm:prSet>
      <dgm:spPr/>
    </dgm:pt>
    <dgm:pt modelId="{FCED57DF-BCFF-4094-B76A-CF4829EE418A}" type="pres">
      <dgm:prSet presAssocID="{FB3A93B3-9273-43FD-A322-3C7C05D350A6}" presName="circleB" presStyleLbl="node1" presStyleIdx="3" presStyleCnt="8"/>
      <dgm:spPr/>
    </dgm:pt>
    <dgm:pt modelId="{62D54578-2A34-414E-8F09-058EC929C681}" type="pres">
      <dgm:prSet presAssocID="{FB3A93B3-9273-43FD-A322-3C7C05D350A6}" presName="spaceB" presStyleCnt="0"/>
      <dgm:spPr/>
    </dgm:pt>
    <dgm:pt modelId="{ABA4706D-22BA-4686-A01E-E1D8EFA871BB}" type="pres">
      <dgm:prSet presAssocID="{FB047880-B079-4644-8DDE-DE9E094D3B16}" presName="space" presStyleCnt="0"/>
      <dgm:spPr/>
    </dgm:pt>
    <dgm:pt modelId="{30339DF3-DE18-49F1-944F-F2AD84685CCD}" type="pres">
      <dgm:prSet presAssocID="{C6C9D796-EE24-48C6-A44F-CF11A21259A1}" presName="compositeA" presStyleCnt="0"/>
      <dgm:spPr/>
    </dgm:pt>
    <dgm:pt modelId="{1C629A27-0017-42B1-8D33-1CF01FA1CE3C}" type="pres">
      <dgm:prSet presAssocID="{C6C9D796-EE24-48C6-A44F-CF11A21259A1}" presName="textA" presStyleLbl="revTx" presStyleIdx="4" presStyleCnt="8">
        <dgm:presLayoutVars>
          <dgm:bulletEnabled val="1"/>
        </dgm:presLayoutVars>
      </dgm:prSet>
      <dgm:spPr/>
    </dgm:pt>
    <dgm:pt modelId="{A54BFB24-23C2-45FA-ABFD-F79677BB1625}" type="pres">
      <dgm:prSet presAssocID="{C6C9D796-EE24-48C6-A44F-CF11A21259A1}" presName="circleA" presStyleLbl="node1" presStyleIdx="4" presStyleCnt="8"/>
      <dgm:spPr/>
    </dgm:pt>
    <dgm:pt modelId="{49A0690C-A3F0-4C25-B842-EDFB6047B3A2}" type="pres">
      <dgm:prSet presAssocID="{C6C9D796-EE24-48C6-A44F-CF11A21259A1}" presName="spaceA" presStyleCnt="0"/>
      <dgm:spPr/>
    </dgm:pt>
    <dgm:pt modelId="{EC41B827-D329-4843-8D7C-4A5662A8CB32}" type="pres">
      <dgm:prSet presAssocID="{5F486B0A-11B6-4EEA-8595-F18488CB8FAE}" presName="space" presStyleCnt="0"/>
      <dgm:spPr/>
    </dgm:pt>
    <dgm:pt modelId="{BFB452A4-52BA-4B07-98EC-B833C27BD6AD}" type="pres">
      <dgm:prSet presAssocID="{A65B6263-CCA4-4F95-B118-D15B0681B580}" presName="compositeB" presStyleCnt="0"/>
      <dgm:spPr/>
    </dgm:pt>
    <dgm:pt modelId="{4C7F0EA6-A29E-4535-AB3E-1FAEE6ADB045}" type="pres">
      <dgm:prSet presAssocID="{A65B6263-CCA4-4F95-B118-D15B0681B580}" presName="textB" presStyleLbl="revTx" presStyleIdx="5" presStyleCnt="8">
        <dgm:presLayoutVars>
          <dgm:bulletEnabled val="1"/>
        </dgm:presLayoutVars>
      </dgm:prSet>
      <dgm:spPr/>
    </dgm:pt>
    <dgm:pt modelId="{7999E2C4-CA61-4777-B490-CC9B00B93654}" type="pres">
      <dgm:prSet presAssocID="{A65B6263-CCA4-4F95-B118-D15B0681B580}" presName="circleB" presStyleLbl="node1" presStyleIdx="5" presStyleCnt="8"/>
      <dgm:spPr/>
    </dgm:pt>
    <dgm:pt modelId="{D1C1CEC8-A523-41AA-9A40-3E381EEE39EB}" type="pres">
      <dgm:prSet presAssocID="{A65B6263-CCA4-4F95-B118-D15B0681B580}" presName="spaceB" presStyleCnt="0"/>
      <dgm:spPr/>
    </dgm:pt>
    <dgm:pt modelId="{5BDEA95F-0863-4B2F-A124-6587858FC5D4}" type="pres">
      <dgm:prSet presAssocID="{23A316CB-1D55-4FC8-B6B0-3D2A0525978F}" presName="space" presStyleCnt="0"/>
      <dgm:spPr/>
    </dgm:pt>
    <dgm:pt modelId="{1D3C649F-E8E2-44D5-9E39-124C531A9564}" type="pres">
      <dgm:prSet presAssocID="{9DDCD9EF-B109-4D1F-9AA0-951069649F05}" presName="compositeA" presStyleCnt="0"/>
      <dgm:spPr/>
    </dgm:pt>
    <dgm:pt modelId="{BBA4688F-EBCE-4E70-8590-754B5DEBE008}" type="pres">
      <dgm:prSet presAssocID="{9DDCD9EF-B109-4D1F-9AA0-951069649F05}" presName="textA" presStyleLbl="revTx" presStyleIdx="6" presStyleCnt="8">
        <dgm:presLayoutVars>
          <dgm:bulletEnabled val="1"/>
        </dgm:presLayoutVars>
      </dgm:prSet>
      <dgm:spPr/>
    </dgm:pt>
    <dgm:pt modelId="{70ED2EC7-3FF6-4DFB-85E7-0E1D64EC2495}" type="pres">
      <dgm:prSet presAssocID="{9DDCD9EF-B109-4D1F-9AA0-951069649F05}" presName="circleA" presStyleLbl="node1" presStyleIdx="6" presStyleCnt="8"/>
      <dgm:spPr/>
    </dgm:pt>
    <dgm:pt modelId="{FA0CFDDA-AB16-4A07-9360-A4E0F55CA24F}" type="pres">
      <dgm:prSet presAssocID="{9DDCD9EF-B109-4D1F-9AA0-951069649F05}" presName="spaceA" presStyleCnt="0"/>
      <dgm:spPr/>
    </dgm:pt>
    <dgm:pt modelId="{C38CFEDF-1272-45A6-A201-D7F12078939A}" type="pres">
      <dgm:prSet presAssocID="{CB86B112-C87E-4C00-B1D2-EC6B7F9B3A61}" presName="space" presStyleCnt="0"/>
      <dgm:spPr/>
    </dgm:pt>
    <dgm:pt modelId="{632B5F34-E8DF-435A-A51A-0E72CDD78B3B}" type="pres">
      <dgm:prSet presAssocID="{B7024A4F-B53E-4687-B91F-787C590A0A2D}" presName="compositeB" presStyleCnt="0"/>
      <dgm:spPr/>
    </dgm:pt>
    <dgm:pt modelId="{A59596E0-B165-4B79-B9DD-FAB295AFDF9F}" type="pres">
      <dgm:prSet presAssocID="{B7024A4F-B53E-4687-B91F-787C590A0A2D}" presName="textB" presStyleLbl="revTx" presStyleIdx="7" presStyleCnt="8">
        <dgm:presLayoutVars>
          <dgm:bulletEnabled val="1"/>
        </dgm:presLayoutVars>
      </dgm:prSet>
      <dgm:spPr/>
    </dgm:pt>
    <dgm:pt modelId="{8EE16937-0D9B-48C3-8D7F-44B4A66AF1CA}" type="pres">
      <dgm:prSet presAssocID="{B7024A4F-B53E-4687-B91F-787C590A0A2D}" presName="circleB" presStyleLbl="node1" presStyleIdx="7" presStyleCnt="8"/>
      <dgm:spPr/>
    </dgm:pt>
    <dgm:pt modelId="{946D54C4-D3D0-4E7A-97F3-AAB9EB98AC8B}" type="pres">
      <dgm:prSet presAssocID="{B7024A4F-B53E-4687-B91F-787C590A0A2D}" presName="spaceB" presStyleCnt="0"/>
      <dgm:spPr/>
    </dgm:pt>
  </dgm:ptLst>
  <dgm:cxnLst>
    <dgm:cxn modelId="{4C2C1C00-8C9B-41B2-A39A-48A99ABE3B80}" srcId="{E183BB0F-49C1-4FE5-B9B4-9BB07F9213C9}" destId="{B7024A4F-B53E-4687-B91F-787C590A0A2D}" srcOrd="7" destOrd="0" parTransId="{8E33A93B-45B6-45CB-A9CF-ECCBAC04E99E}" sibTransId="{89D6BA23-9C88-4EAD-9294-EC58C159822A}"/>
    <dgm:cxn modelId="{5BF80623-3FD5-4371-8645-519201468D8A}" srcId="{E183BB0F-49C1-4FE5-B9B4-9BB07F9213C9}" destId="{EBDA534D-C34B-4D92-9531-8239AF484196}" srcOrd="2" destOrd="0" parTransId="{E4494A23-1940-45CE-B26F-402744506B4E}" sibTransId="{22CD23B3-4F1B-4A4D-B0ED-C65FCE370CB9}"/>
    <dgm:cxn modelId="{E6612226-3C26-4A2D-8D78-990086A93D35}" srcId="{E183BB0F-49C1-4FE5-B9B4-9BB07F9213C9}" destId="{149B00A7-E0D0-49CD-9865-3C54FF0767CB}" srcOrd="0" destOrd="0" parTransId="{87B7AE40-76D1-4B3F-8B7B-2A25858B4CD2}" sibTransId="{A599E86E-5342-442E-9838-14CDBD31129D}"/>
    <dgm:cxn modelId="{9AC9EC38-8CF5-4105-ABA0-3AAC16FD2280}" srcId="{E183BB0F-49C1-4FE5-B9B4-9BB07F9213C9}" destId="{FB3A93B3-9273-43FD-A322-3C7C05D350A6}" srcOrd="3" destOrd="0" parTransId="{DCA7FD60-F1F3-40E8-8923-90E154CC058B}" sibTransId="{FB047880-B079-4644-8DDE-DE9E094D3B16}"/>
    <dgm:cxn modelId="{C7D4CA4D-9D8B-4CE2-9B36-F3804488B69E}" srcId="{E183BB0F-49C1-4FE5-B9B4-9BB07F9213C9}" destId="{9DDCD9EF-B109-4D1F-9AA0-951069649F05}" srcOrd="6" destOrd="0" parTransId="{138377E5-9A97-4B38-B7E6-78780EF9E1B5}" sibTransId="{CB86B112-C87E-4C00-B1D2-EC6B7F9B3A61}"/>
    <dgm:cxn modelId="{E70BDA78-D45F-45C4-A83D-C234A2298945}" type="presOf" srcId="{E514E809-175D-4472-BCED-F45D7F2E8F93}" destId="{7736D204-1EFB-477B-8186-159F843BB020}" srcOrd="0" destOrd="0" presId="urn:microsoft.com/office/officeart/2005/8/layout/hProcess11"/>
    <dgm:cxn modelId="{E9942959-FB4F-4C22-B370-06FA37DCE731}" srcId="{E183BB0F-49C1-4FE5-B9B4-9BB07F9213C9}" destId="{E514E809-175D-4472-BCED-F45D7F2E8F93}" srcOrd="1" destOrd="0" parTransId="{B13F11B8-EDB8-41AB-A7F9-6E008E893795}" sibTransId="{707F4ABE-15D9-4A28-9947-5186164708C5}"/>
    <dgm:cxn modelId="{5F0CC35A-FBD5-499B-9823-3C45DEB67989}" type="presOf" srcId="{B7024A4F-B53E-4687-B91F-787C590A0A2D}" destId="{A59596E0-B165-4B79-B9DD-FAB295AFDF9F}" srcOrd="0" destOrd="0" presId="urn:microsoft.com/office/officeart/2005/8/layout/hProcess11"/>
    <dgm:cxn modelId="{057001A7-604C-4BA8-A501-0188DB4339DF}" type="presOf" srcId="{149B00A7-E0D0-49CD-9865-3C54FF0767CB}" destId="{854897C1-90E0-4EE0-91C0-913099CA6766}" srcOrd="0" destOrd="0" presId="urn:microsoft.com/office/officeart/2005/8/layout/hProcess11"/>
    <dgm:cxn modelId="{D3DCCDB6-0DF5-4B32-8541-D60D2A205AE2}" srcId="{E183BB0F-49C1-4FE5-B9B4-9BB07F9213C9}" destId="{C6C9D796-EE24-48C6-A44F-CF11A21259A1}" srcOrd="4" destOrd="0" parTransId="{8F3F2C60-5A9E-463D-BE94-03A6C9316AC3}" sibTransId="{5F486B0A-11B6-4EEA-8595-F18488CB8FAE}"/>
    <dgm:cxn modelId="{54D359DA-3436-4249-896E-11D39AF402D3}" srcId="{E183BB0F-49C1-4FE5-B9B4-9BB07F9213C9}" destId="{A65B6263-CCA4-4F95-B118-D15B0681B580}" srcOrd="5" destOrd="0" parTransId="{BA69907A-7931-4FD7-AFA6-3848A1D05DAA}" sibTransId="{23A316CB-1D55-4FC8-B6B0-3D2A0525978F}"/>
    <dgm:cxn modelId="{2925A4DF-995F-4A8C-837C-44A910B5C872}" type="presOf" srcId="{A65B6263-CCA4-4F95-B118-D15B0681B580}" destId="{4C7F0EA6-A29E-4535-AB3E-1FAEE6ADB045}" srcOrd="0" destOrd="0" presId="urn:microsoft.com/office/officeart/2005/8/layout/hProcess11"/>
    <dgm:cxn modelId="{907C43E4-4DFE-4A40-B95A-8D1B291A9E9D}" type="presOf" srcId="{9DDCD9EF-B109-4D1F-9AA0-951069649F05}" destId="{BBA4688F-EBCE-4E70-8590-754B5DEBE008}" srcOrd="0" destOrd="0" presId="urn:microsoft.com/office/officeart/2005/8/layout/hProcess11"/>
    <dgm:cxn modelId="{C22072E4-B6E5-4499-9D38-71859EBC0BAE}" type="presOf" srcId="{FB3A93B3-9273-43FD-A322-3C7C05D350A6}" destId="{7A238FAA-0139-4B03-BBFA-FFE896A10B3B}" srcOrd="0" destOrd="0" presId="urn:microsoft.com/office/officeart/2005/8/layout/hProcess11"/>
    <dgm:cxn modelId="{94E8BAE9-81D8-4048-8EB7-E2CBEE9BA465}" type="presOf" srcId="{C6C9D796-EE24-48C6-A44F-CF11A21259A1}" destId="{1C629A27-0017-42B1-8D33-1CF01FA1CE3C}" srcOrd="0" destOrd="0" presId="urn:microsoft.com/office/officeart/2005/8/layout/hProcess11"/>
    <dgm:cxn modelId="{BD0DC0EF-14CF-455F-9CE1-61155642AE03}" type="presOf" srcId="{E183BB0F-49C1-4FE5-B9B4-9BB07F9213C9}" destId="{FC7729F2-E383-40F4-8DA8-A2B322708DB8}" srcOrd="0" destOrd="0" presId="urn:microsoft.com/office/officeart/2005/8/layout/hProcess11"/>
    <dgm:cxn modelId="{0256AEF5-F304-4F0C-9133-DF257F8F14FA}" type="presOf" srcId="{EBDA534D-C34B-4D92-9531-8239AF484196}" destId="{2A60D911-5829-4308-AFFF-84060F153163}" srcOrd="0" destOrd="0" presId="urn:microsoft.com/office/officeart/2005/8/layout/hProcess11"/>
    <dgm:cxn modelId="{6D5B248A-78FA-4ADC-A42F-CA60591C0C9C}" type="presParOf" srcId="{FC7729F2-E383-40F4-8DA8-A2B322708DB8}" destId="{6203F34D-5237-407D-989F-B9979447EC59}" srcOrd="0" destOrd="0" presId="urn:microsoft.com/office/officeart/2005/8/layout/hProcess11"/>
    <dgm:cxn modelId="{E5C3BBDA-5CE1-43D0-8D48-CBEA3D3D7DF7}" type="presParOf" srcId="{FC7729F2-E383-40F4-8DA8-A2B322708DB8}" destId="{1D80D1D8-B883-4A12-A2C5-074310B9467F}" srcOrd="1" destOrd="0" presId="urn:microsoft.com/office/officeart/2005/8/layout/hProcess11"/>
    <dgm:cxn modelId="{C2A316AB-6061-4F78-962C-17F2E47E9AEF}" type="presParOf" srcId="{1D80D1D8-B883-4A12-A2C5-074310B9467F}" destId="{801F7D10-3886-4BFE-A77B-169614AB8BAE}" srcOrd="0" destOrd="0" presId="urn:microsoft.com/office/officeart/2005/8/layout/hProcess11"/>
    <dgm:cxn modelId="{6F5987CF-8D29-4ED8-9906-EF97C9DCB829}" type="presParOf" srcId="{801F7D10-3886-4BFE-A77B-169614AB8BAE}" destId="{854897C1-90E0-4EE0-91C0-913099CA6766}" srcOrd="0" destOrd="0" presId="urn:microsoft.com/office/officeart/2005/8/layout/hProcess11"/>
    <dgm:cxn modelId="{A29CBEAC-5A40-4025-BB92-A79298B2DDC5}" type="presParOf" srcId="{801F7D10-3886-4BFE-A77B-169614AB8BAE}" destId="{F29E3C51-305F-4332-A454-FDE61FA8C604}" srcOrd="1" destOrd="0" presId="urn:microsoft.com/office/officeart/2005/8/layout/hProcess11"/>
    <dgm:cxn modelId="{A6589F1E-168E-4E00-8C32-076EF7893D9C}" type="presParOf" srcId="{801F7D10-3886-4BFE-A77B-169614AB8BAE}" destId="{D67F4C24-523B-4D87-99D6-86BD73009797}" srcOrd="2" destOrd="0" presId="urn:microsoft.com/office/officeart/2005/8/layout/hProcess11"/>
    <dgm:cxn modelId="{1DD5DCAB-094D-44F0-9F3C-507525588AF0}" type="presParOf" srcId="{1D80D1D8-B883-4A12-A2C5-074310B9467F}" destId="{83051853-40DE-4926-8275-57F66C4CF440}" srcOrd="1" destOrd="0" presId="urn:microsoft.com/office/officeart/2005/8/layout/hProcess11"/>
    <dgm:cxn modelId="{818E15B6-84BC-4E12-8383-4A22D1C88422}" type="presParOf" srcId="{1D80D1D8-B883-4A12-A2C5-074310B9467F}" destId="{AA0EB43A-9418-4870-A3E7-96CADC68A176}" srcOrd="2" destOrd="0" presId="urn:microsoft.com/office/officeart/2005/8/layout/hProcess11"/>
    <dgm:cxn modelId="{72A04A40-073C-44B3-BC7C-286096CCB86D}" type="presParOf" srcId="{AA0EB43A-9418-4870-A3E7-96CADC68A176}" destId="{7736D204-1EFB-477B-8186-159F843BB020}" srcOrd="0" destOrd="0" presId="urn:microsoft.com/office/officeart/2005/8/layout/hProcess11"/>
    <dgm:cxn modelId="{081973D0-39EF-4DC7-BE0B-B6C77A20AC10}" type="presParOf" srcId="{AA0EB43A-9418-4870-A3E7-96CADC68A176}" destId="{05D53EB6-F41A-40D2-8FCD-C3C2442E853E}" srcOrd="1" destOrd="0" presId="urn:microsoft.com/office/officeart/2005/8/layout/hProcess11"/>
    <dgm:cxn modelId="{CD4B188C-AF65-49F4-99B1-52C6074B0350}" type="presParOf" srcId="{AA0EB43A-9418-4870-A3E7-96CADC68A176}" destId="{3819352E-9C5B-4AA2-89A2-F23B218CE3C2}" srcOrd="2" destOrd="0" presId="urn:microsoft.com/office/officeart/2005/8/layout/hProcess11"/>
    <dgm:cxn modelId="{CBA9E72E-6958-4017-9EAE-F182CE49600E}" type="presParOf" srcId="{1D80D1D8-B883-4A12-A2C5-074310B9467F}" destId="{914E62C8-5DA8-40A6-9B6E-1CE43F40C23C}" srcOrd="3" destOrd="0" presId="urn:microsoft.com/office/officeart/2005/8/layout/hProcess11"/>
    <dgm:cxn modelId="{7C731005-8ED6-4039-9729-23AFE16A4B53}" type="presParOf" srcId="{1D80D1D8-B883-4A12-A2C5-074310B9467F}" destId="{CB475A34-B7FC-420F-A5E2-5561A3024FFA}" srcOrd="4" destOrd="0" presId="urn:microsoft.com/office/officeart/2005/8/layout/hProcess11"/>
    <dgm:cxn modelId="{D641F3C3-3925-4031-BB4A-4103B5C754FB}" type="presParOf" srcId="{CB475A34-B7FC-420F-A5E2-5561A3024FFA}" destId="{2A60D911-5829-4308-AFFF-84060F153163}" srcOrd="0" destOrd="0" presId="urn:microsoft.com/office/officeart/2005/8/layout/hProcess11"/>
    <dgm:cxn modelId="{D6EB970C-E131-4ABD-A313-EDD96DD922EF}" type="presParOf" srcId="{CB475A34-B7FC-420F-A5E2-5561A3024FFA}" destId="{C2976C60-E3EE-4066-BD3C-0119C7E0847E}" srcOrd="1" destOrd="0" presId="urn:microsoft.com/office/officeart/2005/8/layout/hProcess11"/>
    <dgm:cxn modelId="{4054E110-0FAB-4B43-AA45-A07C9B3F3995}" type="presParOf" srcId="{CB475A34-B7FC-420F-A5E2-5561A3024FFA}" destId="{7DDF41AD-C7C4-4F18-9A35-A664B01D4234}" srcOrd="2" destOrd="0" presId="urn:microsoft.com/office/officeart/2005/8/layout/hProcess11"/>
    <dgm:cxn modelId="{0A6EF9B5-4DD3-457E-A4FD-734F767D14A2}" type="presParOf" srcId="{1D80D1D8-B883-4A12-A2C5-074310B9467F}" destId="{A95B65A3-9F9E-4264-B031-D992204F0A85}" srcOrd="5" destOrd="0" presId="urn:microsoft.com/office/officeart/2005/8/layout/hProcess11"/>
    <dgm:cxn modelId="{0027C3FF-CC36-4979-A283-89CCDB0537CC}" type="presParOf" srcId="{1D80D1D8-B883-4A12-A2C5-074310B9467F}" destId="{299D7DAC-C295-4BB9-9504-D720F4E15753}" srcOrd="6" destOrd="0" presId="urn:microsoft.com/office/officeart/2005/8/layout/hProcess11"/>
    <dgm:cxn modelId="{6975E693-41D0-4923-A211-DE825F233223}" type="presParOf" srcId="{299D7DAC-C295-4BB9-9504-D720F4E15753}" destId="{7A238FAA-0139-4B03-BBFA-FFE896A10B3B}" srcOrd="0" destOrd="0" presId="urn:microsoft.com/office/officeart/2005/8/layout/hProcess11"/>
    <dgm:cxn modelId="{2F320EBA-B257-491A-AF9D-43BCEBC37319}" type="presParOf" srcId="{299D7DAC-C295-4BB9-9504-D720F4E15753}" destId="{FCED57DF-BCFF-4094-B76A-CF4829EE418A}" srcOrd="1" destOrd="0" presId="urn:microsoft.com/office/officeart/2005/8/layout/hProcess11"/>
    <dgm:cxn modelId="{E56228A2-D73C-4E27-B9AD-E28F9B1AD1A9}" type="presParOf" srcId="{299D7DAC-C295-4BB9-9504-D720F4E15753}" destId="{62D54578-2A34-414E-8F09-058EC929C681}" srcOrd="2" destOrd="0" presId="urn:microsoft.com/office/officeart/2005/8/layout/hProcess11"/>
    <dgm:cxn modelId="{FD1D7235-F577-43AA-A617-D7484969D181}" type="presParOf" srcId="{1D80D1D8-B883-4A12-A2C5-074310B9467F}" destId="{ABA4706D-22BA-4686-A01E-E1D8EFA871BB}" srcOrd="7" destOrd="0" presId="urn:microsoft.com/office/officeart/2005/8/layout/hProcess11"/>
    <dgm:cxn modelId="{3DE4833F-19DB-48E0-8722-881B3BF47AD2}" type="presParOf" srcId="{1D80D1D8-B883-4A12-A2C5-074310B9467F}" destId="{30339DF3-DE18-49F1-944F-F2AD84685CCD}" srcOrd="8" destOrd="0" presId="urn:microsoft.com/office/officeart/2005/8/layout/hProcess11"/>
    <dgm:cxn modelId="{4383A3D7-A68E-4BC9-A0DC-EFFACA297B74}" type="presParOf" srcId="{30339DF3-DE18-49F1-944F-F2AD84685CCD}" destId="{1C629A27-0017-42B1-8D33-1CF01FA1CE3C}" srcOrd="0" destOrd="0" presId="urn:microsoft.com/office/officeart/2005/8/layout/hProcess11"/>
    <dgm:cxn modelId="{C5DE8759-2C87-4656-990F-D6C572E9D0EC}" type="presParOf" srcId="{30339DF3-DE18-49F1-944F-F2AD84685CCD}" destId="{A54BFB24-23C2-45FA-ABFD-F79677BB1625}" srcOrd="1" destOrd="0" presId="urn:microsoft.com/office/officeart/2005/8/layout/hProcess11"/>
    <dgm:cxn modelId="{1C3406AB-BF6E-41D0-99C8-9D07E34E33F4}" type="presParOf" srcId="{30339DF3-DE18-49F1-944F-F2AD84685CCD}" destId="{49A0690C-A3F0-4C25-B842-EDFB6047B3A2}" srcOrd="2" destOrd="0" presId="urn:microsoft.com/office/officeart/2005/8/layout/hProcess11"/>
    <dgm:cxn modelId="{5F40796E-9E84-4E82-B213-37CD24832AC3}" type="presParOf" srcId="{1D80D1D8-B883-4A12-A2C5-074310B9467F}" destId="{EC41B827-D329-4843-8D7C-4A5662A8CB32}" srcOrd="9" destOrd="0" presId="urn:microsoft.com/office/officeart/2005/8/layout/hProcess11"/>
    <dgm:cxn modelId="{1DCD642E-CA23-4513-A2D4-3AE7D47B04CF}" type="presParOf" srcId="{1D80D1D8-B883-4A12-A2C5-074310B9467F}" destId="{BFB452A4-52BA-4B07-98EC-B833C27BD6AD}" srcOrd="10" destOrd="0" presId="urn:microsoft.com/office/officeart/2005/8/layout/hProcess11"/>
    <dgm:cxn modelId="{0B157F4A-0D99-4A2D-ABCE-B6E16F05751F}" type="presParOf" srcId="{BFB452A4-52BA-4B07-98EC-B833C27BD6AD}" destId="{4C7F0EA6-A29E-4535-AB3E-1FAEE6ADB045}" srcOrd="0" destOrd="0" presId="urn:microsoft.com/office/officeart/2005/8/layout/hProcess11"/>
    <dgm:cxn modelId="{B46470D3-F5EB-4FC8-BA71-CB649DAC9F7C}" type="presParOf" srcId="{BFB452A4-52BA-4B07-98EC-B833C27BD6AD}" destId="{7999E2C4-CA61-4777-B490-CC9B00B93654}" srcOrd="1" destOrd="0" presId="urn:microsoft.com/office/officeart/2005/8/layout/hProcess11"/>
    <dgm:cxn modelId="{ADC16A45-8E38-444A-9F84-92B046AE9504}" type="presParOf" srcId="{BFB452A4-52BA-4B07-98EC-B833C27BD6AD}" destId="{D1C1CEC8-A523-41AA-9A40-3E381EEE39EB}" srcOrd="2" destOrd="0" presId="urn:microsoft.com/office/officeart/2005/8/layout/hProcess11"/>
    <dgm:cxn modelId="{7A5D2074-7A18-4A44-A7C3-C9877B6988A5}" type="presParOf" srcId="{1D80D1D8-B883-4A12-A2C5-074310B9467F}" destId="{5BDEA95F-0863-4B2F-A124-6587858FC5D4}" srcOrd="11" destOrd="0" presId="urn:microsoft.com/office/officeart/2005/8/layout/hProcess11"/>
    <dgm:cxn modelId="{DD2202F8-7D02-496A-B25C-DA98CACC3CDB}" type="presParOf" srcId="{1D80D1D8-B883-4A12-A2C5-074310B9467F}" destId="{1D3C649F-E8E2-44D5-9E39-124C531A9564}" srcOrd="12" destOrd="0" presId="urn:microsoft.com/office/officeart/2005/8/layout/hProcess11"/>
    <dgm:cxn modelId="{2FBF635D-6BBC-40DF-B0B7-5C076F847725}" type="presParOf" srcId="{1D3C649F-E8E2-44D5-9E39-124C531A9564}" destId="{BBA4688F-EBCE-4E70-8590-754B5DEBE008}" srcOrd="0" destOrd="0" presId="urn:microsoft.com/office/officeart/2005/8/layout/hProcess11"/>
    <dgm:cxn modelId="{79E96F57-8194-4205-A7C9-D5905BD2AA9F}" type="presParOf" srcId="{1D3C649F-E8E2-44D5-9E39-124C531A9564}" destId="{70ED2EC7-3FF6-4DFB-85E7-0E1D64EC2495}" srcOrd="1" destOrd="0" presId="urn:microsoft.com/office/officeart/2005/8/layout/hProcess11"/>
    <dgm:cxn modelId="{877D43D2-03E9-406C-839C-583BD6196717}" type="presParOf" srcId="{1D3C649F-E8E2-44D5-9E39-124C531A9564}" destId="{FA0CFDDA-AB16-4A07-9360-A4E0F55CA24F}" srcOrd="2" destOrd="0" presId="urn:microsoft.com/office/officeart/2005/8/layout/hProcess11"/>
    <dgm:cxn modelId="{FA827F54-D17E-4665-9360-8F3CE044CCAB}" type="presParOf" srcId="{1D80D1D8-B883-4A12-A2C5-074310B9467F}" destId="{C38CFEDF-1272-45A6-A201-D7F12078939A}" srcOrd="13" destOrd="0" presId="urn:microsoft.com/office/officeart/2005/8/layout/hProcess11"/>
    <dgm:cxn modelId="{D9A44315-F282-4ABD-AE8C-C6237A874B73}" type="presParOf" srcId="{1D80D1D8-B883-4A12-A2C5-074310B9467F}" destId="{632B5F34-E8DF-435A-A51A-0E72CDD78B3B}" srcOrd="14" destOrd="0" presId="urn:microsoft.com/office/officeart/2005/8/layout/hProcess11"/>
    <dgm:cxn modelId="{9C52D9AE-7F6A-4FCC-B835-8D30EBC76847}" type="presParOf" srcId="{632B5F34-E8DF-435A-A51A-0E72CDD78B3B}" destId="{A59596E0-B165-4B79-B9DD-FAB295AFDF9F}" srcOrd="0" destOrd="0" presId="urn:microsoft.com/office/officeart/2005/8/layout/hProcess11"/>
    <dgm:cxn modelId="{5FE64482-10D6-49D3-9B86-C1BC06EB3277}" type="presParOf" srcId="{632B5F34-E8DF-435A-A51A-0E72CDD78B3B}" destId="{8EE16937-0D9B-48C3-8D7F-44B4A66AF1CA}" srcOrd="1" destOrd="0" presId="urn:microsoft.com/office/officeart/2005/8/layout/hProcess11"/>
    <dgm:cxn modelId="{C0DFD384-F704-4931-85BD-22A9B44B3C98}" type="presParOf" srcId="{632B5F34-E8DF-435A-A51A-0E72CDD78B3B}" destId="{946D54C4-D3D0-4E7A-97F3-AAB9EB98AC8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3077B-FFBB-42A0-BB07-44E89332FDA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DC31697-BF50-451F-95C5-3284773018E4}">
      <dgm:prSet phldrT="[Text]"/>
      <dgm:spPr/>
      <dgm:t>
        <a:bodyPr/>
        <a:lstStyle/>
        <a:p>
          <a:r>
            <a:rPr lang="en-US" dirty="0"/>
            <a:t>Early 19</a:t>
          </a:r>
          <a:r>
            <a:rPr lang="en-US" baseline="30000" dirty="0"/>
            <a:t>th</a:t>
          </a:r>
          <a:r>
            <a:rPr lang="en-US" dirty="0"/>
            <a:t> century medical records beginning in Paris and berlin</a:t>
          </a:r>
        </a:p>
      </dgm:t>
    </dgm:pt>
    <dgm:pt modelId="{E2F39642-2082-4385-8A00-A7AE1E889287}" type="parTrans" cxnId="{6C91F253-FECA-46AA-A6B2-FE777768AA9F}">
      <dgm:prSet/>
      <dgm:spPr/>
      <dgm:t>
        <a:bodyPr/>
        <a:lstStyle/>
        <a:p>
          <a:endParaRPr lang="en-US"/>
        </a:p>
      </dgm:t>
    </dgm:pt>
    <dgm:pt modelId="{13AE5A10-BC54-4B8F-AD1C-76CF56A846A7}" type="sibTrans" cxnId="{6C91F253-FECA-46AA-A6B2-FE777768AA9F}">
      <dgm:prSet/>
      <dgm:spPr/>
      <dgm:t>
        <a:bodyPr/>
        <a:lstStyle/>
        <a:p>
          <a:endParaRPr lang="en-US"/>
        </a:p>
      </dgm:t>
    </dgm:pt>
    <dgm:pt modelId="{08553C90-766A-4470-A8D0-97F70DEF072D}">
      <dgm:prSet phldrT="[Text]"/>
      <dgm:spPr/>
      <dgm:t>
        <a:bodyPr/>
        <a:lstStyle/>
        <a:p>
          <a:r>
            <a:rPr lang="en-US" dirty="0"/>
            <a:t>1972 the </a:t>
          </a:r>
          <a:r>
            <a:rPr lang="en-US" dirty="0" err="1"/>
            <a:t>Regenstreif</a:t>
          </a:r>
          <a:r>
            <a:rPr lang="en-US" dirty="0"/>
            <a:t> Institute developed the first EMR in US</a:t>
          </a:r>
        </a:p>
      </dgm:t>
    </dgm:pt>
    <dgm:pt modelId="{C849927A-FF20-4E7B-97D5-D61E2FBF98CF}" type="parTrans" cxnId="{C282D5C9-9236-4AFD-A8C6-BF454F1BFE99}">
      <dgm:prSet/>
      <dgm:spPr/>
      <dgm:t>
        <a:bodyPr/>
        <a:lstStyle/>
        <a:p>
          <a:endParaRPr lang="en-US"/>
        </a:p>
      </dgm:t>
    </dgm:pt>
    <dgm:pt modelId="{0837DF74-84DF-4BF8-BF54-8F0BD3A915D4}" type="sibTrans" cxnId="{C282D5C9-9236-4AFD-A8C6-BF454F1BFE99}">
      <dgm:prSet/>
      <dgm:spPr/>
      <dgm:t>
        <a:bodyPr/>
        <a:lstStyle/>
        <a:p>
          <a:endParaRPr lang="en-US"/>
        </a:p>
      </dgm:t>
    </dgm:pt>
    <dgm:pt modelId="{83F57E06-5FBF-4643-8C4B-F5E9EE6F8531}">
      <dgm:prSet phldrT="[Text]"/>
      <dgm:spPr/>
      <dgm:t>
        <a:bodyPr/>
        <a:lstStyle/>
        <a:p>
          <a:r>
            <a:rPr lang="en-US" dirty="0"/>
            <a:t>2009 Obama signs the American Recovery and Reinvestment Act AND HITECH Act </a:t>
          </a:r>
        </a:p>
      </dgm:t>
    </dgm:pt>
    <dgm:pt modelId="{CAD36639-D527-452F-AB96-6688F71F6523}" type="parTrans" cxnId="{6E2A2316-16D3-4DC2-B33E-91ADCEF8B43F}">
      <dgm:prSet/>
      <dgm:spPr/>
      <dgm:t>
        <a:bodyPr/>
        <a:lstStyle/>
        <a:p>
          <a:endParaRPr lang="en-US"/>
        </a:p>
      </dgm:t>
    </dgm:pt>
    <dgm:pt modelId="{6BA66948-B869-4BEF-9FA7-CF4C7EAFB36F}" type="sibTrans" cxnId="{6E2A2316-16D3-4DC2-B33E-91ADCEF8B43F}">
      <dgm:prSet/>
      <dgm:spPr/>
      <dgm:t>
        <a:bodyPr/>
        <a:lstStyle/>
        <a:p>
          <a:endParaRPr lang="en-US"/>
        </a:p>
      </dgm:t>
    </dgm:pt>
    <dgm:pt modelId="{EC4F45DC-905E-4680-AA76-201BC7A076A3}">
      <dgm:prSet phldrT="[Text]"/>
      <dgm:spPr/>
      <dgm:t>
        <a:bodyPr/>
        <a:lstStyle/>
        <a:p>
          <a:r>
            <a:rPr lang="en-US" dirty="0"/>
            <a:t>1990s EMRs where seen in academic centers to support claims and billing </a:t>
          </a:r>
        </a:p>
      </dgm:t>
    </dgm:pt>
    <dgm:pt modelId="{A161A50C-FA21-4CB9-9258-FBC7B72BEF8E}" type="parTrans" cxnId="{4A5CDC0A-D6F3-4F29-B8BA-F51E1A150D77}">
      <dgm:prSet/>
      <dgm:spPr/>
      <dgm:t>
        <a:bodyPr/>
        <a:lstStyle/>
        <a:p>
          <a:endParaRPr lang="en-US"/>
        </a:p>
      </dgm:t>
    </dgm:pt>
    <dgm:pt modelId="{E626A8A8-F104-40C4-96F2-7A135F0B9B2B}" type="sibTrans" cxnId="{4A5CDC0A-D6F3-4F29-B8BA-F51E1A150D77}">
      <dgm:prSet/>
      <dgm:spPr/>
      <dgm:t>
        <a:bodyPr/>
        <a:lstStyle/>
        <a:p>
          <a:endParaRPr lang="en-US"/>
        </a:p>
      </dgm:t>
    </dgm:pt>
    <dgm:pt modelId="{651AC0AC-2CA5-4476-875E-B2077925C5B3}">
      <dgm:prSet phldrT="[Text]"/>
      <dgm:spPr/>
      <dgm:t>
        <a:bodyPr/>
        <a:lstStyle/>
        <a:p>
          <a:r>
            <a:rPr lang="en-US" dirty="0"/>
            <a:t>2004 Bush Sr creates office of National Coordinator for HIT to ensure EMRs within 10 years</a:t>
          </a:r>
        </a:p>
      </dgm:t>
    </dgm:pt>
    <dgm:pt modelId="{F3ABFF35-FF87-48A3-A6FC-D2A1754497BB}" type="parTrans" cxnId="{B1FF1FA4-E088-4F3D-97CB-95481261748A}">
      <dgm:prSet/>
      <dgm:spPr/>
      <dgm:t>
        <a:bodyPr/>
        <a:lstStyle/>
        <a:p>
          <a:endParaRPr lang="en-US"/>
        </a:p>
      </dgm:t>
    </dgm:pt>
    <dgm:pt modelId="{D84F6C2D-4D89-4472-BF35-BA85B734FB38}" type="sibTrans" cxnId="{B1FF1FA4-E088-4F3D-97CB-95481261748A}">
      <dgm:prSet/>
      <dgm:spPr/>
      <dgm:t>
        <a:bodyPr/>
        <a:lstStyle/>
        <a:p>
          <a:endParaRPr lang="en-US"/>
        </a:p>
      </dgm:t>
    </dgm:pt>
    <dgm:pt modelId="{96EF89EB-C7BF-4EC1-AA9F-3B4745F58D3B}">
      <dgm:prSet phldrT="[Text]"/>
      <dgm:spPr/>
      <dgm:t>
        <a:bodyPr/>
        <a:lstStyle/>
        <a:p>
          <a:r>
            <a:rPr lang="en-US" dirty="0"/>
            <a:t>2011 Meaning Use Payments from the HITECH Act begin ~36 Billion</a:t>
          </a:r>
        </a:p>
      </dgm:t>
    </dgm:pt>
    <dgm:pt modelId="{166F50E0-A7B2-45C1-A528-24182AD8DB5D}" type="parTrans" cxnId="{EA98B1CD-D738-49DB-BBAF-96791F908C3B}">
      <dgm:prSet/>
      <dgm:spPr/>
      <dgm:t>
        <a:bodyPr/>
        <a:lstStyle/>
        <a:p>
          <a:endParaRPr lang="en-US"/>
        </a:p>
      </dgm:t>
    </dgm:pt>
    <dgm:pt modelId="{88311BDA-E2DC-4CA2-B873-D9392C1C4B74}" type="sibTrans" cxnId="{EA98B1CD-D738-49DB-BBAF-96791F908C3B}">
      <dgm:prSet/>
      <dgm:spPr/>
      <dgm:t>
        <a:bodyPr/>
        <a:lstStyle/>
        <a:p>
          <a:endParaRPr lang="en-US"/>
        </a:p>
      </dgm:t>
    </dgm:pt>
    <dgm:pt modelId="{FC13F06C-620D-4605-A6EB-C55CC4E5F24B}" type="pres">
      <dgm:prSet presAssocID="{8093077B-FFBB-42A0-BB07-44E89332FDAF}" presName="Name0" presStyleCnt="0">
        <dgm:presLayoutVars>
          <dgm:dir/>
          <dgm:resizeHandles val="exact"/>
        </dgm:presLayoutVars>
      </dgm:prSet>
      <dgm:spPr/>
    </dgm:pt>
    <dgm:pt modelId="{306D6B8E-4E0D-463D-98F1-16D849AE14BD}" type="pres">
      <dgm:prSet presAssocID="{8093077B-FFBB-42A0-BB07-44E89332FDAF}" presName="arrow" presStyleLbl="bgShp" presStyleIdx="0" presStyleCnt="1"/>
      <dgm:spPr/>
    </dgm:pt>
    <dgm:pt modelId="{63A0B074-B7FC-4160-9581-C1977DDB7E01}" type="pres">
      <dgm:prSet presAssocID="{8093077B-FFBB-42A0-BB07-44E89332FDAF}" presName="points" presStyleCnt="0"/>
      <dgm:spPr/>
    </dgm:pt>
    <dgm:pt modelId="{C12E8BDA-28BC-4653-8F2A-CD7896747A84}" type="pres">
      <dgm:prSet presAssocID="{EDC31697-BF50-451F-95C5-3284773018E4}" presName="compositeA" presStyleCnt="0"/>
      <dgm:spPr/>
    </dgm:pt>
    <dgm:pt modelId="{86081395-E4D9-4E7B-B56F-3C6A223CE8D8}" type="pres">
      <dgm:prSet presAssocID="{EDC31697-BF50-451F-95C5-3284773018E4}" presName="textA" presStyleLbl="revTx" presStyleIdx="0" presStyleCnt="6">
        <dgm:presLayoutVars>
          <dgm:bulletEnabled val="1"/>
        </dgm:presLayoutVars>
      </dgm:prSet>
      <dgm:spPr/>
    </dgm:pt>
    <dgm:pt modelId="{AFD7A188-C085-45EC-99F4-DDDA7760731A}" type="pres">
      <dgm:prSet presAssocID="{EDC31697-BF50-451F-95C5-3284773018E4}" presName="circleA" presStyleLbl="node1" presStyleIdx="0" presStyleCnt="6"/>
      <dgm:spPr/>
    </dgm:pt>
    <dgm:pt modelId="{2BA03614-7A28-4E58-A817-B61ABB42C71A}" type="pres">
      <dgm:prSet presAssocID="{EDC31697-BF50-451F-95C5-3284773018E4}" presName="spaceA" presStyleCnt="0"/>
      <dgm:spPr/>
    </dgm:pt>
    <dgm:pt modelId="{EBB64C59-B76C-47DC-94E9-21B5009FE975}" type="pres">
      <dgm:prSet presAssocID="{13AE5A10-BC54-4B8F-AD1C-76CF56A846A7}" presName="space" presStyleCnt="0"/>
      <dgm:spPr/>
    </dgm:pt>
    <dgm:pt modelId="{6C4AB01B-79EE-4950-BC78-9A165BBC113C}" type="pres">
      <dgm:prSet presAssocID="{08553C90-766A-4470-A8D0-97F70DEF072D}" presName="compositeB" presStyleCnt="0"/>
      <dgm:spPr/>
    </dgm:pt>
    <dgm:pt modelId="{CFE842D5-DC80-40B0-A784-C70467A52FE2}" type="pres">
      <dgm:prSet presAssocID="{08553C90-766A-4470-A8D0-97F70DEF072D}" presName="textB" presStyleLbl="revTx" presStyleIdx="1" presStyleCnt="6">
        <dgm:presLayoutVars>
          <dgm:bulletEnabled val="1"/>
        </dgm:presLayoutVars>
      </dgm:prSet>
      <dgm:spPr/>
    </dgm:pt>
    <dgm:pt modelId="{169546F6-CB61-4423-A8C2-87980A7DF3F7}" type="pres">
      <dgm:prSet presAssocID="{08553C90-766A-4470-A8D0-97F70DEF072D}" presName="circleB" presStyleLbl="node1" presStyleIdx="1" presStyleCnt="6"/>
      <dgm:spPr/>
    </dgm:pt>
    <dgm:pt modelId="{2C467E6E-9BC2-42E7-9132-4A5A064EBBDE}" type="pres">
      <dgm:prSet presAssocID="{08553C90-766A-4470-A8D0-97F70DEF072D}" presName="spaceB" presStyleCnt="0"/>
      <dgm:spPr/>
    </dgm:pt>
    <dgm:pt modelId="{97E71717-A66D-4A52-8B06-B2B2FB385AAA}" type="pres">
      <dgm:prSet presAssocID="{0837DF74-84DF-4BF8-BF54-8F0BD3A915D4}" presName="space" presStyleCnt="0"/>
      <dgm:spPr/>
    </dgm:pt>
    <dgm:pt modelId="{CF07A749-B2AE-4459-9A93-4C2C185E4639}" type="pres">
      <dgm:prSet presAssocID="{EC4F45DC-905E-4680-AA76-201BC7A076A3}" presName="compositeA" presStyleCnt="0"/>
      <dgm:spPr/>
    </dgm:pt>
    <dgm:pt modelId="{804661DF-AACE-4965-A893-D3BAEF6A436D}" type="pres">
      <dgm:prSet presAssocID="{EC4F45DC-905E-4680-AA76-201BC7A076A3}" presName="textA" presStyleLbl="revTx" presStyleIdx="2" presStyleCnt="6">
        <dgm:presLayoutVars>
          <dgm:bulletEnabled val="1"/>
        </dgm:presLayoutVars>
      </dgm:prSet>
      <dgm:spPr/>
    </dgm:pt>
    <dgm:pt modelId="{09E9A900-99AC-47A6-931C-098BB08E3142}" type="pres">
      <dgm:prSet presAssocID="{EC4F45DC-905E-4680-AA76-201BC7A076A3}" presName="circleA" presStyleLbl="node1" presStyleIdx="2" presStyleCnt="6"/>
      <dgm:spPr/>
    </dgm:pt>
    <dgm:pt modelId="{C0CD0494-CFDD-4E6B-AABC-FC56331E39BA}" type="pres">
      <dgm:prSet presAssocID="{EC4F45DC-905E-4680-AA76-201BC7A076A3}" presName="spaceA" presStyleCnt="0"/>
      <dgm:spPr/>
    </dgm:pt>
    <dgm:pt modelId="{AE1CD8FB-2273-4585-B233-B8A5E1DE9EF9}" type="pres">
      <dgm:prSet presAssocID="{E626A8A8-F104-40C4-96F2-7A135F0B9B2B}" presName="space" presStyleCnt="0"/>
      <dgm:spPr/>
    </dgm:pt>
    <dgm:pt modelId="{F9807362-2707-44A9-8D68-ACD160188CF9}" type="pres">
      <dgm:prSet presAssocID="{651AC0AC-2CA5-4476-875E-B2077925C5B3}" presName="compositeB" presStyleCnt="0"/>
      <dgm:spPr/>
    </dgm:pt>
    <dgm:pt modelId="{48C04842-B071-44A2-B0E9-70024283E46F}" type="pres">
      <dgm:prSet presAssocID="{651AC0AC-2CA5-4476-875E-B2077925C5B3}" presName="textB" presStyleLbl="revTx" presStyleIdx="3" presStyleCnt="6">
        <dgm:presLayoutVars>
          <dgm:bulletEnabled val="1"/>
        </dgm:presLayoutVars>
      </dgm:prSet>
      <dgm:spPr/>
    </dgm:pt>
    <dgm:pt modelId="{7788A1FD-9969-427C-890D-AADBE26CD105}" type="pres">
      <dgm:prSet presAssocID="{651AC0AC-2CA5-4476-875E-B2077925C5B3}" presName="circleB" presStyleLbl="node1" presStyleIdx="3" presStyleCnt="6"/>
      <dgm:spPr/>
    </dgm:pt>
    <dgm:pt modelId="{2886333F-DD2C-41DF-B39D-9F0E0DB3DCE7}" type="pres">
      <dgm:prSet presAssocID="{651AC0AC-2CA5-4476-875E-B2077925C5B3}" presName="spaceB" presStyleCnt="0"/>
      <dgm:spPr/>
    </dgm:pt>
    <dgm:pt modelId="{92A729EC-617C-4D0C-AABE-E053B6C7D696}" type="pres">
      <dgm:prSet presAssocID="{D84F6C2D-4D89-4472-BF35-BA85B734FB38}" presName="space" presStyleCnt="0"/>
      <dgm:spPr/>
    </dgm:pt>
    <dgm:pt modelId="{D99C5016-BB04-4B76-95DA-6B9B37743E89}" type="pres">
      <dgm:prSet presAssocID="{83F57E06-5FBF-4643-8C4B-F5E9EE6F8531}" presName="compositeA" presStyleCnt="0"/>
      <dgm:spPr/>
    </dgm:pt>
    <dgm:pt modelId="{A62758D7-F486-42AD-8DF4-E837DE52591A}" type="pres">
      <dgm:prSet presAssocID="{83F57E06-5FBF-4643-8C4B-F5E9EE6F8531}" presName="textA" presStyleLbl="revTx" presStyleIdx="4" presStyleCnt="6">
        <dgm:presLayoutVars>
          <dgm:bulletEnabled val="1"/>
        </dgm:presLayoutVars>
      </dgm:prSet>
      <dgm:spPr/>
    </dgm:pt>
    <dgm:pt modelId="{80546BB2-884A-435E-932C-1AA38D3ACFF5}" type="pres">
      <dgm:prSet presAssocID="{83F57E06-5FBF-4643-8C4B-F5E9EE6F8531}" presName="circleA" presStyleLbl="node1" presStyleIdx="4" presStyleCnt="6"/>
      <dgm:spPr/>
    </dgm:pt>
    <dgm:pt modelId="{4E7E9262-903E-4975-90F4-1F4A5C6C513C}" type="pres">
      <dgm:prSet presAssocID="{83F57E06-5FBF-4643-8C4B-F5E9EE6F8531}" presName="spaceA" presStyleCnt="0"/>
      <dgm:spPr/>
    </dgm:pt>
    <dgm:pt modelId="{EB57ED6E-49D4-4E94-AD94-6EA18BA17E9A}" type="pres">
      <dgm:prSet presAssocID="{6BA66948-B869-4BEF-9FA7-CF4C7EAFB36F}" presName="space" presStyleCnt="0"/>
      <dgm:spPr/>
    </dgm:pt>
    <dgm:pt modelId="{34D6A402-4E8C-454F-91B6-0370598BE25E}" type="pres">
      <dgm:prSet presAssocID="{96EF89EB-C7BF-4EC1-AA9F-3B4745F58D3B}" presName="compositeB" presStyleCnt="0"/>
      <dgm:spPr/>
    </dgm:pt>
    <dgm:pt modelId="{4690B903-6F74-4BC6-B3C7-9790E7F9D2D6}" type="pres">
      <dgm:prSet presAssocID="{96EF89EB-C7BF-4EC1-AA9F-3B4745F58D3B}" presName="textB" presStyleLbl="revTx" presStyleIdx="5" presStyleCnt="6">
        <dgm:presLayoutVars>
          <dgm:bulletEnabled val="1"/>
        </dgm:presLayoutVars>
      </dgm:prSet>
      <dgm:spPr/>
    </dgm:pt>
    <dgm:pt modelId="{19DA5AC5-D6D4-4C41-A1C1-21D58505DD4E}" type="pres">
      <dgm:prSet presAssocID="{96EF89EB-C7BF-4EC1-AA9F-3B4745F58D3B}" presName="circleB" presStyleLbl="node1" presStyleIdx="5" presStyleCnt="6"/>
      <dgm:spPr/>
    </dgm:pt>
    <dgm:pt modelId="{0FB7F3F5-59E9-476B-BD96-2AAFF3FE0D7F}" type="pres">
      <dgm:prSet presAssocID="{96EF89EB-C7BF-4EC1-AA9F-3B4745F58D3B}" presName="spaceB" presStyleCnt="0"/>
      <dgm:spPr/>
    </dgm:pt>
  </dgm:ptLst>
  <dgm:cxnLst>
    <dgm:cxn modelId="{4A5CDC0A-D6F3-4F29-B8BA-F51E1A150D77}" srcId="{8093077B-FFBB-42A0-BB07-44E89332FDAF}" destId="{EC4F45DC-905E-4680-AA76-201BC7A076A3}" srcOrd="2" destOrd="0" parTransId="{A161A50C-FA21-4CB9-9258-FBC7B72BEF8E}" sibTransId="{E626A8A8-F104-40C4-96F2-7A135F0B9B2B}"/>
    <dgm:cxn modelId="{87A15310-25F6-4B3E-B6FD-4345393129D2}" type="presOf" srcId="{EDC31697-BF50-451F-95C5-3284773018E4}" destId="{86081395-E4D9-4E7B-B56F-3C6A223CE8D8}" srcOrd="0" destOrd="0" presId="urn:microsoft.com/office/officeart/2005/8/layout/hProcess11"/>
    <dgm:cxn modelId="{6E2A2316-16D3-4DC2-B33E-91ADCEF8B43F}" srcId="{8093077B-FFBB-42A0-BB07-44E89332FDAF}" destId="{83F57E06-5FBF-4643-8C4B-F5E9EE6F8531}" srcOrd="4" destOrd="0" parTransId="{CAD36639-D527-452F-AB96-6688F71F6523}" sibTransId="{6BA66948-B869-4BEF-9FA7-CF4C7EAFB36F}"/>
    <dgm:cxn modelId="{16C7F147-45FB-4D9F-9259-FA974C8E65A9}" type="presOf" srcId="{96EF89EB-C7BF-4EC1-AA9F-3B4745F58D3B}" destId="{4690B903-6F74-4BC6-B3C7-9790E7F9D2D6}" srcOrd="0" destOrd="0" presId="urn:microsoft.com/office/officeart/2005/8/layout/hProcess11"/>
    <dgm:cxn modelId="{6C91F253-FECA-46AA-A6B2-FE777768AA9F}" srcId="{8093077B-FFBB-42A0-BB07-44E89332FDAF}" destId="{EDC31697-BF50-451F-95C5-3284773018E4}" srcOrd="0" destOrd="0" parTransId="{E2F39642-2082-4385-8A00-A7AE1E889287}" sibTransId="{13AE5A10-BC54-4B8F-AD1C-76CF56A846A7}"/>
    <dgm:cxn modelId="{CF415C77-EC98-4821-9FC8-31F878523E6F}" type="presOf" srcId="{83F57E06-5FBF-4643-8C4B-F5E9EE6F8531}" destId="{A62758D7-F486-42AD-8DF4-E837DE52591A}" srcOrd="0" destOrd="0" presId="urn:microsoft.com/office/officeart/2005/8/layout/hProcess11"/>
    <dgm:cxn modelId="{BFAC9A7B-ECB6-4B0B-99DE-B3E74454D9C0}" type="presOf" srcId="{651AC0AC-2CA5-4476-875E-B2077925C5B3}" destId="{48C04842-B071-44A2-B0E9-70024283E46F}" srcOrd="0" destOrd="0" presId="urn:microsoft.com/office/officeart/2005/8/layout/hProcess11"/>
    <dgm:cxn modelId="{A57D2F98-1D43-40DC-9067-F2ADA6ECE915}" type="presOf" srcId="{EC4F45DC-905E-4680-AA76-201BC7A076A3}" destId="{804661DF-AACE-4965-A893-D3BAEF6A436D}" srcOrd="0" destOrd="0" presId="urn:microsoft.com/office/officeart/2005/8/layout/hProcess11"/>
    <dgm:cxn modelId="{B1FF1FA4-E088-4F3D-97CB-95481261748A}" srcId="{8093077B-FFBB-42A0-BB07-44E89332FDAF}" destId="{651AC0AC-2CA5-4476-875E-B2077925C5B3}" srcOrd="3" destOrd="0" parTransId="{F3ABFF35-FF87-48A3-A6FC-D2A1754497BB}" sibTransId="{D84F6C2D-4D89-4472-BF35-BA85B734FB38}"/>
    <dgm:cxn modelId="{C282D5C9-9236-4AFD-A8C6-BF454F1BFE99}" srcId="{8093077B-FFBB-42A0-BB07-44E89332FDAF}" destId="{08553C90-766A-4470-A8D0-97F70DEF072D}" srcOrd="1" destOrd="0" parTransId="{C849927A-FF20-4E7B-97D5-D61E2FBF98CF}" sibTransId="{0837DF74-84DF-4BF8-BF54-8F0BD3A915D4}"/>
    <dgm:cxn modelId="{EA6DF7C9-930A-4AB1-BA57-C415C826F389}" type="presOf" srcId="{8093077B-FFBB-42A0-BB07-44E89332FDAF}" destId="{FC13F06C-620D-4605-A6EB-C55CC4E5F24B}" srcOrd="0" destOrd="0" presId="urn:microsoft.com/office/officeart/2005/8/layout/hProcess11"/>
    <dgm:cxn modelId="{EA98B1CD-D738-49DB-BBAF-96791F908C3B}" srcId="{8093077B-FFBB-42A0-BB07-44E89332FDAF}" destId="{96EF89EB-C7BF-4EC1-AA9F-3B4745F58D3B}" srcOrd="5" destOrd="0" parTransId="{166F50E0-A7B2-45C1-A528-24182AD8DB5D}" sibTransId="{88311BDA-E2DC-4CA2-B873-D9392C1C4B74}"/>
    <dgm:cxn modelId="{FB7DF2FF-53C5-4831-BB3E-BE689E0BAD7C}" type="presOf" srcId="{08553C90-766A-4470-A8D0-97F70DEF072D}" destId="{CFE842D5-DC80-40B0-A784-C70467A52FE2}" srcOrd="0" destOrd="0" presId="urn:microsoft.com/office/officeart/2005/8/layout/hProcess11"/>
    <dgm:cxn modelId="{82809FBB-271F-4C91-96E2-0212BF9AB364}" type="presParOf" srcId="{FC13F06C-620D-4605-A6EB-C55CC4E5F24B}" destId="{306D6B8E-4E0D-463D-98F1-16D849AE14BD}" srcOrd="0" destOrd="0" presId="urn:microsoft.com/office/officeart/2005/8/layout/hProcess11"/>
    <dgm:cxn modelId="{485DD743-9D90-402A-B878-42AD81A21486}" type="presParOf" srcId="{FC13F06C-620D-4605-A6EB-C55CC4E5F24B}" destId="{63A0B074-B7FC-4160-9581-C1977DDB7E01}" srcOrd="1" destOrd="0" presId="urn:microsoft.com/office/officeart/2005/8/layout/hProcess11"/>
    <dgm:cxn modelId="{ABBA5294-7B53-42DD-A513-06B03A05CAEC}" type="presParOf" srcId="{63A0B074-B7FC-4160-9581-C1977DDB7E01}" destId="{C12E8BDA-28BC-4653-8F2A-CD7896747A84}" srcOrd="0" destOrd="0" presId="urn:microsoft.com/office/officeart/2005/8/layout/hProcess11"/>
    <dgm:cxn modelId="{9B45F9D7-5E29-4064-9F74-D869B96304D7}" type="presParOf" srcId="{C12E8BDA-28BC-4653-8F2A-CD7896747A84}" destId="{86081395-E4D9-4E7B-B56F-3C6A223CE8D8}" srcOrd="0" destOrd="0" presId="urn:microsoft.com/office/officeart/2005/8/layout/hProcess11"/>
    <dgm:cxn modelId="{C50B6697-20C1-4B87-9E74-4F40DCE6A186}" type="presParOf" srcId="{C12E8BDA-28BC-4653-8F2A-CD7896747A84}" destId="{AFD7A188-C085-45EC-99F4-DDDA7760731A}" srcOrd="1" destOrd="0" presId="urn:microsoft.com/office/officeart/2005/8/layout/hProcess11"/>
    <dgm:cxn modelId="{ABFEFA94-6F7B-4A5A-BBF4-143B4C0D5A3C}" type="presParOf" srcId="{C12E8BDA-28BC-4653-8F2A-CD7896747A84}" destId="{2BA03614-7A28-4E58-A817-B61ABB42C71A}" srcOrd="2" destOrd="0" presId="urn:microsoft.com/office/officeart/2005/8/layout/hProcess11"/>
    <dgm:cxn modelId="{A331428C-C028-423A-ABB0-62627FEE39A4}" type="presParOf" srcId="{63A0B074-B7FC-4160-9581-C1977DDB7E01}" destId="{EBB64C59-B76C-47DC-94E9-21B5009FE975}" srcOrd="1" destOrd="0" presId="urn:microsoft.com/office/officeart/2005/8/layout/hProcess11"/>
    <dgm:cxn modelId="{C98659A6-0FB2-4C25-A7B1-4B192CCFD823}" type="presParOf" srcId="{63A0B074-B7FC-4160-9581-C1977DDB7E01}" destId="{6C4AB01B-79EE-4950-BC78-9A165BBC113C}" srcOrd="2" destOrd="0" presId="urn:microsoft.com/office/officeart/2005/8/layout/hProcess11"/>
    <dgm:cxn modelId="{01D2F94B-CED6-4AD9-9ED1-18E0BBD2ED72}" type="presParOf" srcId="{6C4AB01B-79EE-4950-BC78-9A165BBC113C}" destId="{CFE842D5-DC80-40B0-A784-C70467A52FE2}" srcOrd="0" destOrd="0" presId="urn:microsoft.com/office/officeart/2005/8/layout/hProcess11"/>
    <dgm:cxn modelId="{9ACB5FE5-9B10-4C61-A39D-712CDB8C7028}" type="presParOf" srcId="{6C4AB01B-79EE-4950-BC78-9A165BBC113C}" destId="{169546F6-CB61-4423-A8C2-87980A7DF3F7}" srcOrd="1" destOrd="0" presId="urn:microsoft.com/office/officeart/2005/8/layout/hProcess11"/>
    <dgm:cxn modelId="{A8E239F1-60AD-41E7-8616-1E205FD8BCAE}" type="presParOf" srcId="{6C4AB01B-79EE-4950-BC78-9A165BBC113C}" destId="{2C467E6E-9BC2-42E7-9132-4A5A064EBBDE}" srcOrd="2" destOrd="0" presId="urn:microsoft.com/office/officeart/2005/8/layout/hProcess11"/>
    <dgm:cxn modelId="{5A333159-0E97-4F48-9494-61E4EEDBDE4A}" type="presParOf" srcId="{63A0B074-B7FC-4160-9581-C1977DDB7E01}" destId="{97E71717-A66D-4A52-8B06-B2B2FB385AAA}" srcOrd="3" destOrd="0" presId="urn:microsoft.com/office/officeart/2005/8/layout/hProcess11"/>
    <dgm:cxn modelId="{E6450512-5802-403F-8BBB-4A820F472FCD}" type="presParOf" srcId="{63A0B074-B7FC-4160-9581-C1977DDB7E01}" destId="{CF07A749-B2AE-4459-9A93-4C2C185E4639}" srcOrd="4" destOrd="0" presId="urn:microsoft.com/office/officeart/2005/8/layout/hProcess11"/>
    <dgm:cxn modelId="{EA52334E-9C0B-42EE-BB76-CD4CEB122B15}" type="presParOf" srcId="{CF07A749-B2AE-4459-9A93-4C2C185E4639}" destId="{804661DF-AACE-4965-A893-D3BAEF6A436D}" srcOrd="0" destOrd="0" presId="urn:microsoft.com/office/officeart/2005/8/layout/hProcess11"/>
    <dgm:cxn modelId="{3E7D64CC-B635-4D89-AF10-A3A52C1134C8}" type="presParOf" srcId="{CF07A749-B2AE-4459-9A93-4C2C185E4639}" destId="{09E9A900-99AC-47A6-931C-098BB08E3142}" srcOrd="1" destOrd="0" presId="urn:microsoft.com/office/officeart/2005/8/layout/hProcess11"/>
    <dgm:cxn modelId="{71FE8C33-08E3-47C9-AB92-6303DDF1AEB3}" type="presParOf" srcId="{CF07A749-B2AE-4459-9A93-4C2C185E4639}" destId="{C0CD0494-CFDD-4E6B-AABC-FC56331E39BA}" srcOrd="2" destOrd="0" presId="urn:microsoft.com/office/officeart/2005/8/layout/hProcess11"/>
    <dgm:cxn modelId="{5D7F4FB0-2E81-4268-8EF7-C9D75B8EF5D8}" type="presParOf" srcId="{63A0B074-B7FC-4160-9581-C1977DDB7E01}" destId="{AE1CD8FB-2273-4585-B233-B8A5E1DE9EF9}" srcOrd="5" destOrd="0" presId="urn:microsoft.com/office/officeart/2005/8/layout/hProcess11"/>
    <dgm:cxn modelId="{EEDFEAAC-2703-4960-8CB8-5D52285B8C53}" type="presParOf" srcId="{63A0B074-B7FC-4160-9581-C1977DDB7E01}" destId="{F9807362-2707-44A9-8D68-ACD160188CF9}" srcOrd="6" destOrd="0" presId="urn:microsoft.com/office/officeart/2005/8/layout/hProcess11"/>
    <dgm:cxn modelId="{5DF83A1F-4C69-408A-8471-D13D2AD48089}" type="presParOf" srcId="{F9807362-2707-44A9-8D68-ACD160188CF9}" destId="{48C04842-B071-44A2-B0E9-70024283E46F}" srcOrd="0" destOrd="0" presId="urn:microsoft.com/office/officeart/2005/8/layout/hProcess11"/>
    <dgm:cxn modelId="{7EFB3045-41E3-43AA-B8E0-4EE6332F2F55}" type="presParOf" srcId="{F9807362-2707-44A9-8D68-ACD160188CF9}" destId="{7788A1FD-9969-427C-890D-AADBE26CD105}" srcOrd="1" destOrd="0" presId="urn:microsoft.com/office/officeart/2005/8/layout/hProcess11"/>
    <dgm:cxn modelId="{A39FAFAC-9DAF-4669-A48F-98DECFBE4D8B}" type="presParOf" srcId="{F9807362-2707-44A9-8D68-ACD160188CF9}" destId="{2886333F-DD2C-41DF-B39D-9F0E0DB3DCE7}" srcOrd="2" destOrd="0" presId="urn:microsoft.com/office/officeart/2005/8/layout/hProcess11"/>
    <dgm:cxn modelId="{44C65342-9AC8-463B-BF87-7041564799E2}" type="presParOf" srcId="{63A0B074-B7FC-4160-9581-C1977DDB7E01}" destId="{92A729EC-617C-4D0C-AABE-E053B6C7D696}" srcOrd="7" destOrd="0" presId="urn:microsoft.com/office/officeart/2005/8/layout/hProcess11"/>
    <dgm:cxn modelId="{399B5CFD-ECF0-4DFC-B3B9-11BF3BF54AFA}" type="presParOf" srcId="{63A0B074-B7FC-4160-9581-C1977DDB7E01}" destId="{D99C5016-BB04-4B76-95DA-6B9B37743E89}" srcOrd="8" destOrd="0" presId="urn:microsoft.com/office/officeart/2005/8/layout/hProcess11"/>
    <dgm:cxn modelId="{5541F675-0AB3-460C-89C1-2990956F9ED2}" type="presParOf" srcId="{D99C5016-BB04-4B76-95DA-6B9B37743E89}" destId="{A62758D7-F486-42AD-8DF4-E837DE52591A}" srcOrd="0" destOrd="0" presId="urn:microsoft.com/office/officeart/2005/8/layout/hProcess11"/>
    <dgm:cxn modelId="{2979651A-DB27-436A-BD80-50C33BAA3849}" type="presParOf" srcId="{D99C5016-BB04-4B76-95DA-6B9B37743E89}" destId="{80546BB2-884A-435E-932C-1AA38D3ACFF5}" srcOrd="1" destOrd="0" presId="urn:microsoft.com/office/officeart/2005/8/layout/hProcess11"/>
    <dgm:cxn modelId="{D0CEBDDA-7122-4EB6-8822-E3578FA81CDA}" type="presParOf" srcId="{D99C5016-BB04-4B76-95DA-6B9B37743E89}" destId="{4E7E9262-903E-4975-90F4-1F4A5C6C513C}" srcOrd="2" destOrd="0" presId="urn:microsoft.com/office/officeart/2005/8/layout/hProcess11"/>
    <dgm:cxn modelId="{A911ED6A-2BF7-472A-B313-C11491B21CA3}" type="presParOf" srcId="{63A0B074-B7FC-4160-9581-C1977DDB7E01}" destId="{EB57ED6E-49D4-4E94-AD94-6EA18BA17E9A}" srcOrd="9" destOrd="0" presId="urn:microsoft.com/office/officeart/2005/8/layout/hProcess11"/>
    <dgm:cxn modelId="{817C0F72-8242-47B4-8A7F-84BA088BC0FD}" type="presParOf" srcId="{63A0B074-B7FC-4160-9581-C1977DDB7E01}" destId="{34D6A402-4E8C-454F-91B6-0370598BE25E}" srcOrd="10" destOrd="0" presId="urn:microsoft.com/office/officeart/2005/8/layout/hProcess11"/>
    <dgm:cxn modelId="{27893D48-E882-4C73-A79A-97B017313038}" type="presParOf" srcId="{34D6A402-4E8C-454F-91B6-0370598BE25E}" destId="{4690B903-6F74-4BC6-B3C7-9790E7F9D2D6}" srcOrd="0" destOrd="0" presId="urn:microsoft.com/office/officeart/2005/8/layout/hProcess11"/>
    <dgm:cxn modelId="{54D982EE-02C4-4057-B689-12C6DF19CA26}" type="presParOf" srcId="{34D6A402-4E8C-454F-91B6-0370598BE25E}" destId="{19DA5AC5-D6D4-4C41-A1C1-21D58505DD4E}" srcOrd="1" destOrd="0" presId="urn:microsoft.com/office/officeart/2005/8/layout/hProcess11"/>
    <dgm:cxn modelId="{6CB1C602-F243-47CB-9ACB-8C70C53AD2C1}" type="presParOf" srcId="{34D6A402-4E8C-454F-91B6-0370598BE25E}" destId="{0FB7F3F5-59E9-476B-BD96-2AAFF3FE0D7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3F34D-5237-407D-989F-B9979447EC59}">
      <dsp:nvSpPr>
        <dsp:cNvPr id="0" name=""/>
        <dsp:cNvSpPr/>
      </dsp:nvSpPr>
      <dsp:spPr>
        <a:xfrm>
          <a:off x="0" y="993457"/>
          <a:ext cx="10394950" cy="132460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897C1-90E0-4EE0-91C0-913099CA6766}">
      <dsp:nvSpPr>
        <dsp:cNvPr id="0" name=""/>
        <dsp:cNvSpPr/>
      </dsp:nvSpPr>
      <dsp:spPr>
        <a:xfrm>
          <a:off x="371" y="0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1974 first described</a:t>
          </a:r>
        </a:p>
      </dsp:txBody>
      <dsp:txXfrm>
        <a:off x="371" y="0"/>
        <a:ext cx="1120324" cy="1324609"/>
      </dsp:txXfrm>
    </dsp:sp>
    <dsp:sp modelId="{F29E3C51-305F-4332-A454-FDE61FA8C604}">
      <dsp:nvSpPr>
        <dsp:cNvPr id="0" name=""/>
        <dsp:cNvSpPr/>
      </dsp:nvSpPr>
      <dsp:spPr>
        <a:xfrm>
          <a:off x="394957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6D204-1EFB-477B-8186-159F843BB020}">
      <dsp:nvSpPr>
        <dsp:cNvPr id="0" name=""/>
        <dsp:cNvSpPr/>
      </dsp:nvSpPr>
      <dsp:spPr>
        <a:xfrm>
          <a:off x="1176712" y="1986915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1981 Burnout measured</a:t>
          </a:r>
        </a:p>
      </dsp:txBody>
      <dsp:txXfrm>
        <a:off x="1176712" y="1986915"/>
        <a:ext cx="1120324" cy="1324609"/>
      </dsp:txXfrm>
    </dsp:sp>
    <dsp:sp modelId="{05D53EB6-F41A-40D2-8FCD-C3C2442E853E}">
      <dsp:nvSpPr>
        <dsp:cNvPr id="0" name=""/>
        <dsp:cNvSpPr/>
      </dsp:nvSpPr>
      <dsp:spPr>
        <a:xfrm>
          <a:off x="1571298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0D911-5829-4308-AFFF-84060F153163}">
      <dsp:nvSpPr>
        <dsp:cNvPr id="0" name=""/>
        <dsp:cNvSpPr/>
      </dsp:nvSpPr>
      <dsp:spPr>
        <a:xfrm>
          <a:off x="2353053" y="0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1980-90s HMOs push for throughput</a:t>
          </a:r>
        </a:p>
      </dsp:txBody>
      <dsp:txXfrm>
        <a:off x="2353053" y="0"/>
        <a:ext cx="1120324" cy="1324609"/>
      </dsp:txXfrm>
    </dsp:sp>
    <dsp:sp modelId="{C2976C60-E3EE-4066-BD3C-0119C7E0847E}">
      <dsp:nvSpPr>
        <dsp:cNvPr id="0" name=""/>
        <dsp:cNvSpPr/>
      </dsp:nvSpPr>
      <dsp:spPr>
        <a:xfrm>
          <a:off x="2747639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38FAA-0139-4B03-BBFA-FFE896A10B3B}">
      <dsp:nvSpPr>
        <dsp:cNvPr id="0" name=""/>
        <dsp:cNvSpPr/>
      </dsp:nvSpPr>
      <dsp:spPr>
        <a:xfrm>
          <a:off x="3529394" y="1986915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2009 Meaningful Use adds documentation burden</a:t>
          </a:r>
        </a:p>
      </dsp:txBody>
      <dsp:txXfrm>
        <a:off x="3529394" y="1986915"/>
        <a:ext cx="1120324" cy="1324609"/>
      </dsp:txXfrm>
    </dsp:sp>
    <dsp:sp modelId="{FCED57DF-BCFF-4094-B76A-CF4829EE418A}">
      <dsp:nvSpPr>
        <dsp:cNvPr id="0" name=""/>
        <dsp:cNvSpPr/>
      </dsp:nvSpPr>
      <dsp:spPr>
        <a:xfrm>
          <a:off x="3923980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29A27-0017-42B1-8D33-1CF01FA1CE3C}">
      <dsp:nvSpPr>
        <dsp:cNvPr id="0" name=""/>
        <dsp:cNvSpPr/>
      </dsp:nvSpPr>
      <dsp:spPr>
        <a:xfrm>
          <a:off x="4705735" y="0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2015 Mayo clinic report 54% have at least 1 symptom of burnout. Depression 40%, suicidal thoughts 6%</a:t>
          </a:r>
        </a:p>
      </dsp:txBody>
      <dsp:txXfrm>
        <a:off x="4705735" y="0"/>
        <a:ext cx="1120324" cy="1324609"/>
      </dsp:txXfrm>
    </dsp:sp>
    <dsp:sp modelId="{A54BFB24-23C2-45FA-ABFD-F79677BB1625}">
      <dsp:nvSpPr>
        <dsp:cNvPr id="0" name=""/>
        <dsp:cNvSpPr/>
      </dsp:nvSpPr>
      <dsp:spPr>
        <a:xfrm>
          <a:off x="5100321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F0EA6-A29E-4535-AB3E-1FAEE6ADB045}">
      <dsp:nvSpPr>
        <dsp:cNvPr id="0" name=""/>
        <dsp:cNvSpPr/>
      </dsp:nvSpPr>
      <dsp:spPr>
        <a:xfrm>
          <a:off x="5882076" y="1986915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2018 moral injury identifies gap between care docs want to give vs what they can </a:t>
          </a:r>
        </a:p>
      </dsp:txBody>
      <dsp:txXfrm>
        <a:off x="5882076" y="1986915"/>
        <a:ext cx="1120324" cy="1324609"/>
      </dsp:txXfrm>
    </dsp:sp>
    <dsp:sp modelId="{7999E2C4-CA61-4777-B490-CC9B00B93654}">
      <dsp:nvSpPr>
        <dsp:cNvPr id="0" name=""/>
        <dsp:cNvSpPr/>
      </dsp:nvSpPr>
      <dsp:spPr>
        <a:xfrm>
          <a:off x="6276662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4688F-EBCE-4E70-8590-754B5DEBE008}">
      <dsp:nvSpPr>
        <dsp:cNvPr id="0" name=""/>
        <dsp:cNvSpPr/>
      </dsp:nvSpPr>
      <dsp:spPr>
        <a:xfrm>
          <a:off x="7058417" y="0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2019 WHO recognizes burnout as a medical condition</a:t>
          </a:r>
        </a:p>
      </dsp:txBody>
      <dsp:txXfrm>
        <a:off x="7058417" y="0"/>
        <a:ext cx="1120324" cy="1324609"/>
      </dsp:txXfrm>
    </dsp:sp>
    <dsp:sp modelId="{70ED2EC7-3FF6-4DFB-85E7-0E1D64EC2495}">
      <dsp:nvSpPr>
        <dsp:cNvPr id="0" name=""/>
        <dsp:cNvSpPr/>
      </dsp:nvSpPr>
      <dsp:spPr>
        <a:xfrm>
          <a:off x="7453004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596E0-B165-4B79-B9DD-FAB295AFDF9F}">
      <dsp:nvSpPr>
        <dsp:cNvPr id="0" name=""/>
        <dsp:cNvSpPr/>
      </dsp:nvSpPr>
      <dsp:spPr>
        <a:xfrm>
          <a:off x="8234758" y="1986915"/>
          <a:ext cx="1120324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2020 COVID 19 accelerates burnout </a:t>
          </a:r>
        </a:p>
      </dsp:txBody>
      <dsp:txXfrm>
        <a:off x="8234758" y="1986915"/>
        <a:ext cx="1120324" cy="1324609"/>
      </dsp:txXfrm>
    </dsp:sp>
    <dsp:sp modelId="{8EE16937-0D9B-48C3-8D7F-44B4A66AF1CA}">
      <dsp:nvSpPr>
        <dsp:cNvPr id="0" name=""/>
        <dsp:cNvSpPr/>
      </dsp:nvSpPr>
      <dsp:spPr>
        <a:xfrm>
          <a:off x="8629345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6B8E-4E0D-463D-98F1-16D849AE14BD}">
      <dsp:nvSpPr>
        <dsp:cNvPr id="0" name=""/>
        <dsp:cNvSpPr/>
      </dsp:nvSpPr>
      <dsp:spPr>
        <a:xfrm>
          <a:off x="0" y="993457"/>
          <a:ext cx="10394950" cy="132460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81395-E4D9-4E7B-B56F-3C6A223CE8D8}">
      <dsp:nvSpPr>
        <dsp:cNvPr id="0" name=""/>
        <dsp:cNvSpPr/>
      </dsp:nvSpPr>
      <dsp:spPr>
        <a:xfrm>
          <a:off x="2569" y="0"/>
          <a:ext cx="1496050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Early 19</a:t>
          </a:r>
          <a:r>
            <a:rPr lang="en-US" sz="1200" kern="1200" baseline="30000" dirty="0"/>
            <a:t>th</a:t>
          </a:r>
          <a:r>
            <a:rPr lang="en-US" sz="1200" kern="1200" dirty="0"/>
            <a:t> century medical records beginning in Paris and berlin</a:t>
          </a:r>
        </a:p>
      </dsp:txBody>
      <dsp:txXfrm>
        <a:off x="2569" y="0"/>
        <a:ext cx="1496050" cy="1324609"/>
      </dsp:txXfrm>
    </dsp:sp>
    <dsp:sp modelId="{AFD7A188-C085-45EC-99F4-DDDA7760731A}">
      <dsp:nvSpPr>
        <dsp:cNvPr id="0" name=""/>
        <dsp:cNvSpPr/>
      </dsp:nvSpPr>
      <dsp:spPr>
        <a:xfrm>
          <a:off x="585018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842D5-DC80-40B0-A784-C70467A52FE2}">
      <dsp:nvSpPr>
        <dsp:cNvPr id="0" name=""/>
        <dsp:cNvSpPr/>
      </dsp:nvSpPr>
      <dsp:spPr>
        <a:xfrm>
          <a:off x="1573422" y="1986915"/>
          <a:ext cx="1496050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1972 the </a:t>
          </a:r>
          <a:r>
            <a:rPr lang="en-US" sz="1200" kern="1200" dirty="0" err="1"/>
            <a:t>Regenstreif</a:t>
          </a:r>
          <a:r>
            <a:rPr lang="en-US" sz="1200" kern="1200" dirty="0"/>
            <a:t> Institute developed the first EMR in US</a:t>
          </a:r>
        </a:p>
      </dsp:txBody>
      <dsp:txXfrm>
        <a:off x="1573422" y="1986915"/>
        <a:ext cx="1496050" cy="1324609"/>
      </dsp:txXfrm>
    </dsp:sp>
    <dsp:sp modelId="{169546F6-CB61-4423-A8C2-87980A7DF3F7}">
      <dsp:nvSpPr>
        <dsp:cNvPr id="0" name=""/>
        <dsp:cNvSpPr/>
      </dsp:nvSpPr>
      <dsp:spPr>
        <a:xfrm>
          <a:off x="2155871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661DF-AACE-4965-A893-D3BAEF6A436D}">
      <dsp:nvSpPr>
        <dsp:cNvPr id="0" name=""/>
        <dsp:cNvSpPr/>
      </dsp:nvSpPr>
      <dsp:spPr>
        <a:xfrm>
          <a:off x="3144275" y="0"/>
          <a:ext cx="1496050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1990s EMRs where seen in academic centers to support claims and billing </a:t>
          </a:r>
        </a:p>
      </dsp:txBody>
      <dsp:txXfrm>
        <a:off x="3144275" y="0"/>
        <a:ext cx="1496050" cy="1324609"/>
      </dsp:txXfrm>
    </dsp:sp>
    <dsp:sp modelId="{09E9A900-99AC-47A6-931C-098BB08E3142}">
      <dsp:nvSpPr>
        <dsp:cNvPr id="0" name=""/>
        <dsp:cNvSpPr/>
      </dsp:nvSpPr>
      <dsp:spPr>
        <a:xfrm>
          <a:off x="3726724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04842-B071-44A2-B0E9-70024283E46F}">
      <dsp:nvSpPr>
        <dsp:cNvPr id="0" name=""/>
        <dsp:cNvSpPr/>
      </dsp:nvSpPr>
      <dsp:spPr>
        <a:xfrm>
          <a:off x="4715128" y="1986915"/>
          <a:ext cx="1496050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2004 Bush Sr creates office of National Coordinator for HIT to ensure EMRs within 10 years</a:t>
          </a:r>
        </a:p>
      </dsp:txBody>
      <dsp:txXfrm>
        <a:off x="4715128" y="1986915"/>
        <a:ext cx="1496050" cy="1324609"/>
      </dsp:txXfrm>
    </dsp:sp>
    <dsp:sp modelId="{7788A1FD-9969-427C-890D-AADBE26CD105}">
      <dsp:nvSpPr>
        <dsp:cNvPr id="0" name=""/>
        <dsp:cNvSpPr/>
      </dsp:nvSpPr>
      <dsp:spPr>
        <a:xfrm>
          <a:off x="5297577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758D7-F486-42AD-8DF4-E837DE52591A}">
      <dsp:nvSpPr>
        <dsp:cNvPr id="0" name=""/>
        <dsp:cNvSpPr/>
      </dsp:nvSpPr>
      <dsp:spPr>
        <a:xfrm>
          <a:off x="6285981" y="0"/>
          <a:ext cx="1496050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2009 Obama signs the American Recovery and Reinvestment Act AND HITECH Act </a:t>
          </a:r>
        </a:p>
      </dsp:txBody>
      <dsp:txXfrm>
        <a:off x="6285981" y="0"/>
        <a:ext cx="1496050" cy="1324609"/>
      </dsp:txXfrm>
    </dsp:sp>
    <dsp:sp modelId="{80546BB2-884A-435E-932C-1AA38D3ACFF5}">
      <dsp:nvSpPr>
        <dsp:cNvPr id="0" name=""/>
        <dsp:cNvSpPr/>
      </dsp:nvSpPr>
      <dsp:spPr>
        <a:xfrm>
          <a:off x="6868430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0B903-6F74-4BC6-B3C7-9790E7F9D2D6}">
      <dsp:nvSpPr>
        <dsp:cNvPr id="0" name=""/>
        <dsp:cNvSpPr/>
      </dsp:nvSpPr>
      <dsp:spPr>
        <a:xfrm>
          <a:off x="7856834" y="1986915"/>
          <a:ext cx="1496050" cy="132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2011 Meaning Use Payments from the HITECH Act begin ~36 Billion</a:t>
          </a:r>
        </a:p>
      </dsp:txBody>
      <dsp:txXfrm>
        <a:off x="7856834" y="1986915"/>
        <a:ext cx="1496050" cy="1324609"/>
      </dsp:txXfrm>
    </dsp:sp>
    <dsp:sp modelId="{19DA5AC5-D6D4-4C41-A1C1-21D58505DD4E}">
      <dsp:nvSpPr>
        <dsp:cNvPr id="0" name=""/>
        <dsp:cNvSpPr/>
      </dsp:nvSpPr>
      <dsp:spPr>
        <a:xfrm>
          <a:off x="8439283" y="1490186"/>
          <a:ext cx="331152" cy="33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0A5CF-4151-4A0F-A8A1-FC982F19778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3744-5F18-49B0-8ACC-BCF83771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4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BURNOUT: “malaise, fatigue, frustration, cynicism, and inefficacy”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B3744-5F18-49B0-8ACC-BCF83771A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3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223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672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1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937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416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554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5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7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68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2EF78E3-FDA3-4D28-AAA2-0B81F349A39D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6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AAED-1D0B-42BB-B770-BFD04F56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827" y="785365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DIDN’T Sign up for this!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5959A-4EE7-4A84-ACCF-59DF048C0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31205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A story of burnout and the use of AI to bring doctors back to the bedside.  </a:t>
            </a:r>
          </a:p>
        </p:txBody>
      </p:sp>
    </p:spTree>
    <p:extLst>
      <p:ext uri="{BB962C8B-B14F-4D97-AF65-F5344CB8AC3E}">
        <p14:creationId xmlns:p14="http://schemas.microsoft.com/office/powerpoint/2010/main" val="192995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80"/>
    </mc:Choice>
    <mc:Fallback>
      <p:transition spd="slow" advTm="188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F5E8-D85A-4148-8827-9D53B6B4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of SUKI &amp; NUANCE DAX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F34959-1223-4AF8-87FF-0F93F10EBD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93" y="1773237"/>
            <a:ext cx="5187283" cy="331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985AA-1536-4797-9F76-83DCD9AFE346}"/>
              </a:ext>
            </a:extLst>
          </p:cNvPr>
          <p:cNvSpPr txBox="1"/>
          <p:nvPr/>
        </p:nvSpPr>
        <p:spPr>
          <a:xfrm>
            <a:off x="6029864" y="1773237"/>
            <a:ext cx="51872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years of 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the EMR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Companies: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SUKI: Start up company willing to provide free trial and integration. Product $400/provider/month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DAX: Microsoft market leader with rigid contracting. No trial.  Product $1600/provider/month</a:t>
            </a:r>
          </a:p>
        </p:txBody>
      </p:sp>
    </p:spTree>
    <p:extLst>
      <p:ext uri="{BB962C8B-B14F-4D97-AF65-F5344CB8AC3E}">
        <p14:creationId xmlns:p14="http://schemas.microsoft.com/office/powerpoint/2010/main" val="99284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"/>
    </mc:Choice>
    <mc:Fallback>
      <p:transition spd="slow" advTm="25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001E-6737-4776-9BA9-23FB9A59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SUKI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C8710-E8C5-468E-9D41-A722D029DB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2A9CE-F3F2-4600-B7EF-E73FB3AF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44" y="2355011"/>
            <a:ext cx="10084712" cy="2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"/>
    </mc:Choice>
    <mc:Fallback>
      <p:transition spd="slow" advTm="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CB39-77E2-42FE-A032-C28D7BCC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trial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C100-E4BD-4B57-B0E0-B16E5D1D05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Would you recommend the ambient scribe technology you tested to a friend or colleague?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disappointed would you be if you no longer had access to ambient scribe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was your primary means of documenting clinical encounters prior to utilizing ambient scribe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has ambient scribe technology impacted the quality of your notes?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you satisfied with the documentation turnaround time provided by ambient scribe technology?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 your use of ambient scribe technology impacted the overall quality of patient experience?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Would you pay for this technology out of your own salary?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11705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"/>
    </mc:Choice>
    <mc:Fallback>
      <p:transition spd="slow" advTm="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E7E0-719B-463B-8DEA-20CB3073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Suki Survey SAYS!!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19ECF-A76B-458D-B1B5-61DF2B2F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GOOD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34BC8-23E9-4FCC-9AC9-6027D99A53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8/12 would be disappointed if the app was turned off. </a:t>
            </a:r>
          </a:p>
          <a:p>
            <a:pPr lvl="0"/>
            <a:r>
              <a:rPr lang="en-US" dirty="0"/>
              <a:t>50% felt the technology made their notes worse. 50% felt note quality was at LEAST the same if not better </a:t>
            </a:r>
          </a:p>
          <a:p>
            <a:pPr lvl="0"/>
            <a:r>
              <a:rPr lang="en-US" dirty="0"/>
              <a:t>75% were happy with the turn around time of the note. </a:t>
            </a:r>
          </a:p>
          <a:p>
            <a:pPr lvl="0"/>
            <a:r>
              <a:rPr lang="en-US" dirty="0"/>
              <a:t>6/10 people felt they spent LESS time documenting. </a:t>
            </a:r>
          </a:p>
          <a:p>
            <a:pPr lvl="0"/>
            <a:r>
              <a:rPr lang="en-US" dirty="0"/>
              <a:t>7/12 people felt they spent LESS time interacting with the computer while in the exam room. </a:t>
            </a:r>
          </a:p>
          <a:p>
            <a:pPr lvl="0"/>
            <a:r>
              <a:rPr lang="en-US" dirty="0"/>
              <a:t>7/12 felt LESS cognitive burden of documentation </a:t>
            </a:r>
          </a:p>
          <a:p>
            <a:r>
              <a:rPr lang="en-US" dirty="0"/>
              <a:t>84% felt the overall quality of patient experience was the same or Better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2C720-9F82-4655-AF83-0DB657234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Bad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4D275-E047-4F1C-8A74-3ED69DA3B8A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The technology was </a:t>
            </a:r>
            <a:r>
              <a:rPr lang="en-US" dirty="0">
                <a:solidFill>
                  <a:srgbClr val="FF0000"/>
                </a:solidFill>
              </a:rPr>
              <a:t>UNABLE</a:t>
            </a:r>
            <a:r>
              <a:rPr lang="en-US" dirty="0"/>
              <a:t> to show benefits in the following: </a:t>
            </a:r>
          </a:p>
          <a:p>
            <a:pPr lvl="1"/>
            <a:r>
              <a:rPr lang="en-US" dirty="0"/>
              <a:t>Better work/life balance. </a:t>
            </a:r>
          </a:p>
          <a:p>
            <a:pPr lvl="1"/>
            <a:r>
              <a:rPr lang="en-US" dirty="0"/>
              <a:t>Reduce burnout or fatigue. </a:t>
            </a:r>
          </a:p>
          <a:p>
            <a:pPr lvl="1"/>
            <a:r>
              <a:rPr lang="en-US" dirty="0"/>
              <a:t>Higher Job Satisfaction. </a:t>
            </a:r>
          </a:p>
          <a:p>
            <a:pPr lvl="1"/>
            <a:r>
              <a:rPr lang="en-US" dirty="0"/>
              <a:t>Less likely to leave the organization. </a:t>
            </a:r>
          </a:p>
          <a:p>
            <a:pPr lvl="1"/>
            <a:r>
              <a:rPr lang="en-US" dirty="0"/>
              <a:t>Ability to see more patients. </a:t>
            </a:r>
          </a:p>
          <a:p>
            <a:pPr lvl="0"/>
            <a:r>
              <a:rPr lang="en-US" dirty="0"/>
              <a:t>75% (9/12) would NOT pay for this technology with their own salary.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7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"/>
    </mc:Choice>
    <mc:Fallback>
      <p:transition spd="slow" advTm="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CF6A-6093-4522-8717-0C3753D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DAX Trial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E2A78-AC9F-4764-AE1D-3B872B470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“I cant live without this” – Vivica</a:t>
            </a:r>
          </a:p>
          <a:p>
            <a:r>
              <a:rPr lang="en-US" dirty="0"/>
              <a:t>Improvements in Note turn around time, decreased burnout symptoms. </a:t>
            </a:r>
          </a:p>
          <a:p>
            <a:r>
              <a:rPr lang="en-US" dirty="0"/>
              <a:t>Willingness to see more patients </a:t>
            </a:r>
          </a:p>
          <a:p>
            <a:r>
              <a:rPr lang="en-US" dirty="0"/>
              <a:t>Unfortunately this technology is cost prohibitive for general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1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"/>
    </mc:Choice>
    <mc:Fallback>
      <p:transition spd="slow" advTm="4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9D1F-0BEB-42C3-AA27-B67C0FFA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Steps: Cast a wider 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5BAE0D-4E6E-44C4-8A7E-D2D713E848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214399"/>
            <a:ext cx="5087938" cy="30102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A12F7-17CD-4C79-A392-1D2B01CF0F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 out to more companies and do Sim center testing: </a:t>
            </a:r>
          </a:p>
          <a:p>
            <a:pPr lvl="1"/>
            <a:r>
              <a:rPr lang="en-US" dirty="0"/>
              <a:t>3m </a:t>
            </a:r>
          </a:p>
          <a:p>
            <a:pPr lvl="1"/>
            <a:r>
              <a:rPr lang="en-US" dirty="0"/>
              <a:t>Abridge </a:t>
            </a:r>
          </a:p>
          <a:p>
            <a:pPr lvl="1"/>
            <a:r>
              <a:rPr lang="en-US" dirty="0"/>
              <a:t>Ambience health </a:t>
            </a:r>
          </a:p>
          <a:p>
            <a:pPr lvl="1"/>
            <a:r>
              <a:rPr lang="en-US" dirty="0" err="1"/>
              <a:t>Augmedix</a:t>
            </a:r>
            <a:endParaRPr lang="en-US" dirty="0"/>
          </a:p>
          <a:p>
            <a:pPr lvl="1"/>
            <a:r>
              <a:rPr lang="en-US" dirty="0" err="1"/>
              <a:t>Nabla</a:t>
            </a:r>
            <a:endParaRPr lang="en-US" dirty="0"/>
          </a:p>
          <a:p>
            <a:pPr lvl="1"/>
            <a:r>
              <a:rPr lang="en-US" dirty="0"/>
              <a:t>Oracle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6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"/>
    </mc:Choice>
    <mc:Fallback>
      <p:transition spd="slow" advTm="5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108B09-EC8C-4009-BAD4-8055E248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9470FF-0A0A-4A88-826C-D91562E373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67688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6"/>
    </mc:Choice>
    <mc:Fallback>
      <p:transition spd="slow" advTm="30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10E6-A687-43C8-8F4A-AD68FFFF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VIVICA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6D413C-E056-48B7-AADC-3AD5E9161F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8044" y="2074701"/>
            <a:ext cx="2316305" cy="331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966B5-C602-483E-A7E0-4A9110A76B83}"/>
              </a:ext>
            </a:extLst>
          </p:cNvPr>
          <p:cNvSpPr txBox="1"/>
          <p:nvPr/>
        </p:nvSpPr>
        <p:spPr>
          <a:xfrm>
            <a:off x="3997078" y="1686438"/>
            <a:ext cx="75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58 years old family medicine 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Married with 2 kids in high school.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4787C-31CA-480D-ABFA-15C15FAB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52" y="2332769"/>
            <a:ext cx="8198297" cy="2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63"/>
    </mc:Choice>
    <mc:Fallback>
      <p:transition spd="slow" advTm="712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C0BF8D-9483-4E18-BDFE-DA36C77FBD91}"/>
              </a:ext>
            </a:extLst>
          </p:cNvPr>
          <p:cNvSpPr/>
          <p:nvPr/>
        </p:nvSpPr>
        <p:spPr>
          <a:xfrm rot="19904939">
            <a:off x="255342" y="685800"/>
            <a:ext cx="248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malaise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099B9-1CBF-4ADD-BAD7-B097B2EB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Burnout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C21EEF-C2B7-4FDC-8462-E5904852F92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742411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C7442F2-D573-4607-A886-CB4F02E8EE3A}"/>
              </a:ext>
            </a:extLst>
          </p:cNvPr>
          <p:cNvSpPr/>
          <p:nvPr/>
        </p:nvSpPr>
        <p:spPr>
          <a:xfrm rot="1908213">
            <a:off x="9146837" y="606887"/>
            <a:ext cx="228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Fatigue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13044-B880-401B-93B4-F0BBAAE909E0}"/>
              </a:ext>
            </a:extLst>
          </p:cNvPr>
          <p:cNvSpPr/>
          <p:nvPr/>
        </p:nvSpPr>
        <p:spPr>
          <a:xfrm>
            <a:off x="642347" y="4677930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Frustration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3D9B8-779C-4439-8AB1-E228AA7242AA}"/>
              </a:ext>
            </a:extLst>
          </p:cNvPr>
          <p:cNvSpPr/>
          <p:nvPr/>
        </p:nvSpPr>
        <p:spPr>
          <a:xfrm>
            <a:off x="4682792" y="4782705"/>
            <a:ext cx="2826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Cynicism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76E6D-7212-49C0-93D3-8859E87D1138}"/>
              </a:ext>
            </a:extLst>
          </p:cNvPr>
          <p:cNvSpPr/>
          <p:nvPr/>
        </p:nvSpPr>
        <p:spPr>
          <a:xfrm>
            <a:off x="8195693" y="4677930"/>
            <a:ext cx="3039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Inefficacy</a:t>
            </a: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Graphic 11" descr="Fire">
            <a:extLst>
              <a:ext uri="{FF2B5EF4-FFF2-40B4-BE49-F238E27FC236}">
                <a16:creationId xmlns:a16="http://schemas.microsoft.com/office/drawing/2014/main" id="{B816F4DE-5AAB-4286-9AF9-BE288B46F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503" y="5555093"/>
            <a:ext cx="820593" cy="820593"/>
          </a:xfrm>
          <a:prstGeom prst="rect">
            <a:avLst/>
          </a:prstGeom>
        </p:spPr>
      </p:pic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51139181-DA8B-4BD3-A106-8B9D4661B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9692" y="5567497"/>
            <a:ext cx="820593" cy="820593"/>
          </a:xfrm>
          <a:prstGeom prst="rect">
            <a:avLst/>
          </a:prstGeom>
        </p:spPr>
      </p:pic>
      <p:pic>
        <p:nvPicPr>
          <p:cNvPr id="14" name="Graphic 13" descr="Fire">
            <a:extLst>
              <a:ext uri="{FF2B5EF4-FFF2-40B4-BE49-F238E27FC236}">
                <a16:creationId xmlns:a16="http://schemas.microsoft.com/office/drawing/2014/main" id="{1CE98804-6AC4-4901-925A-FF707F19F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0945" y="5557972"/>
            <a:ext cx="820593" cy="820593"/>
          </a:xfrm>
          <a:prstGeom prst="rect">
            <a:avLst/>
          </a:prstGeom>
        </p:spPr>
      </p:pic>
      <p:pic>
        <p:nvPicPr>
          <p:cNvPr id="15" name="Graphic 14" descr="Fire">
            <a:extLst>
              <a:ext uri="{FF2B5EF4-FFF2-40B4-BE49-F238E27FC236}">
                <a16:creationId xmlns:a16="http://schemas.microsoft.com/office/drawing/2014/main" id="{F7A90CED-4F1B-472C-A7E8-31D98198C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9468" y="5555092"/>
            <a:ext cx="820593" cy="820593"/>
          </a:xfrm>
          <a:prstGeom prst="rect">
            <a:avLst/>
          </a:prstGeom>
        </p:spPr>
      </p:pic>
      <p:pic>
        <p:nvPicPr>
          <p:cNvPr id="16" name="Graphic 15" descr="Fire">
            <a:extLst>
              <a:ext uri="{FF2B5EF4-FFF2-40B4-BE49-F238E27FC236}">
                <a16:creationId xmlns:a16="http://schemas.microsoft.com/office/drawing/2014/main" id="{DC02D01E-57C2-4F6E-9A43-278E30655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3635" y="5567496"/>
            <a:ext cx="820593" cy="820593"/>
          </a:xfrm>
          <a:prstGeom prst="rect">
            <a:avLst/>
          </a:prstGeom>
        </p:spPr>
      </p:pic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3A8009B7-2FDC-4DAE-876C-788D25663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8066" y="5583810"/>
            <a:ext cx="820593" cy="820593"/>
          </a:xfrm>
          <a:prstGeom prst="rect">
            <a:avLst/>
          </a:prstGeom>
        </p:spPr>
      </p:pic>
      <p:pic>
        <p:nvPicPr>
          <p:cNvPr id="18" name="Graphic 17" descr="Fire">
            <a:extLst>
              <a:ext uri="{FF2B5EF4-FFF2-40B4-BE49-F238E27FC236}">
                <a16:creationId xmlns:a16="http://schemas.microsoft.com/office/drawing/2014/main" id="{B8A2B7AE-6E09-4C50-B183-71E9DCC0A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2497" y="5593335"/>
            <a:ext cx="820593" cy="820593"/>
          </a:xfrm>
          <a:prstGeom prst="rect">
            <a:avLst/>
          </a:prstGeom>
        </p:spPr>
      </p:pic>
      <p:pic>
        <p:nvPicPr>
          <p:cNvPr id="20" name="Graphic 19" descr="Fire">
            <a:extLst>
              <a:ext uri="{FF2B5EF4-FFF2-40B4-BE49-F238E27FC236}">
                <a16:creationId xmlns:a16="http://schemas.microsoft.com/office/drawing/2014/main" id="{4C0AE5E0-4262-4904-9DBA-DCF16E947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0078" y="5601260"/>
            <a:ext cx="820593" cy="820593"/>
          </a:xfrm>
          <a:prstGeom prst="rect">
            <a:avLst/>
          </a:prstGeom>
        </p:spPr>
      </p:pic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BE341209-931F-4BA3-B5E6-3080832F6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1245" y="5567495"/>
            <a:ext cx="820593" cy="820593"/>
          </a:xfrm>
          <a:prstGeom prst="rect">
            <a:avLst/>
          </a:prstGeom>
        </p:spPr>
      </p:pic>
      <p:pic>
        <p:nvPicPr>
          <p:cNvPr id="22" name="Graphic 21" descr="Fire">
            <a:extLst>
              <a:ext uri="{FF2B5EF4-FFF2-40B4-BE49-F238E27FC236}">
                <a16:creationId xmlns:a16="http://schemas.microsoft.com/office/drawing/2014/main" id="{3D3CE6B3-2AAA-444A-A273-13BB60690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5578" y="5567495"/>
            <a:ext cx="820593" cy="820593"/>
          </a:xfrm>
          <a:prstGeom prst="rect">
            <a:avLst/>
          </a:prstGeom>
        </p:spPr>
      </p:pic>
      <p:pic>
        <p:nvPicPr>
          <p:cNvPr id="23" name="Graphic 22" descr="Fire">
            <a:extLst>
              <a:ext uri="{FF2B5EF4-FFF2-40B4-BE49-F238E27FC236}">
                <a16:creationId xmlns:a16="http://schemas.microsoft.com/office/drawing/2014/main" id="{5B264133-ACDD-4C1F-B252-E968332B2E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46691" y="5567495"/>
            <a:ext cx="820593" cy="8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89"/>
    </mc:Choice>
    <mc:Fallback>
      <p:transition spd="slow" advTm="592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A520-50E3-4B8B-A588-0239F96C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is killing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4BB1-DB8C-4785-A31E-1E545DDE5F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~ 300 - 400 physicians die by suicide annually</a:t>
            </a:r>
          </a:p>
          <a:p>
            <a:r>
              <a:rPr lang="en-US" dirty="0"/>
              <a:t>Suicide deaths are 250 - 400% higher among female physicians when compared to females in other professions</a:t>
            </a:r>
          </a:p>
          <a:p>
            <a:r>
              <a:rPr lang="en-US" dirty="0"/>
              <a:t>Male doctors have suicide rates as much as 40% higher than the general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56"/>
    </mc:Choice>
    <mc:Fallback>
      <p:transition spd="slow" advTm="243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7864-7547-4728-8E14-52CF6843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Rise of EMRs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5EE1D0-0D18-4771-8877-59E2377F33E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723378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94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44"/>
    </mc:Choice>
    <mc:Fallback>
      <p:transition spd="slow" advTm="853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1FBB-535D-4B44-8652-667465D6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the Shift?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B48E-8710-40B5-BE60-E5857370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0942F-97F6-4B39-996B-940454B366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Pros: </a:t>
            </a:r>
          </a:p>
          <a:p>
            <a:pPr>
              <a:buFontTx/>
              <a:buChar char="-"/>
            </a:pPr>
            <a:r>
              <a:rPr lang="en-US" dirty="0"/>
              <a:t>True simple narrative of provider thoughts</a:t>
            </a:r>
          </a:p>
          <a:p>
            <a:pPr>
              <a:buFontTx/>
              <a:buChar char="-"/>
            </a:pPr>
            <a:r>
              <a:rPr lang="en-US" dirty="0"/>
              <a:t>No data entry. </a:t>
            </a:r>
          </a:p>
          <a:p>
            <a:pPr marL="0" indent="0">
              <a:buNone/>
            </a:pPr>
            <a:r>
              <a:rPr lang="en-US" dirty="0"/>
              <a:t>CONS: </a:t>
            </a:r>
          </a:p>
          <a:p>
            <a:pPr>
              <a:buFontTx/>
              <a:buChar char="-"/>
            </a:pPr>
            <a:r>
              <a:rPr lang="en-US" dirty="0"/>
              <a:t>Data retrieval difficult. </a:t>
            </a:r>
          </a:p>
          <a:p>
            <a:pPr>
              <a:buFontTx/>
              <a:buChar char="-"/>
            </a:pPr>
            <a:r>
              <a:rPr lang="en-US" dirty="0"/>
              <a:t>Storage of paper FOR YEARS is expensive. </a:t>
            </a:r>
          </a:p>
          <a:p>
            <a:pPr>
              <a:buFontTx/>
              <a:buChar char="-"/>
            </a:pPr>
            <a:r>
              <a:rPr lang="en-US" dirty="0"/>
              <a:t>Lack of easy data retrieval led to repeat testing.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446C1-7CFB-407F-BA3F-28C2B2F2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Electronic Medical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8EBC3-AF67-4CDF-BF6A-C37C3DFE09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Pros: </a:t>
            </a:r>
          </a:p>
          <a:p>
            <a:pPr>
              <a:buFontTx/>
              <a:buChar char="-"/>
            </a:pPr>
            <a:r>
              <a:rPr lang="en-US" dirty="0"/>
              <a:t>Data accessibility</a:t>
            </a:r>
          </a:p>
          <a:p>
            <a:pPr>
              <a:buFontTx/>
              <a:buChar char="-"/>
            </a:pPr>
            <a:r>
              <a:rPr lang="en-US" dirty="0"/>
              <a:t>Data transmissibility </a:t>
            </a:r>
          </a:p>
          <a:p>
            <a:pPr>
              <a:buFontTx/>
              <a:buChar char="-"/>
            </a:pPr>
            <a:r>
              <a:rPr lang="en-US" dirty="0"/>
              <a:t>Data mine ability for quality and billing. </a:t>
            </a:r>
          </a:p>
          <a:p>
            <a:pPr marL="0" indent="0">
              <a:buNone/>
            </a:pPr>
            <a:r>
              <a:rPr lang="en-US" dirty="0"/>
              <a:t>CONS: </a:t>
            </a:r>
          </a:p>
          <a:p>
            <a:pPr>
              <a:buFontTx/>
              <a:buChar char="-"/>
            </a:pPr>
            <a:r>
              <a:rPr lang="en-US" dirty="0"/>
              <a:t>Someone has to enter the data </a:t>
            </a:r>
          </a:p>
          <a:p>
            <a:pPr>
              <a:buFontTx/>
              <a:buChar char="-"/>
            </a:pPr>
            <a:r>
              <a:rPr lang="en-US" dirty="0"/>
              <a:t>Lack of national standards for data between different EMRs transmissibility </a:t>
            </a:r>
          </a:p>
        </p:txBody>
      </p:sp>
    </p:spTree>
    <p:extLst>
      <p:ext uri="{BB962C8B-B14F-4D97-AF65-F5344CB8AC3E}">
        <p14:creationId xmlns:p14="http://schemas.microsoft.com/office/powerpoint/2010/main" val="105349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53"/>
    </mc:Choice>
    <mc:Fallback>
      <p:transition spd="slow" advTm="641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CCA0-E59E-445B-ABA8-7EBB0571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From Healer to data entry clerk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73C1-ECE7-44AB-A238-B2C7168F36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International Classification of Diseases (ICD) started in the 19</a:t>
            </a:r>
            <a:r>
              <a:rPr lang="en-US" baseline="30000" dirty="0"/>
              <a:t>th</a:t>
            </a:r>
            <a:r>
              <a:rPr lang="en-US" dirty="0"/>
              <a:t> century to help codify disease</a:t>
            </a:r>
          </a:p>
          <a:p>
            <a:r>
              <a:rPr lang="en-US" dirty="0"/>
              <a:t>ICD-10 coding system (2015)  represented a significant milestone in healthcare documentation and billing practices. </a:t>
            </a:r>
          </a:p>
          <a:p>
            <a:pPr lvl="1"/>
            <a:r>
              <a:rPr lang="en-US" dirty="0"/>
              <a:t>ICD-10 includes 68,000 codes, allowing for a much more detailed representation of medical diagnoses and procedures. </a:t>
            </a:r>
          </a:p>
          <a:p>
            <a:r>
              <a:rPr lang="en-US" dirty="0"/>
              <a:t>ICD-10 brought increased specificity and complexity in healthcare documentation and billing. </a:t>
            </a:r>
          </a:p>
          <a:p>
            <a:r>
              <a:rPr lang="en-US" dirty="0"/>
              <a:t>While offering benefits in terms of enhanced data accuracy and clinical decision-making</a:t>
            </a:r>
          </a:p>
          <a:p>
            <a:r>
              <a:rPr lang="en-US" dirty="0"/>
              <a:t>ICD-10 has necessitated adjustments in physician documentation practices to meet coding requirements and ensure compliance with billing regulations.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9033A-FA7F-4891-B149-6F1FEA56A732}"/>
              </a:ext>
            </a:extLst>
          </p:cNvPr>
          <p:cNvSpPr txBox="1"/>
          <p:nvPr/>
        </p:nvSpPr>
        <p:spPr>
          <a:xfrm>
            <a:off x="3648456" y="5769864"/>
            <a:ext cx="4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ITS COMPLEX</a:t>
            </a:r>
          </a:p>
        </p:txBody>
      </p:sp>
    </p:spTree>
    <p:extLst>
      <p:ext uri="{BB962C8B-B14F-4D97-AF65-F5344CB8AC3E}">
        <p14:creationId xmlns:p14="http://schemas.microsoft.com/office/powerpoint/2010/main" val="176962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35"/>
    </mc:Choice>
    <mc:Fallback>
      <p:transition spd="slow" advTm="1121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740D-5C01-43AC-A7F9-41795B3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Docs spend 26.6% of their day documenting and 27.5% Talking with patients- The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D2F7-9C8C-4C36-B8FA-0FFC29AA3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0147" y="2542757"/>
            <a:ext cx="10394707" cy="331118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Past medical conditions </a:t>
            </a:r>
          </a:p>
          <a:p>
            <a:pPr lvl="1"/>
            <a:r>
              <a:rPr lang="en-US" dirty="0"/>
              <a:t>Medications</a:t>
            </a:r>
          </a:p>
          <a:p>
            <a:pPr lvl="1"/>
            <a:r>
              <a:rPr lang="en-US" dirty="0"/>
              <a:t>Allergies</a:t>
            </a:r>
          </a:p>
          <a:p>
            <a:pPr lvl="1"/>
            <a:r>
              <a:rPr lang="en-US" dirty="0"/>
              <a:t>Social history</a:t>
            </a:r>
          </a:p>
          <a:p>
            <a:pPr lvl="1"/>
            <a:r>
              <a:rPr lang="en-US" dirty="0"/>
              <a:t>Physical examinations </a:t>
            </a:r>
          </a:p>
          <a:p>
            <a:pPr lvl="1"/>
            <a:r>
              <a:rPr lang="en-US" dirty="0"/>
              <a:t>Vital signs</a:t>
            </a:r>
          </a:p>
          <a:p>
            <a:pPr lvl="1"/>
            <a:r>
              <a:rPr lang="en-US" dirty="0"/>
              <a:t>Assessments of patient conditions, including differential diagnoses and prognoses</a:t>
            </a:r>
          </a:p>
          <a:p>
            <a:pPr lvl="1"/>
            <a:r>
              <a:rPr lang="en-US" dirty="0"/>
              <a:t>Develop comprehensive treatment plans outlining medications, procedures, and follow-up care.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B298D-CF7F-4588-BB1D-C46C40090539}"/>
              </a:ext>
            </a:extLst>
          </p:cNvPr>
          <p:cNvSpPr txBox="1"/>
          <p:nvPr/>
        </p:nvSpPr>
        <p:spPr>
          <a:xfrm>
            <a:off x="1673352" y="575157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IT’S A LOT</a:t>
            </a:r>
          </a:p>
        </p:txBody>
      </p:sp>
    </p:spTree>
    <p:extLst>
      <p:ext uri="{BB962C8B-B14F-4D97-AF65-F5344CB8AC3E}">
        <p14:creationId xmlns:p14="http://schemas.microsoft.com/office/powerpoint/2010/main" val="362117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44"/>
    </mc:Choice>
    <mc:Fallback>
      <p:transition spd="slow" advTm="443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988D-F4C2-46E3-95CD-56E27A19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do we bring doctor back to the bedside?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58B9D-6EF5-46FD-AB5A-4B09CF5242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/>
              <a:t>Smart speakers (Alexa, Google) and voice recognition technology laid the groundwork for the adoption of ambient AI listening in healthcare. </a:t>
            </a:r>
          </a:p>
          <a:p>
            <a:r>
              <a:rPr lang="en-US" sz="3600" dirty="0"/>
              <a:t>AI advances in natural language processing (NLP) technology matured to leverage AI for real-time interpretation and analysis of spoken conversations.</a:t>
            </a:r>
          </a:p>
          <a:p>
            <a:r>
              <a:rPr lang="en-US" sz="3600" dirty="0"/>
              <a:t>Ambient AI listening passively listens to and interprets spoken interactions between patients and healthcare providers</a:t>
            </a:r>
          </a:p>
          <a:p>
            <a:r>
              <a:rPr lang="en-US" sz="3600" dirty="0"/>
              <a:t>The promise: </a:t>
            </a:r>
          </a:p>
          <a:p>
            <a:pPr lvl="1"/>
            <a:r>
              <a:rPr lang="en-US" sz="3400" dirty="0"/>
              <a:t>improve documentation accuracy</a:t>
            </a:r>
          </a:p>
          <a:p>
            <a:pPr lvl="1"/>
            <a:r>
              <a:rPr lang="en-US" sz="3400" dirty="0"/>
              <a:t>facilitate more natural interactions between patients and providers.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965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93"/>
    </mc:Choice>
    <mc:Fallback>
      <p:transition spd="slow" advTm="57693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11855218CD442BAC7D81514E9CFE4" ma:contentTypeVersion="17" ma:contentTypeDescription="Create a new document." ma:contentTypeScope="" ma:versionID="a0fe909d940c09b05473d801901911d8">
  <xsd:schema xmlns:xsd="http://www.w3.org/2001/XMLSchema" xmlns:xs="http://www.w3.org/2001/XMLSchema" xmlns:p="http://schemas.microsoft.com/office/2006/metadata/properties" xmlns:ns3="39250c11-1334-40ff-b6d4-330df4071ebf" xmlns:ns4="f0caef41-afea-4e05-8bee-f11b0cd8ca8a" targetNamespace="http://schemas.microsoft.com/office/2006/metadata/properties" ma:root="true" ma:fieldsID="d8ebe8430fcbc2df077da9185f10b1c4" ns3:_="" ns4:_="">
    <xsd:import namespace="39250c11-1334-40ff-b6d4-330df4071ebf"/>
    <xsd:import namespace="f0caef41-afea-4e05-8bee-f11b0cd8c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50c11-1334-40ff-b6d4-330df4071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aef41-afea-4e05-8bee-f11b0cd8ca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250c11-1334-40ff-b6d4-330df4071ebf" xsi:nil="true"/>
  </documentManagement>
</p:properties>
</file>

<file path=customXml/itemProps1.xml><?xml version="1.0" encoding="utf-8"?>
<ds:datastoreItem xmlns:ds="http://schemas.openxmlformats.org/officeDocument/2006/customXml" ds:itemID="{A77A7FAF-5662-486D-A300-46AFF7984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50c11-1334-40ff-b6d4-330df4071ebf"/>
    <ds:schemaRef ds:uri="f0caef41-afea-4e05-8bee-f11b0cd8c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D2A4D-21EC-48B0-94F7-FAE3C71DA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9CE3FF-115A-42A6-80F5-EBE313B81ABD}">
  <ds:schemaRefs>
    <ds:schemaRef ds:uri="39250c11-1334-40ff-b6d4-330df4071ebf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0caef41-afea-4e05-8bee-f11b0cd8ca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3959</TotalTime>
  <Words>951</Words>
  <Application>Microsoft Office PowerPoint</Application>
  <PresentationFormat>Widescreen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Gallery</vt:lpstr>
      <vt:lpstr>I DIDN’T Sign up for this! </vt:lpstr>
      <vt:lpstr>Meet VIVICA </vt:lpstr>
      <vt:lpstr>History of Burnout</vt:lpstr>
      <vt:lpstr>Work is killing me</vt:lpstr>
      <vt:lpstr>The Rise of EMRs</vt:lpstr>
      <vt:lpstr>Why the Shift?</vt:lpstr>
      <vt:lpstr>From Healer to data entry clerk</vt:lpstr>
      <vt:lpstr>Docs spend 26.6% of their day documenting and 27.5% Talking with patients- The Burden</vt:lpstr>
      <vt:lpstr>How do we bring doctor back to the bedside?</vt:lpstr>
      <vt:lpstr>Introduction of SUKI &amp; NUANCE DAX</vt:lpstr>
      <vt:lpstr>The SUKI Trial</vt:lpstr>
      <vt:lpstr>Post trial Survey </vt:lpstr>
      <vt:lpstr>Suki Survey SAYS!!</vt:lpstr>
      <vt:lpstr>DAX Trial Results</vt:lpstr>
      <vt:lpstr>Next Steps: Cast a wider net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Ambient Listening To SBUH</dc:title>
  <dc:creator>Tharakan, Mathew A</dc:creator>
  <cp:lastModifiedBy>Tharakan, Mathew A</cp:lastModifiedBy>
  <cp:revision>48</cp:revision>
  <dcterms:created xsi:type="dcterms:W3CDTF">2024-04-29T18:28:02Z</dcterms:created>
  <dcterms:modified xsi:type="dcterms:W3CDTF">2024-05-09T15:07:54Z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0x01010033411855218CD442BAC7D81514E9CFE4</vt:lpwstr>
  </property>
</Properties>
</file>