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86" r:id="rId6"/>
    <p:sldId id="288" r:id="rId7"/>
    <p:sldId id="297" r:id="rId8"/>
    <p:sldId id="292" r:id="rId9"/>
    <p:sldId id="298" r:id="rId10"/>
    <p:sldId id="299" r:id="rId11"/>
    <p:sldId id="29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DCF5CD-359D-C64E-94D9-B9BE0D802C6E}" v="331" dt="2024-05-08T14:46:51.71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4" autoAdjust="0"/>
    <p:restoredTop sz="95635" autoAdjust="0"/>
  </p:normalViewPr>
  <p:slideViewPr>
    <p:cSldViewPr snapToGrid="0">
      <p:cViewPr varScale="1">
        <p:scale>
          <a:sx n="82" d="100"/>
          <a:sy n="82" d="100"/>
        </p:scale>
        <p:origin x="874" y="58"/>
      </p:cViewPr>
      <p:guideLst/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5/9/2024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5/9/2024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4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43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59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57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68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96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8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AD52EA-B01E-8D38-D87A-BF7EB5B5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62811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71600"/>
            <a:ext cx="5486400" cy="4114800"/>
          </a:xfrm>
        </p:spPr>
        <p:txBody>
          <a:bodyPr anchor="ctr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124234B-E1C4-2616-9993-A23142AA6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3438" y="1168400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26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457200"/>
            <a:ext cx="5120640" cy="3200400"/>
          </a:xfrm>
        </p:spPr>
        <p:txBody>
          <a:bodyPr anchor="b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3DBBF-E63D-81E5-E7CE-32F6F2C2F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598" y="3657600"/>
            <a:ext cx="5120640" cy="18288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033732-ADA1-C540-7276-3FF5CDEF2C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4238" y="1157224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5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7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BCE6F-2AA9-31FE-8148-33B480735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bIns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4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anchor="b">
            <a:noAutofit/>
          </a:bodyPr>
          <a:lstStyle>
            <a:lvl1pPr>
              <a:defRPr sz="4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sz="2000">
                <a:solidFill>
                  <a:schemeClr val="bg1"/>
                </a:solidFill>
                <a:latin typeface="+mn-lt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sz="2000">
                <a:solidFill>
                  <a:schemeClr val="bg1"/>
                </a:solidFill>
                <a:latin typeface="+mn-lt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sz="2000">
                <a:solidFill>
                  <a:schemeClr val="bg1"/>
                </a:solidFill>
                <a:latin typeface="+mn-lt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sz="2000">
                <a:solidFill>
                  <a:schemeClr val="bg1"/>
                </a:solidFill>
                <a:latin typeface="+mn-lt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208822" cy="6858002"/>
            <a:chOff x="0" y="0"/>
            <a:chExt cx="1220882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10643508" cy="137160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7A1CF7-9B3B-E43E-830E-DAB65B6082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66088" y="2652713"/>
            <a:ext cx="5394959" cy="343693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D976D8D6-3BDC-1908-3425-FEE3EEF51A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7920" y="1447800"/>
            <a:ext cx="4214010" cy="421401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03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4" r:id="rId4"/>
    <p:sldLayoutId id="2147483671" r:id="rId5"/>
    <p:sldLayoutId id="2147483659" r:id="rId6"/>
    <p:sldLayoutId id="2147483668" r:id="rId7"/>
    <p:sldLayoutId id="2147483669" r:id="rId8"/>
    <p:sldLayoutId id="2147483675" r:id="rId9"/>
    <p:sldLayoutId id="2147483661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232913"/>
            <a:ext cx="7096933" cy="3830130"/>
          </a:xfrm>
        </p:spPr>
        <p:txBody>
          <a:bodyPr/>
          <a:lstStyle/>
          <a:p>
            <a:r>
              <a:rPr lang="en-US" dirty="0"/>
              <a:t>Adopting </a:t>
            </a:r>
            <a:r>
              <a:rPr lang="en-US" dirty="0" err="1"/>
              <a:t>TeamDynamix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262AA-1B87-38BA-62B4-C98B21209793}"/>
              </a:ext>
            </a:extLst>
          </p:cNvPr>
          <p:cNvSpPr txBox="1"/>
          <p:nvPr/>
        </p:nvSpPr>
        <p:spPr>
          <a:xfrm>
            <a:off x="1167492" y="3878377"/>
            <a:ext cx="467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Lesson in Leadership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AEACB-8D69-979E-2834-A5903BC67648}"/>
              </a:ext>
            </a:extLst>
          </p:cNvPr>
          <p:cNvSpPr txBox="1"/>
          <p:nvPr/>
        </p:nvSpPr>
        <p:spPr>
          <a:xfrm>
            <a:off x="7933038" y="5978756"/>
            <a:ext cx="3014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Lindsay LaBella</a:t>
            </a:r>
          </a:p>
          <a:p>
            <a:pPr algn="r"/>
            <a:r>
              <a:rPr lang="en-US" dirty="0"/>
              <a:t>Genesee Community College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8DD4-4828-CE87-0C5C-42BE175E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71600"/>
            <a:ext cx="5486400" cy="4114800"/>
          </a:xfrm>
        </p:spPr>
        <p:txBody>
          <a:bodyPr/>
          <a:lstStyle/>
          <a:p>
            <a:r>
              <a:rPr lang="en-US" dirty="0"/>
              <a:t>Time for Change</a:t>
            </a:r>
          </a:p>
        </p:txBody>
      </p:sp>
      <p:pic>
        <p:nvPicPr>
          <p:cNvPr id="8" name="Picture Placeholder 7" descr="An old railway bridge in black and white">
            <a:extLst>
              <a:ext uri="{FF2B5EF4-FFF2-40B4-BE49-F238E27FC236}">
                <a16:creationId xmlns:a16="http://schemas.microsoft.com/office/drawing/2014/main" id="{BF03D02A-93FD-EB7C-5358-13FEEA8854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776" r="167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2677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E190-899A-46D2-989D-C4BC6A46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457200"/>
            <a:ext cx="5120640" cy="3200400"/>
          </a:xfrm>
        </p:spPr>
        <p:txBody>
          <a:bodyPr/>
          <a:lstStyle/>
          <a:p>
            <a:r>
              <a:rPr lang="en-US" dirty="0"/>
              <a:t>Team Dynamics?!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C9DE8-A5CC-4BE1-0DE5-CB15D01A7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598" y="3657600"/>
            <a:ext cx="5120640" cy="1828800"/>
          </a:xfrm>
        </p:spPr>
        <p:txBody>
          <a:bodyPr/>
          <a:lstStyle/>
          <a:p>
            <a:r>
              <a:rPr lang="en-US" dirty="0"/>
              <a:t>In-House and Contractor </a:t>
            </a:r>
            <a:br>
              <a:rPr lang="en-US" dirty="0"/>
            </a:br>
            <a:r>
              <a:rPr lang="en-US" dirty="0"/>
              <a:t>Committee Negotiations</a:t>
            </a:r>
          </a:p>
        </p:txBody>
      </p:sp>
      <p:pic>
        <p:nvPicPr>
          <p:cNvPr id="7" name="Picture Placeholder 6" descr="Chairs in group therapy">
            <a:extLst>
              <a:ext uri="{FF2B5EF4-FFF2-40B4-BE49-F238E27FC236}">
                <a16:creationId xmlns:a16="http://schemas.microsoft.com/office/drawing/2014/main" id="{8389C0BD-8C8D-409D-8A46-161CA01C69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769" r="16769"/>
          <a:stretch>
            <a:fillRect/>
          </a:stretch>
        </p:blipFill>
        <p:spPr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779750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A093-E00B-31E9-0A13-71142E30E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51" y="-368800"/>
            <a:ext cx="6245912" cy="3269447"/>
          </a:xfrm>
        </p:spPr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C8177-F0B6-B02C-3682-183D8307E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7723" y="3500929"/>
            <a:ext cx="6245912" cy="9128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SharePoint</a:t>
            </a:r>
          </a:p>
        </p:txBody>
      </p:sp>
    </p:spTree>
    <p:extLst>
      <p:ext uri="{BB962C8B-B14F-4D97-AF65-F5344CB8AC3E}">
        <p14:creationId xmlns:p14="http://schemas.microsoft.com/office/powerpoint/2010/main" val="411715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F58C-138C-55F4-DA77-4C3F06C8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64" y="102021"/>
            <a:ext cx="9779183" cy="1744415"/>
          </a:xfrm>
        </p:spPr>
        <p:txBody>
          <a:bodyPr anchor="b">
            <a:normAutofit/>
          </a:bodyPr>
          <a:lstStyle/>
          <a:p>
            <a:r>
              <a:rPr lang="en-US" dirty="0"/>
              <a:t>Managing Conflict</a:t>
            </a:r>
          </a:p>
        </p:txBody>
      </p:sp>
      <p:pic>
        <p:nvPicPr>
          <p:cNvPr id="7" name="Picture Placeholder 6" descr="Deer fighting">
            <a:extLst>
              <a:ext uri="{FF2B5EF4-FFF2-40B4-BE49-F238E27FC236}">
                <a16:creationId xmlns:a16="http://schemas.microsoft.com/office/drawing/2014/main" id="{3E276D24-0C0D-1935-2853-3693A10A7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924" b="25924"/>
          <a:stretch/>
        </p:blipFill>
        <p:spPr>
          <a:xfrm>
            <a:off x="1158865" y="2017467"/>
            <a:ext cx="9779182" cy="3366815"/>
          </a:xfrm>
          <a:noFill/>
        </p:spPr>
      </p:pic>
    </p:spTree>
    <p:extLst>
      <p:ext uri="{BB962C8B-B14F-4D97-AF65-F5344CB8AC3E}">
        <p14:creationId xmlns:p14="http://schemas.microsoft.com/office/powerpoint/2010/main" val="362649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E190-899A-46D2-989D-C4BC6A46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457200"/>
            <a:ext cx="5120640" cy="3200400"/>
          </a:xfrm>
        </p:spPr>
        <p:txBody>
          <a:bodyPr/>
          <a:lstStyle/>
          <a:p>
            <a:r>
              <a:rPr lang="en-US" dirty="0"/>
              <a:t>Lessons Learned</a:t>
            </a:r>
          </a:p>
        </p:txBody>
      </p:sp>
      <p:pic>
        <p:nvPicPr>
          <p:cNvPr id="8" name="Picture Placeholder 7" descr="Closeup of adult holding books">
            <a:extLst>
              <a:ext uri="{FF2B5EF4-FFF2-40B4-BE49-F238E27FC236}">
                <a16:creationId xmlns:a16="http://schemas.microsoft.com/office/drawing/2014/main" id="{7E99D26B-201D-34DD-918B-7F80C29D98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793" r="167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317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F58C-138C-55F4-DA77-4C3F06C8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64" y="102021"/>
            <a:ext cx="9779183" cy="1744415"/>
          </a:xfrm>
        </p:spPr>
        <p:txBody>
          <a:bodyPr anchor="b">
            <a:normAutofit/>
          </a:bodyPr>
          <a:lstStyle/>
          <a:p>
            <a:r>
              <a:rPr lang="en-US" dirty="0"/>
              <a:t>Future Outlook</a:t>
            </a:r>
          </a:p>
        </p:txBody>
      </p:sp>
      <p:pic>
        <p:nvPicPr>
          <p:cNvPr id="6" name="Content Placeholder 5" descr="Human eye seen through transparent digital chart">
            <a:extLst>
              <a:ext uri="{FF2B5EF4-FFF2-40B4-BE49-F238E27FC236}">
                <a16:creationId xmlns:a16="http://schemas.microsoft.com/office/drawing/2014/main" id="{D98E3024-30D8-B93D-D580-EC18B570F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9863"/>
          <a:stretch/>
        </p:blipFill>
        <p:spPr>
          <a:xfrm>
            <a:off x="1158865" y="2017467"/>
            <a:ext cx="9779182" cy="3366815"/>
          </a:xfrm>
          <a:noFill/>
        </p:spPr>
      </p:pic>
    </p:spTree>
    <p:extLst>
      <p:ext uri="{BB962C8B-B14F-4D97-AF65-F5344CB8AC3E}">
        <p14:creationId xmlns:p14="http://schemas.microsoft.com/office/powerpoint/2010/main" val="190099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C753FD-96EC-101A-B8A4-5F69A189B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252549"/>
            <a:ext cx="6220278" cy="326281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BB04B7-47A4-741B-59E0-F0E6F2126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85939"/>
            <a:ext cx="6220277" cy="2919512"/>
          </a:xfrm>
        </p:spPr>
        <p:txBody>
          <a:bodyPr/>
          <a:lstStyle/>
          <a:p>
            <a:r>
              <a:rPr lang="en-US" dirty="0"/>
              <a:t>Lindsay LaBella</a:t>
            </a:r>
          </a:p>
          <a:p>
            <a:r>
              <a:rPr lang="en-US" dirty="0"/>
              <a:t>585-435-5325</a:t>
            </a:r>
          </a:p>
          <a:p>
            <a:r>
              <a:rPr lang="en-US" dirty="0"/>
              <a:t>lklabella@genesee.edu</a:t>
            </a:r>
          </a:p>
        </p:txBody>
      </p:sp>
    </p:spTree>
    <p:extLst>
      <p:ext uri="{BB962C8B-B14F-4D97-AF65-F5344CB8AC3E}">
        <p14:creationId xmlns:p14="http://schemas.microsoft.com/office/powerpoint/2010/main" val="160967352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331398_Win32_SL_V13" id="{C59E605D-C281-4A06-BDA0-E97A35AC3AA8}" vid="{25D1D206-DA25-4050-926A-BD6D3A1B50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E52C7A-8834-4F18-859F-7167A187E138}">
  <ds:schemaRefs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230e9df3-be65-4c73-a93b-d1236ebd677e"/>
    <ds:schemaRef ds:uri="16c05727-aa75-4e4a-9b5f-8a80a1165891"/>
    <ds:schemaRef ds:uri="71af3243-3dd4-4a8d-8c0d-dd76da1f02a5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31D3D4E-040D-4F59-9215-B1F04B81B9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7188B1-CB43-4216-A332-EE7733BC22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</TotalTime>
  <Words>51</Words>
  <Application>Microsoft Office PowerPoint</Application>
  <PresentationFormat>Widescreen</PresentationFormat>
  <Paragraphs>26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Tenorite</vt:lpstr>
      <vt:lpstr>Custom</vt:lpstr>
      <vt:lpstr>Adopting TeamDynamix</vt:lpstr>
      <vt:lpstr>Time for Change</vt:lpstr>
      <vt:lpstr>Team Dynamics?!</vt:lpstr>
      <vt:lpstr>Communication</vt:lpstr>
      <vt:lpstr>Managing Conflict</vt:lpstr>
      <vt:lpstr>Lessons Learned</vt:lpstr>
      <vt:lpstr>Future Outlook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/>
  <cp:lastModifiedBy>Mattiske, Carolyn</cp:lastModifiedBy>
  <cp:revision>3</cp:revision>
  <dcterms:created xsi:type="dcterms:W3CDTF">2024-05-08T14:13:31Z</dcterms:created>
  <dcterms:modified xsi:type="dcterms:W3CDTF">2024-05-09T14:51:24Z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