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7" r:id="rId4"/>
    <p:sldId id="261" r:id="rId5"/>
    <p:sldId id="262" r:id="rId6"/>
    <p:sldId id="264" r:id="rId7"/>
    <p:sldId id="260" r:id="rId8"/>
    <p:sldId id="259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2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0EE4-6143-824A-BCB4-54C8045046D0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406E7-52C6-C34C-BE23-57856A56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6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9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82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5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5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406E7-52C6-C34C-BE23-57856A56BD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1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F55F-770A-4541-BC51-4FF54A8B2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BB81F-CFE7-C744-9A7D-ED4518CDD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2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5DBB9-8DAA-4947-9868-33EE2188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C42E0-DC7F-564E-AC71-5E4564C6E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44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DD8AAF-3EA7-874C-8F4D-AA39B8E52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DEFDC-8DD3-A74C-920B-68F08D699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31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DB25-28EC-544A-BB26-5616AD96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28C94-2FBE-F344-BCD3-FCD517513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6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8EE4B-BC76-8741-8C21-2A243867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82BFA-4794-D343-AFD2-020D52F71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68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0394-F142-B344-BA82-81CE1DE1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60B1-1798-5F4D-ACB7-0881AE3E9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1633A-6573-CE49-94E6-07F42F9DB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32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5753E-80B1-A74E-AF09-F202C584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B5B97-B11C-3B46-AB9F-24133382A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F46BA-518C-0E41-97D8-CBB5FFCE2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CAED5-A3F4-9640-95AF-0703D559F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4F05A-DFD8-3044-8241-E3277302A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37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149F-341F-9945-813A-8727CD70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51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08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D699-B551-5748-B364-F67C671A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EEFA-ACDC-D14F-8F01-38FBBC9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AAD3-96B1-5A44-88C4-3BAE048E2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68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7D73-4876-3342-A1D9-2A86492F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95C59-26F9-D54C-9560-4E69A6D18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86A94-D3A8-734C-833B-E01059A7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67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1FAFFB-8835-FC40-82E2-EB9CE342E060}"/>
              </a:ext>
            </a:extLst>
          </p:cNvPr>
          <p:cNvSpPr/>
          <p:nvPr userDrawn="1"/>
        </p:nvSpPr>
        <p:spPr>
          <a:xfrm>
            <a:off x="0" y="673331"/>
            <a:ext cx="9150235" cy="61846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F4C1E-1DC2-B041-8318-739DF377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13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1DBFD-14C6-334B-A68B-981381264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2463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37339B-1203-8745-B4AA-2C438042290E}"/>
              </a:ext>
            </a:extLst>
          </p:cNvPr>
          <p:cNvCxnSpPr/>
          <p:nvPr userDrawn="1"/>
        </p:nvCxnSpPr>
        <p:spPr>
          <a:xfrm>
            <a:off x="-24939" y="665017"/>
            <a:ext cx="9189720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26491F5-6A76-3149-B1BC-700D1DF4F6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9774" y="134816"/>
            <a:ext cx="1427147" cy="4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4E70-F536-0843-A505-03C759829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Windows 11 Deployment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6C058-FAF0-EE4A-BDF4-650B87D4F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CIO Leadership Academy</a:t>
            </a:r>
          </a:p>
          <a:p>
            <a:r>
              <a:rPr lang="en-US" dirty="0"/>
              <a:t>Applied Learning Project</a:t>
            </a:r>
          </a:p>
          <a:p>
            <a:r>
              <a:rPr lang="en-US" dirty="0"/>
              <a:t>May 9, 2024</a:t>
            </a:r>
          </a:p>
        </p:txBody>
      </p:sp>
    </p:spTree>
    <p:extLst>
      <p:ext uri="{BB962C8B-B14F-4D97-AF65-F5344CB8AC3E}">
        <p14:creationId xmlns:p14="http://schemas.microsoft.com/office/powerpoint/2010/main" val="85691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4E70-F536-0843-A505-03C75982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139"/>
            <a:ext cx="78867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/>
              <a:t>The Challenge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6C058-FAF0-EE4A-BDF4-650B87D4F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After October 14, 2025, Microsoft will no longer provide security updates or technical support for Windows 10.</a:t>
            </a:r>
          </a:p>
        </p:txBody>
      </p:sp>
      <p:pic>
        <p:nvPicPr>
          <p:cNvPr id="5" name="Picture 4" descr="Hourglass on white background">
            <a:extLst>
              <a:ext uri="{FF2B5EF4-FFF2-40B4-BE49-F238E27FC236}">
                <a16:creationId xmlns:a16="http://schemas.microsoft.com/office/drawing/2014/main" id="{E7BB9A36-A763-34DA-E475-A139BD1F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288" y="1825625"/>
            <a:ext cx="259992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96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11A2-65ED-C9EC-0E07-B72FBBE0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Components Of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708B-DC3C-E3CE-D1B6-DAD342545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  <a:p>
            <a:r>
              <a:rPr lang="en-US" dirty="0"/>
              <a:t>Communication with stakeholders</a:t>
            </a:r>
          </a:p>
          <a:p>
            <a:r>
              <a:rPr lang="en-US" dirty="0"/>
              <a:t>Action plan</a:t>
            </a:r>
          </a:p>
          <a:p>
            <a:pPr lvl="1"/>
            <a:r>
              <a:rPr lang="en-US" dirty="0"/>
              <a:t>Funding</a:t>
            </a:r>
          </a:p>
          <a:p>
            <a:pPr lvl="1"/>
            <a:r>
              <a:rPr lang="en-US" dirty="0"/>
              <a:t>Deployment</a:t>
            </a:r>
          </a:p>
          <a:p>
            <a:pPr lvl="2"/>
            <a:r>
              <a:rPr lang="en-US" dirty="0"/>
              <a:t>Upgrade schedule</a:t>
            </a:r>
          </a:p>
          <a:p>
            <a:pPr lvl="2"/>
            <a:r>
              <a:rPr lang="en-US" dirty="0"/>
              <a:t>Replacement Schedule</a:t>
            </a:r>
          </a:p>
          <a:p>
            <a:pPr lvl="2"/>
            <a:r>
              <a:rPr lang="en-US" dirty="0"/>
              <a:t>Business continuity</a:t>
            </a:r>
          </a:p>
          <a:p>
            <a:r>
              <a:rPr lang="en-US" dirty="0"/>
              <a:t>Quality Assurance</a:t>
            </a:r>
          </a:p>
          <a:p>
            <a:r>
              <a:rPr lang="en-US" dirty="0"/>
              <a:t>Contingencies</a:t>
            </a:r>
          </a:p>
          <a:p>
            <a:r>
              <a:rPr lang="en-US" dirty="0"/>
              <a:t>Review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5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E2DA-A76A-B86A-67C4-53C71748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40B-40CF-D6BC-C485-1B507969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computers do we have?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many computers do we need?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How many computers can be upgraded?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How many computers need to be replaced?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6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0AC3-ACC3-17E2-D669-23D4886E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Communication With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EAC79-E892-5A5F-20BB-70E753423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CIO meet with President’s cabinet</a:t>
            </a:r>
          </a:p>
          <a:p>
            <a:r>
              <a:rPr lang="en-US" dirty="0"/>
              <a:t>Digest</a:t>
            </a:r>
          </a:p>
          <a:p>
            <a:r>
              <a:rPr lang="en-US" dirty="0"/>
              <a:t>Semesterly CIO tech updates</a:t>
            </a:r>
          </a:p>
          <a:p>
            <a:r>
              <a:rPr lang="en-US" dirty="0"/>
              <a:t>Committee on Education Technology</a:t>
            </a:r>
          </a:p>
          <a:p>
            <a:r>
              <a:rPr lang="en-US" dirty="0"/>
              <a:t>Change Board</a:t>
            </a:r>
          </a:p>
          <a:p>
            <a:r>
              <a:rPr lang="en-US" dirty="0"/>
              <a:t>Targeted Emails</a:t>
            </a:r>
          </a:p>
          <a:p>
            <a:r>
              <a:rPr lang="en-US" dirty="0"/>
              <a:t>Project Team meetings</a:t>
            </a:r>
          </a:p>
        </p:txBody>
      </p:sp>
    </p:spTree>
    <p:extLst>
      <p:ext uri="{BB962C8B-B14F-4D97-AF65-F5344CB8AC3E}">
        <p14:creationId xmlns:p14="http://schemas.microsoft.com/office/powerpoint/2010/main" val="1593102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4B33-B06A-536B-9555-94886D85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73212-CAF0-33C7-B452-23D035D55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Funding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Pre-Deployment Communication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Deployment</a:t>
            </a:r>
          </a:p>
          <a:p>
            <a:pPr lvl="2"/>
            <a:r>
              <a:rPr lang="en-US" dirty="0"/>
              <a:t>Upgrade schedule</a:t>
            </a:r>
          </a:p>
          <a:p>
            <a:pPr lvl="3"/>
            <a:r>
              <a:rPr lang="en-US" dirty="0"/>
              <a:t>Self service reduces the number of scheduled upgrades needed</a:t>
            </a:r>
          </a:p>
          <a:p>
            <a:pPr lvl="2"/>
            <a:r>
              <a:rPr lang="en-US" dirty="0"/>
              <a:t>Replacement Schedule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0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6F20-1D65-3CB1-9F59-614BDF14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Quality Assurance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C450-52DB-233D-B141-70E7305F8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  <a:p>
            <a:pPr lvl="1"/>
            <a:r>
              <a:rPr lang="en-US" dirty="0"/>
              <a:t>User follow up after upgrade</a:t>
            </a:r>
          </a:p>
          <a:p>
            <a:pPr lvl="1"/>
            <a:r>
              <a:rPr lang="en-US" dirty="0"/>
              <a:t>Surveys</a:t>
            </a:r>
          </a:p>
          <a:p>
            <a:pPr lvl="1"/>
            <a:r>
              <a:rPr lang="en-US" dirty="0"/>
              <a:t>Weekly team meetings</a:t>
            </a:r>
          </a:p>
        </p:txBody>
      </p:sp>
    </p:spTree>
    <p:extLst>
      <p:ext uri="{BB962C8B-B14F-4D97-AF65-F5344CB8AC3E}">
        <p14:creationId xmlns:p14="http://schemas.microsoft.com/office/powerpoint/2010/main" val="231816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24CD-8D3E-CAEB-9F43-3DDED9AF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6B8C-BEC3-EA12-D5B5-0EFEB9BCE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Removing devices from the network</a:t>
            </a:r>
          </a:p>
          <a:p>
            <a:r>
              <a:rPr lang="en-US" dirty="0"/>
              <a:t>Forcing Windows 11 upgrade with registry changes</a:t>
            </a:r>
          </a:p>
          <a:p>
            <a:r>
              <a:rPr lang="en-US" dirty="0"/>
              <a:t>Reevaluating use</a:t>
            </a:r>
          </a:p>
          <a:p>
            <a:r>
              <a:rPr lang="en-US" dirty="0"/>
              <a:t>Microsoft ESU Program</a:t>
            </a:r>
          </a:p>
          <a:p>
            <a:pPr lvl="1"/>
            <a:r>
              <a:rPr lang="en-US" dirty="0"/>
              <a:t>The ESU program allows for three further years of extended support. For education customers, including K-12 and Higher Education, extended support will cost $1 per computer for the first year, $2 the following year, and $4 the third year.</a:t>
            </a:r>
          </a:p>
        </p:txBody>
      </p:sp>
    </p:spTree>
    <p:extLst>
      <p:ext uri="{BB962C8B-B14F-4D97-AF65-F5344CB8AC3E}">
        <p14:creationId xmlns:p14="http://schemas.microsoft.com/office/powerpoint/2010/main" val="2696102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1F41-5EF6-81B8-6442-CF29ADF4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14C2F-B3CD-6264-8EFE-55EC8AC9B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026" y="1877596"/>
            <a:ext cx="3342903" cy="4351338"/>
          </a:xfrm>
        </p:spPr>
        <p:txBody>
          <a:bodyPr/>
          <a:lstStyle/>
          <a:p>
            <a:r>
              <a:rPr lang="en-US" dirty="0"/>
              <a:t>Did we achieve our goal?</a:t>
            </a:r>
          </a:p>
          <a:p>
            <a:pPr lvl="1"/>
            <a:r>
              <a:rPr lang="en-US" dirty="0"/>
              <a:t>Eliminations</a:t>
            </a:r>
          </a:p>
          <a:p>
            <a:pPr lvl="1"/>
            <a:r>
              <a:rPr lang="en-US" dirty="0"/>
              <a:t>Upgrades</a:t>
            </a:r>
          </a:p>
          <a:p>
            <a:pPr lvl="1"/>
            <a:r>
              <a:rPr lang="en-US" dirty="0"/>
              <a:t>Replacements</a:t>
            </a:r>
          </a:p>
          <a:p>
            <a:pPr lvl="1"/>
            <a:r>
              <a:rPr lang="en-US" dirty="0"/>
              <a:t>Contingencies</a:t>
            </a:r>
          </a:p>
          <a:p>
            <a:pPr lvl="1"/>
            <a:r>
              <a:rPr lang="en-US" dirty="0"/>
              <a:t>How has IT improved our deployment process</a:t>
            </a:r>
          </a:p>
          <a:p>
            <a:r>
              <a:rPr lang="en-US" dirty="0"/>
              <a:t>Cloud storage adoption</a:t>
            </a:r>
          </a:p>
          <a:p>
            <a:r>
              <a:rPr lang="en-US" dirty="0"/>
              <a:t>Feedback from stakeholders</a:t>
            </a:r>
          </a:p>
          <a:p>
            <a:endParaRPr lang="en-US" dirty="0"/>
          </a:p>
        </p:txBody>
      </p:sp>
      <p:pic>
        <p:nvPicPr>
          <p:cNvPr id="5" name="Picture 4" descr="Hand and five stars">
            <a:extLst>
              <a:ext uri="{FF2B5EF4-FFF2-40B4-BE49-F238E27FC236}">
                <a16:creationId xmlns:a16="http://schemas.microsoft.com/office/drawing/2014/main" id="{7149407B-01FD-3F9C-7183-3A0C2035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1" y="2436322"/>
            <a:ext cx="5355771" cy="37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76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leline-template wide-NP logo top-blue" id="{8EB7E0A3-A237-2646-97AE-CFFCCC0D605B}" vid="{26F7B341-96EF-F94A-8E43-FC2D4C3AEC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3528</TotalTime>
  <Words>241</Words>
  <Application>Microsoft Macintosh PowerPoint</Application>
  <PresentationFormat>On-screen Show (4:3)</PresentationFormat>
  <Paragraphs>70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Wingdings</vt:lpstr>
      <vt:lpstr>Office Theme</vt:lpstr>
      <vt:lpstr>Windows 11 Deployment </vt:lpstr>
      <vt:lpstr>The Challenge </vt:lpstr>
      <vt:lpstr>Components Of The Project</vt:lpstr>
      <vt:lpstr>Scope</vt:lpstr>
      <vt:lpstr>Communication With Stakeholders</vt:lpstr>
      <vt:lpstr>Action Plan</vt:lpstr>
      <vt:lpstr>Quality Assurance</vt:lpstr>
      <vt:lpstr>Contingencies</vt:lpstr>
      <vt:lpstr>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Windows 11 Deployment </dc:title>
  <dc:creator>Kevin Saunders</dc:creator>
  <cp:lastModifiedBy>Kevin Saunders</cp:lastModifiedBy>
  <cp:revision>4</cp:revision>
  <cp:lastPrinted>2024-05-07T23:20:20Z</cp:lastPrinted>
  <dcterms:created xsi:type="dcterms:W3CDTF">2024-05-05T12:46:30Z</dcterms:created>
  <dcterms:modified xsi:type="dcterms:W3CDTF">2024-05-23T11:33:29Z</dcterms:modified>
</cp:coreProperties>
</file>