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70" r:id="rId4"/>
    <p:sldId id="271" r:id="rId5"/>
    <p:sldId id="273" r:id="rId6"/>
    <p:sldId id="272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F3E229-C747-4018-A5BA-0E5F0192A9FC}" v="6" dt="2024-05-03T16:08:53.111"/>
  </p1510:revLst>
</p1510:revInfo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529" autoAdjust="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8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lly Pazhai" userId="e950caa7-096b-43d2-9e13-6d90576324d9" providerId="ADAL" clId="{3FF3E229-C747-4018-A5BA-0E5F0192A9FC}"/>
    <pc:docChg chg="undo custSel addSld delSld modSld sldOrd">
      <pc:chgData name="Jolly Pazhai" userId="e950caa7-096b-43d2-9e13-6d90576324d9" providerId="ADAL" clId="{3FF3E229-C747-4018-A5BA-0E5F0192A9FC}" dt="2024-05-07T18:03:38.140" v="3696" actId="5793"/>
      <pc:docMkLst>
        <pc:docMk/>
      </pc:docMkLst>
      <pc:sldChg chg="modSp mod">
        <pc:chgData name="Jolly Pazhai" userId="e950caa7-096b-43d2-9e13-6d90576324d9" providerId="ADAL" clId="{3FF3E229-C747-4018-A5BA-0E5F0192A9FC}" dt="2024-05-07T15:02:25.050" v="2730" actId="20577"/>
        <pc:sldMkLst>
          <pc:docMk/>
          <pc:sldMk cId="1380595573" sldId="257"/>
        </pc:sldMkLst>
        <pc:spChg chg="mod">
          <ac:chgData name="Jolly Pazhai" userId="e950caa7-096b-43d2-9e13-6d90576324d9" providerId="ADAL" clId="{3FF3E229-C747-4018-A5BA-0E5F0192A9FC}" dt="2024-05-07T15:02:25.050" v="2730" actId="20577"/>
          <ac:spMkLst>
            <pc:docMk/>
            <pc:sldMk cId="1380595573" sldId="257"/>
            <ac:spMk id="2" creationId="{00000000-0000-0000-0000-000000000000}"/>
          </ac:spMkLst>
        </pc:spChg>
        <pc:spChg chg="mod">
          <ac:chgData name="Jolly Pazhai" userId="e950caa7-096b-43d2-9e13-6d90576324d9" providerId="ADAL" clId="{3FF3E229-C747-4018-A5BA-0E5F0192A9FC}" dt="2024-05-03T15:40:57.780" v="2017" actId="20577"/>
          <ac:spMkLst>
            <pc:docMk/>
            <pc:sldMk cId="1380595573" sldId="257"/>
            <ac:spMk id="3" creationId="{00000000-0000-0000-0000-000000000000}"/>
          </ac:spMkLst>
        </pc:spChg>
      </pc:sldChg>
      <pc:sldChg chg="modSp mod">
        <pc:chgData name="Jolly Pazhai" userId="e950caa7-096b-43d2-9e13-6d90576324d9" providerId="ADAL" clId="{3FF3E229-C747-4018-A5BA-0E5F0192A9FC}" dt="2024-05-03T15:57:02.263" v="2305" actId="20577"/>
        <pc:sldMkLst>
          <pc:docMk/>
          <pc:sldMk cId="3639872359" sldId="258"/>
        </pc:sldMkLst>
        <pc:spChg chg="mod">
          <ac:chgData name="Jolly Pazhai" userId="e950caa7-096b-43d2-9e13-6d90576324d9" providerId="ADAL" clId="{3FF3E229-C747-4018-A5BA-0E5F0192A9FC}" dt="2024-05-03T15:57:02.263" v="2305" actId="20577"/>
          <ac:spMkLst>
            <pc:docMk/>
            <pc:sldMk cId="3639872359" sldId="258"/>
            <ac:spMk id="2" creationId="{00000000-0000-0000-0000-000000000000}"/>
          </ac:spMkLst>
        </pc:spChg>
        <pc:spChg chg="mod">
          <ac:chgData name="Jolly Pazhai" userId="e950caa7-096b-43d2-9e13-6d90576324d9" providerId="ADAL" clId="{3FF3E229-C747-4018-A5BA-0E5F0192A9FC}" dt="2024-05-03T15:45:36.457" v="2150" actId="313"/>
          <ac:spMkLst>
            <pc:docMk/>
            <pc:sldMk cId="3639872359" sldId="258"/>
            <ac:spMk id="3" creationId="{00000000-0000-0000-0000-000000000000}"/>
          </ac:spMkLst>
        </pc:spChg>
      </pc:sldChg>
      <pc:sldChg chg="del">
        <pc:chgData name="Jolly Pazhai" userId="e950caa7-096b-43d2-9e13-6d90576324d9" providerId="ADAL" clId="{3FF3E229-C747-4018-A5BA-0E5F0192A9FC}" dt="2024-05-01T13:52:30.345" v="543" actId="47"/>
        <pc:sldMkLst>
          <pc:docMk/>
          <pc:sldMk cId="3574231650" sldId="259"/>
        </pc:sldMkLst>
      </pc:sldChg>
      <pc:sldChg chg="addSp delSp modSp del mod">
        <pc:chgData name="Jolly Pazhai" userId="e950caa7-096b-43d2-9e13-6d90576324d9" providerId="ADAL" clId="{3FF3E229-C747-4018-A5BA-0E5F0192A9FC}" dt="2024-05-01T13:53:19.785" v="551" actId="47"/>
        <pc:sldMkLst>
          <pc:docMk/>
          <pc:sldMk cId="4213855386" sldId="260"/>
        </pc:sldMkLst>
        <pc:spChg chg="del">
          <ac:chgData name="Jolly Pazhai" userId="e950caa7-096b-43d2-9e13-6d90576324d9" providerId="ADAL" clId="{3FF3E229-C747-4018-A5BA-0E5F0192A9FC}" dt="2024-05-01T13:53:02.215" v="548" actId="478"/>
          <ac:spMkLst>
            <pc:docMk/>
            <pc:sldMk cId="4213855386" sldId="260"/>
            <ac:spMk id="3" creationId="{00000000-0000-0000-0000-000000000000}"/>
          </ac:spMkLst>
        </pc:spChg>
        <pc:spChg chg="add del mod">
          <ac:chgData name="Jolly Pazhai" userId="e950caa7-096b-43d2-9e13-6d90576324d9" providerId="ADAL" clId="{3FF3E229-C747-4018-A5BA-0E5F0192A9FC}" dt="2024-05-01T13:52:56.111" v="547" actId="478"/>
          <ac:spMkLst>
            <pc:docMk/>
            <pc:sldMk cId="4213855386" sldId="260"/>
            <ac:spMk id="6" creationId="{DCAA0438-3B4E-BCB0-947E-A0CA0526FD8B}"/>
          </ac:spMkLst>
        </pc:spChg>
        <pc:spChg chg="add del mod">
          <ac:chgData name="Jolly Pazhai" userId="e950caa7-096b-43d2-9e13-6d90576324d9" providerId="ADAL" clId="{3FF3E229-C747-4018-A5BA-0E5F0192A9FC}" dt="2024-05-01T13:53:05.670" v="549" actId="478"/>
          <ac:spMkLst>
            <pc:docMk/>
            <pc:sldMk cId="4213855386" sldId="260"/>
            <ac:spMk id="8" creationId="{FB6C1DDA-E9EF-288D-9E96-AFFD233FEB89}"/>
          </ac:spMkLst>
        </pc:spChg>
        <pc:graphicFrameChg chg="del modGraphic">
          <ac:chgData name="Jolly Pazhai" userId="e950caa7-096b-43d2-9e13-6d90576324d9" providerId="ADAL" clId="{3FF3E229-C747-4018-A5BA-0E5F0192A9FC}" dt="2024-05-01T13:52:52.459" v="546" actId="478"/>
          <ac:graphicFrameMkLst>
            <pc:docMk/>
            <pc:sldMk cId="4213855386" sldId="260"/>
            <ac:graphicFrameMk id="5" creationId="{00000000-0000-0000-0000-000000000000}"/>
          </ac:graphicFrameMkLst>
        </pc:graphicFrameChg>
      </pc:sldChg>
      <pc:sldChg chg="del">
        <pc:chgData name="Jolly Pazhai" userId="e950caa7-096b-43d2-9e13-6d90576324d9" providerId="ADAL" clId="{3FF3E229-C747-4018-A5BA-0E5F0192A9FC}" dt="2024-05-01T14:23:09.315" v="1115" actId="47"/>
        <pc:sldMkLst>
          <pc:docMk/>
          <pc:sldMk cId="3112142608" sldId="261"/>
        </pc:sldMkLst>
      </pc:sldChg>
      <pc:sldChg chg="del">
        <pc:chgData name="Jolly Pazhai" userId="e950caa7-096b-43d2-9e13-6d90576324d9" providerId="ADAL" clId="{3FF3E229-C747-4018-A5BA-0E5F0192A9FC}" dt="2024-05-01T17:19:44.980" v="1960" actId="47"/>
        <pc:sldMkLst>
          <pc:docMk/>
          <pc:sldMk cId="1636679273" sldId="262"/>
        </pc:sldMkLst>
      </pc:sldChg>
      <pc:sldChg chg="del">
        <pc:chgData name="Jolly Pazhai" userId="e950caa7-096b-43d2-9e13-6d90576324d9" providerId="ADAL" clId="{3FF3E229-C747-4018-A5BA-0E5F0192A9FC}" dt="2024-05-01T17:19:47.969" v="1961" actId="47"/>
        <pc:sldMkLst>
          <pc:docMk/>
          <pc:sldMk cId="3374778722" sldId="263"/>
        </pc:sldMkLst>
      </pc:sldChg>
      <pc:sldChg chg="del">
        <pc:chgData name="Jolly Pazhai" userId="e950caa7-096b-43d2-9e13-6d90576324d9" providerId="ADAL" clId="{3FF3E229-C747-4018-A5BA-0E5F0192A9FC}" dt="2024-05-01T17:19:50.024" v="1962" actId="47"/>
        <pc:sldMkLst>
          <pc:docMk/>
          <pc:sldMk cId="737118897" sldId="264"/>
        </pc:sldMkLst>
      </pc:sldChg>
      <pc:sldChg chg="del">
        <pc:chgData name="Jolly Pazhai" userId="e950caa7-096b-43d2-9e13-6d90576324d9" providerId="ADAL" clId="{3FF3E229-C747-4018-A5BA-0E5F0192A9FC}" dt="2024-05-01T17:19:51.835" v="1963" actId="47"/>
        <pc:sldMkLst>
          <pc:docMk/>
          <pc:sldMk cId="3061729273" sldId="265"/>
        </pc:sldMkLst>
      </pc:sldChg>
      <pc:sldChg chg="del">
        <pc:chgData name="Jolly Pazhai" userId="e950caa7-096b-43d2-9e13-6d90576324d9" providerId="ADAL" clId="{3FF3E229-C747-4018-A5BA-0E5F0192A9FC}" dt="2024-05-01T13:36:52.448" v="134" actId="47"/>
        <pc:sldMkLst>
          <pc:docMk/>
          <pc:sldMk cId="1455343978" sldId="266"/>
        </pc:sldMkLst>
      </pc:sldChg>
      <pc:sldChg chg="del">
        <pc:chgData name="Jolly Pazhai" userId="e950caa7-096b-43d2-9e13-6d90576324d9" providerId="ADAL" clId="{3FF3E229-C747-4018-A5BA-0E5F0192A9FC}" dt="2024-05-01T17:19:53.552" v="1964" actId="47"/>
        <pc:sldMkLst>
          <pc:docMk/>
          <pc:sldMk cId="332843759" sldId="267"/>
        </pc:sldMkLst>
      </pc:sldChg>
      <pc:sldChg chg="del">
        <pc:chgData name="Jolly Pazhai" userId="e950caa7-096b-43d2-9e13-6d90576324d9" providerId="ADAL" clId="{3FF3E229-C747-4018-A5BA-0E5F0192A9FC}" dt="2024-05-01T17:19:55.481" v="1965" actId="47"/>
        <pc:sldMkLst>
          <pc:docMk/>
          <pc:sldMk cId="4129926194" sldId="268"/>
        </pc:sldMkLst>
      </pc:sldChg>
      <pc:sldChg chg="del">
        <pc:chgData name="Jolly Pazhai" userId="e950caa7-096b-43d2-9e13-6d90576324d9" providerId="ADAL" clId="{3FF3E229-C747-4018-A5BA-0E5F0192A9FC}" dt="2024-05-01T17:19:58.842" v="1966" actId="47"/>
        <pc:sldMkLst>
          <pc:docMk/>
          <pc:sldMk cId="188841400" sldId="269"/>
        </pc:sldMkLst>
      </pc:sldChg>
      <pc:sldChg chg="modSp add mod">
        <pc:chgData name="Jolly Pazhai" userId="e950caa7-096b-43d2-9e13-6d90576324d9" providerId="ADAL" clId="{3FF3E229-C747-4018-A5BA-0E5F0192A9FC}" dt="2024-05-03T15:50:51.312" v="2288" actId="313"/>
        <pc:sldMkLst>
          <pc:docMk/>
          <pc:sldMk cId="2434290241" sldId="270"/>
        </pc:sldMkLst>
        <pc:spChg chg="mod">
          <ac:chgData name="Jolly Pazhai" userId="e950caa7-096b-43d2-9e13-6d90576324d9" providerId="ADAL" clId="{3FF3E229-C747-4018-A5BA-0E5F0192A9FC}" dt="2024-05-03T15:50:26.177" v="2274" actId="20577"/>
          <ac:spMkLst>
            <pc:docMk/>
            <pc:sldMk cId="2434290241" sldId="270"/>
            <ac:spMk id="2" creationId="{00000000-0000-0000-0000-000000000000}"/>
          </ac:spMkLst>
        </pc:spChg>
        <pc:spChg chg="mod">
          <ac:chgData name="Jolly Pazhai" userId="e950caa7-096b-43d2-9e13-6d90576324d9" providerId="ADAL" clId="{3FF3E229-C747-4018-A5BA-0E5F0192A9FC}" dt="2024-05-03T15:50:51.312" v="2288" actId="313"/>
          <ac:spMkLst>
            <pc:docMk/>
            <pc:sldMk cId="2434290241" sldId="270"/>
            <ac:spMk id="3" creationId="{00000000-0000-0000-0000-000000000000}"/>
          </ac:spMkLst>
        </pc:spChg>
      </pc:sldChg>
      <pc:sldChg chg="addSp modSp add mod">
        <pc:chgData name="Jolly Pazhai" userId="e950caa7-096b-43d2-9e13-6d90576324d9" providerId="ADAL" clId="{3FF3E229-C747-4018-A5BA-0E5F0192A9FC}" dt="2024-05-03T15:54:53.277" v="2302" actId="1076"/>
        <pc:sldMkLst>
          <pc:docMk/>
          <pc:sldMk cId="3827350722" sldId="271"/>
        </pc:sldMkLst>
        <pc:spChg chg="mod">
          <ac:chgData name="Jolly Pazhai" userId="e950caa7-096b-43d2-9e13-6d90576324d9" providerId="ADAL" clId="{3FF3E229-C747-4018-A5BA-0E5F0192A9FC}" dt="2024-05-03T15:54:23.525" v="2299" actId="20577"/>
          <ac:spMkLst>
            <pc:docMk/>
            <pc:sldMk cId="3827350722" sldId="271"/>
            <ac:spMk id="2" creationId="{00000000-0000-0000-0000-000000000000}"/>
          </ac:spMkLst>
        </pc:spChg>
        <pc:spChg chg="mod">
          <ac:chgData name="Jolly Pazhai" userId="e950caa7-096b-43d2-9e13-6d90576324d9" providerId="ADAL" clId="{3FF3E229-C747-4018-A5BA-0E5F0192A9FC}" dt="2024-05-01T14:49:07.479" v="1612" actId="20577"/>
          <ac:spMkLst>
            <pc:docMk/>
            <pc:sldMk cId="3827350722" sldId="271"/>
            <ac:spMk id="3" creationId="{00000000-0000-0000-0000-000000000000}"/>
          </ac:spMkLst>
        </pc:spChg>
        <pc:spChg chg="add mod">
          <ac:chgData name="Jolly Pazhai" userId="e950caa7-096b-43d2-9e13-6d90576324d9" providerId="ADAL" clId="{3FF3E229-C747-4018-A5BA-0E5F0192A9FC}" dt="2024-05-03T15:54:53.277" v="2302" actId="1076"/>
          <ac:spMkLst>
            <pc:docMk/>
            <pc:sldMk cId="3827350722" sldId="271"/>
            <ac:spMk id="5" creationId="{F5F82252-1E4C-410B-EF33-166559D75640}"/>
          </ac:spMkLst>
        </pc:spChg>
      </pc:sldChg>
      <pc:sldChg chg="modSp add mod">
        <pc:chgData name="Jolly Pazhai" userId="e950caa7-096b-43d2-9e13-6d90576324d9" providerId="ADAL" clId="{3FF3E229-C747-4018-A5BA-0E5F0192A9FC}" dt="2024-05-07T18:03:38.140" v="3696" actId="5793"/>
        <pc:sldMkLst>
          <pc:docMk/>
          <pc:sldMk cId="2068481490" sldId="272"/>
        </pc:sldMkLst>
        <pc:spChg chg="mod">
          <ac:chgData name="Jolly Pazhai" userId="e950caa7-096b-43d2-9e13-6d90576324d9" providerId="ADAL" clId="{3FF3E229-C747-4018-A5BA-0E5F0192A9FC}" dt="2024-05-07T17:52:40.269" v="3394" actId="5793"/>
          <ac:spMkLst>
            <pc:docMk/>
            <pc:sldMk cId="2068481490" sldId="272"/>
            <ac:spMk id="2" creationId="{00000000-0000-0000-0000-000000000000}"/>
          </ac:spMkLst>
        </pc:spChg>
        <pc:spChg chg="mod">
          <ac:chgData name="Jolly Pazhai" userId="e950caa7-096b-43d2-9e13-6d90576324d9" providerId="ADAL" clId="{3FF3E229-C747-4018-A5BA-0E5F0192A9FC}" dt="2024-05-07T18:03:38.140" v="3696" actId="5793"/>
          <ac:spMkLst>
            <pc:docMk/>
            <pc:sldMk cId="2068481490" sldId="272"/>
            <ac:spMk id="3" creationId="{00000000-0000-0000-0000-000000000000}"/>
          </ac:spMkLst>
        </pc:spChg>
      </pc:sldChg>
      <pc:sldChg chg="addSp delSp modSp add mod">
        <pc:chgData name="Jolly Pazhai" userId="e950caa7-096b-43d2-9e13-6d90576324d9" providerId="ADAL" clId="{3FF3E229-C747-4018-A5BA-0E5F0192A9FC}" dt="2024-05-03T16:01:04.663" v="2550" actId="20577"/>
        <pc:sldMkLst>
          <pc:docMk/>
          <pc:sldMk cId="2392479373" sldId="273"/>
        </pc:sldMkLst>
        <pc:spChg chg="mod">
          <ac:chgData name="Jolly Pazhai" userId="e950caa7-096b-43d2-9e13-6d90576324d9" providerId="ADAL" clId="{3FF3E229-C747-4018-A5BA-0E5F0192A9FC}" dt="2024-05-03T15:57:18.764" v="2324" actId="20577"/>
          <ac:spMkLst>
            <pc:docMk/>
            <pc:sldMk cId="2392479373" sldId="273"/>
            <ac:spMk id="2" creationId="{00000000-0000-0000-0000-000000000000}"/>
          </ac:spMkLst>
        </pc:spChg>
        <pc:spChg chg="mod">
          <ac:chgData name="Jolly Pazhai" userId="e950caa7-096b-43d2-9e13-6d90576324d9" providerId="ADAL" clId="{3FF3E229-C747-4018-A5BA-0E5F0192A9FC}" dt="2024-05-03T16:01:04.663" v="2550" actId="20577"/>
          <ac:spMkLst>
            <pc:docMk/>
            <pc:sldMk cId="2392479373" sldId="273"/>
            <ac:spMk id="3" creationId="{00000000-0000-0000-0000-000000000000}"/>
          </ac:spMkLst>
        </pc:spChg>
        <pc:spChg chg="add del">
          <ac:chgData name="Jolly Pazhai" userId="e950caa7-096b-43d2-9e13-6d90576324d9" providerId="ADAL" clId="{3FF3E229-C747-4018-A5BA-0E5F0192A9FC}" dt="2024-05-03T15:59:00.013" v="2332" actId="478"/>
          <ac:spMkLst>
            <pc:docMk/>
            <pc:sldMk cId="2392479373" sldId="273"/>
            <ac:spMk id="5" creationId="{F5F82252-1E4C-410B-EF33-166559D75640}"/>
          </ac:spMkLst>
        </pc:spChg>
      </pc:sldChg>
      <pc:sldChg chg="add del">
        <pc:chgData name="Jolly Pazhai" userId="e950caa7-096b-43d2-9e13-6d90576324d9" providerId="ADAL" clId="{3FF3E229-C747-4018-A5BA-0E5F0192A9FC}" dt="2024-05-03T16:08:45.174" v="2586" actId="47"/>
        <pc:sldMkLst>
          <pc:docMk/>
          <pc:sldMk cId="1885535575" sldId="274"/>
        </pc:sldMkLst>
      </pc:sldChg>
      <pc:sldChg chg="addSp delSp modSp add mod ord">
        <pc:chgData name="Jolly Pazhai" userId="e950caa7-096b-43d2-9e13-6d90576324d9" providerId="ADAL" clId="{3FF3E229-C747-4018-A5BA-0E5F0192A9FC}" dt="2024-05-03T16:10:01.441" v="2619" actId="478"/>
        <pc:sldMkLst>
          <pc:docMk/>
          <pc:sldMk cId="2140738729" sldId="274"/>
        </pc:sldMkLst>
        <pc:spChg chg="mod">
          <ac:chgData name="Jolly Pazhai" userId="e950caa7-096b-43d2-9e13-6d90576324d9" providerId="ADAL" clId="{3FF3E229-C747-4018-A5BA-0E5F0192A9FC}" dt="2024-05-03T16:09:55.015" v="2617" actId="14100"/>
          <ac:spMkLst>
            <pc:docMk/>
            <pc:sldMk cId="2140738729" sldId="274"/>
            <ac:spMk id="2" creationId="{00000000-0000-0000-0000-000000000000}"/>
          </ac:spMkLst>
        </pc:spChg>
        <pc:spChg chg="del">
          <ac:chgData name="Jolly Pazhai" userId="e950caa7-096b-43d2-9e13-6d90576324d9" providerId="ADAL" clId="{3FF3E229-C747-4018-A5BA-0E5F0192A9FC}" dt="2024-05-03T16:09:58.865" v="2618" actId="478"/>
          <ac:spMkLst>
            <pc:docMk/>
            <pc:sldMk cId="2140738729" sldId="274"/>
            <ac:spMk id="3" creationId="{00000000-0000-0000-0000-000000000000}"/>
          </ac:spMkLst>
        </pc:spChg>
        <pc:spChg chg="add del mod">
          <ac:chgData name="Jolly Pazhai" userId="e950caa7-096b-43d2-9e13-6d90576324d9" providerId="ADAL" clId="{3FF3E229-C747-4018-A5BA-0E5F0192A9FC}" dt="2024-05-03T16:10:01.441" v="2619" actId="478"/>
          <ac:spMkLst>
            <pc:docMk/>
            <pc:sldMk cId="2140738729" sldId="274"/>
            <ac:spMk id="5" creationId="{339FA338-18E3-24D3-04D3-DE320325726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22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66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80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98448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invGray"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 bwMode="invGray"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1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4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2" name="Freeform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en-US" smtClean="0"/>
              <a:pPr/>
              <a:t>5/7/2024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5760" y="868680"/>
            <a:ext cx="5120640" cy="2560320"/>
          </a:xfrm>
        </p:spPr>
        <p:txBody>
          <a:bodyPr>
            <a:normAutofit fontScale="90000"/>
          </a:bodyPr>
          <a:lstStyle/>
          <a:p>
            <a:r>
              <a:rPr lang="en-US" dirty="0"/>
              <a:t>Unifying People, Processes, and Technology via the Ellucian Ethos Framework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3674692"/>
            <a:ext cx="5120640" cy="2497508"/>
          </a:xfrm>
        </p:spPr>
        <p:txBody>
          <a:bodyPr>
            <a:normAutofit/>
          </a:bodyPr>
          <a:lstStyle/>
          <a:p>
            <a:r>
              <a:rPr lang="en-US" dirty="0"/>
              <a:t>Jolly Pazhai</a:t>
            </a:r>
          </a:p>
          <a:p>
            <a:r>
              <a:rPr lang="en-US" dirty="0"/>
              <a:t>jolly.pazhai@sunysccc.edu</a:t>
            </a:r>
          </a:p>
          <a:p>
            <a:r>
              <a:rPr lang="en-US" dirty="0"/>
              <a:t>SUNY Schenectady County Community College (SCCC)</a:t>
            </a:r>
          </a:p>
        </p:txBody>
      </p:sp>
      <p:pic>
        <p:nvPicPr>
          <p:cNvPr id="10" name="Picture Placeholder 9" descr="A large brick building with many windows&#10;&#10;Description automatically generated">
            <a:extLst>
              <a:ext uri="{FF2B5EF4-FFF2-40B4-BE49-F238E27FC236}">
                <a16:creationId xmlns:a16="http://schemas.microsoft.com/office/drawing/2014/main" id="{E0234690-6C68-44C5-F181-1AEB269248F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21627" r="2162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7309" y="1828800"/>
            <a:ext cx="10101128" cy="4343400"/>
          </a:xfrm>
        </p:spPr>
        <p:txBody>
          <a:bodyPr/>
          <a:lstStyle/>
          <a:p>
            <a:r>
              <a:rPr lang="en-US" dirty="0"/>
              <a:t>Short-Term Goals</a:t>
            </a:r>
          </a:p>
          <a:p>
            <a:pPr lvl="1"/>
            <a:r>
              <a:rPr lang="en-US" dirty="0"/>
              <a:t>Implementation of college classroom and event management system (Ad Astra)</a:t>
            </a:r>
          </a:p>
          <a:p>
            <a:pPr lvl="1"/>
            <a:r>
              <a:rPr lang="en-US" dirty="0"/>
              <a:t>Replacement of custom user provisioning system with Ethos Provisioning System</a:t>
            </a:r>
          </a:p>
          <a:p>
            <a:pPr lvl="1"/>
            <a:r>
              <a:rPr lang="en-US" dirty="0"/>
              <a:t>Replacement of existing Single Sign-On system with Ethos Identity Mgmt. System </a:t>
            </a:r>
          </a:p>
          <a:p>
            <a:pPr marL="320040" lvl="1" indent="0">
              <a:buNone/>
            </a:pPr>
            <a:endParaRPr lang="en-US" dirty="0"/>
          </a:p>
          <a:p>
            <a:r>
              <a:rPr lang="en-US" dirty="0"/>
              <a:t>Long-Term Goals</a:t>
            </a:r>
          </a:p>
          <a:p>
            <a:pPr lvl="1"/>
            <a:r>
              <a:rPr lang="en-US" dirty="0"/>
              <a:t>Replacement of existing third-party portal with Ellucian Experience</a:t>
            </a:r>
          </a:p>
          <a:p>
            <a:pPr lvl="1"/>
            <a:r>
              <a:rPr lang="en-US" dirty="0"/>
              <a:t>Laying the foundation for the college to be ready for Cloud/SaaS</a:t>
            </a:r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Tactical Planning and Communication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Tactical Steps</a:t>
            </a:r>
          </a:p>
          <a:p>
            <a:pPr lvl="1"/>
            <a:r>
              <a:rPr lang="en-US" dirty="0"/>
              <a:t>Share my vision of bringing enterprise apps to 2020s and be future ready to meet the pillars of success as laid in the 2021-2026 Strategic Plan</a:t>
            </a:r>
          </a:p>
          <a:p>
            <a:pPr lvl="1"/>
            <a:r>
              <a:rPr lang="en-US" dirty="0"/>
              <a:t>Express gratitude for the work done so far and how their domain expertise will assist achieve the objectives of 2021-2026 Strategic Plan</a:t>
            </a:r>
          </a:p>
          <a:p>
            <a:pPr marL="320040" lvl="1" indent="0">
              <a:buNone/>
            </a:pPr>
            <a:endParaRPr lang="en-US" dirty="0"/>
          </a:p>
          <a:p>
            <a:r>
              <a:rPr lang="en-US" dirty="0"/>
              <a:t>Communication Strategies</a:t>
            </a:r>
          </a:p>
          <a:p>
            <a:pPr lvl="1"/>
            <a:r>
              <a:rPr lang="en-US" dirty="0"/>
              <a:t>Bottom-Line Up Front (BLUF)</a:t>
            </a:r>
          </a:p>
          <a:p>
            <a:pPr lvl="1"/>
            <a:r>
              <a:rPr lang="en-US" dirty="0"/>
              <a:t>Encouraging open and constructive dialog while being mindful</a:t>
            </a:r>
          </a:p>
          <a:p>
            <a:pPr lvl="1"/>
            <a:r>
              <a:rPr lang="en-US" dirty="0"/>
              <a:t>Respect/acknowledge differences and request/provide feedback</a:t>
            </a:r>
          </a:p>
        </p:txBody>
      </p:sp>
    </p:spTree>
    <p:extLst>
      <p:ext uri="{BB962C8B-B14F-4D97-AF65-F5344CB8AC3E}">
        <p14:creationId xmlns:p14="http://schemas.microsoft.com/office/powerpoint/2010/main" val="243429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Conflicts, Challenges, and Resolutions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Change Management</a:t>
            </a:r>
          </a:p>
          <a:p>
            <a:pPr lvl="1"/>
            <a:r>
              <a:rPr lang="en-US" dirty="0"/>
              <a:t>C/C: Always done this way, Why fix it if </a:t>
            </a:r>
            <a:r>
              <a:rPr lang="en-US" dirty="0" err="1"/>
              <a:t>ain’t</a:t>
            </a:r>
            <a:r>
              <a:rPr lang="en-US" dirty="0"/>
              <a:t> broke</a:t>
            </a:r>
          </a:p>
          <a:p>
            <a:pPr lvl="1"/>
            <a:r>
              <a:rPr lang="en-US" dirty="0"/>
              <a:t>R: Efficiency, regulatory/procedures compliance, technological change</a:t>
            </a:r>
          </a:p>
          <a:p>
            <a:pPr lvl="1"/>
            <a:endParaRPr lang="en-US" dirty="0"/>
          </a:p>
          <a:p>
            <a:r>
              <a:rPr lang="en-US" dirty="0"/>
              <a:t>Logistics Management</a:t>
            </a:r>
          </a:p>
          <a:p>
            <a:pPr lvl="1"/>
            <a:r>
              <a:rPr lang="en-US" dirty="0"/>
              <a:t>C/C: Lack of expertise, recourses shortage, time, etc.</a:t>
            </a:r>
          </a:p>
          <a:p>
            <a:pPr lvl="1"/>
            <a:r>
              <a:rPr lang="en-US" dirty="0"/>
              <a:t>R: Training, hire consultants, prioritize tasks/projects</a:t>
            </a:r>
          </a:p>
          <a:p>
            <a:pPr lvl="1"/>
            <a:endParaRPr lang="en-US" dirty="0"/>
          </a:p>
          <a:p>
            <a:r>
              <a:rPr lang="en-US" dirty="0"/>
              <a:t>Project Scope Management</a:t>
            </a:r>
          </a:p>
          <a:p>
            <a:pPr lvl="1"/>
            <a:r>
              <a:rPr lang="en-US" dirty="0"/>
              <a:t>C/C: Scope Creep – imprecise expectations and vague requirements</a:t>
            </a:r>
          </a:p>
          <a:p>
            <a:pPr lvl="1"/>
            <a:r>
              <a:rPr lang="en-US" dirty="0"/>
              <a:t>R: Focus on the initial project scope, proactive engagement, and share relevant statuses 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F82252-1E4C-410B-EF33-166559D75640}"/>
              </a:ext>
            </a:extLst>
          </p:cNvPr>
          <p:cNvSpPr txBox="1"/>
          <p:nvPr/>
        </p:nvSpPr>
        <p:spPr>
          <a:xfrm>
            <a:off x="1546789" y="6372033"/>
            <a:ext cx="74882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Conflicts/Challenges (C/C) and Resolutions (R)</a:t>
            </a:r>
          </a:p>
        </p:txBody>
      </p:sp>
    </p:spTree>
    <p:extLst>
      <p:ext uri="{BB962C8B-B14F-4D97-AF65-F5344CB8AC3E}">
        <p14:creationId xmlns:p14="http://schemas.microsoft.com/office/powerpoint/2010/main" val="382735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Better utilization of classroom and location resources</a:t>
            </a:r>
          </a:p>
          <a:p>
            <a:r>
              <a:rPr lang="en-US" dirty="0"/>
              <a:t>Improved user experience </a:t>
            </a:r>
          </a:p>
          <a:p>
            <a:r>
              <a:rPr lang="en-US" dirty="0"/>
              <a:t>Enhanced data security</a:t>
            </a:r>
          </a:p>
          <a:p>
            <a:r>
              <a:rPr lang="en-US" dirty="0"/>
              <a:t>Scalability and future cloud readiness</a:t>
            </a:r>
          </a:p>
          <a:p>
            <a:r>
              <a:rPr lang="en-US" dirty="0"/>
              <a:t>IT cost reduction and resource optimization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47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811" y="167375"/>
            <a:ext cx="10309789" cy="1036850"/>
          </a:xfrm>
        </p:spPr>
        <p:txBody>
          <a:bodyPr/>
          <a:lstStyle/>
          <a:p>
            <a:pPr algn="ctr"/>
            <a:r>
              <a:rPr lang="en-US" dirty="0"/>
              <a:t>How Will This Project Come Together?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Establish Credibility with Stakeholders and Project Sponsors</a:t>
            </a:r>
          </a:p>
          <a:p>
            <a:r>
              <a:rPr lang="en-US" dirty="0"/>
              <a:t>Obtain Stakeholder Buy-In</a:t>
            </a:r>
          </a:p>
          <a:p>
            <a:r>
              <a:rPr lang="en-US" dirty="0"/>
              <a:t>Provide Clear &amp; Effective Communication</a:t>
            </a:r>
          </a:p>
          <a:p>
            <a:r>
              <a:rPr lang="en-US" dirty="0"/>
              <a:t>Create and Share Detailed Project Plan</a:t>
            </a:r>
          </a:p>
          <a:p>
            <a:r>
              <a:rPr lang="en-US" dirty="0"/>
              <a:t>Embrace Diverse Perspectives and Viewpoints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8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5759" y="868680"/>
            <a:ext cx="5240281" cy="2560320"/>
          </a:xfrm>
        </p:spPr>
        <p:txBody>
          <a:bodyPr>
            <a:normAutofit/>
          </a:bodyPr>
          <a:lstStyle/>
          <a:p>
            <a:r>
              <a:rPr lang="en-US" dirty="0"/>
              <a:t>Questions/Comments</a:t>
            </a:r>
          </a:p>
        </p:txBody>
      </p:sp>
      <p:pic>
        <p:nvPicPr>
          <p:cNvPr id="10" name="Picture Placeholder 9" descr="A large brick building with many windows&#10;&#10;Description automatically generated">
            <a:extLst>
              <a:ext uri="{FF2B5EF4-FFF2-40B4-BE49-F238E27FC236}">
                <a16:creationId xmlns:a16="http://schemas.microsoft.com/office/drawing/2014/main" id="{E0234690-6C68-44C5-F181-1AEB269248F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21627" r="2162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4073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rection presentation (widescreen).potx" id="{D17AB31B-F25B-45F4-B34E-C6982D129A29}" vid="{B63A7B92-8C2A-4E6A-9062-768A2448E61C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direction presentation (widescreen)</Template>
  <TotalTime>481</TotalTime>
  <Words>397</Words>
  <Application>Microsoft Office PowerPoint</Application>
  <PresentationFormat>Widescreen</PresentationFormat>
  <Paragraphs>54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Book Antiqua</vt:lpstr>
      <vt:lpstr>Sales Direction 16X9</vt:lpstr>
      <vt:lpstr>Unifying People, Processes, and Technology via the Ellucian Ethos Framework</vt:lpstr>
      <vt:lpstr>Goals</vt:lpstr>
      <vt:lpstr>Tactical Planning and Communication Strategies</vt:lpstr>
      <vt:lpstr>Conflicts, Challenges, and Resolutions</vt:lpstr>
      <vt:lpstr>Expected Outcomes</vt:lpstr>
      <vt:lpstr>How Will This Project Come Together? </vt:lpstr>
      <vt:lpstr>Questions/Comments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with Picture Layout</dc:title>
  <dc:creator>Jolly Pazhai</dc:creator>
  <cp:lastModifiedBy>Jolly Pazhai</cp:lastModifiedBy>
  <cp:revision>1</cp:revision>
  <dcterms:created xsi:type="dcterms:W3CDTF">2024-05-01T13:22:01Z</dcterms:created>
  <dcterms:modified xsi:type="dcterms:W3CDTF">2024-05-07T18:03:42Z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