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</p:sldMasterIdLst>
  <p:notesMasterIdLst>
    <p:notesMasterId r:id="rId15"/>
  </p:notesMasterIdLst>
  <p:sldIdLst>
    <p:sldId id="322" r:id="rId6"/>
    <p:sldId id="2147374535" r:id="rId7"/>
    <p:sldId id="2147374530" r:id="rId8"/>
    <p:sldId id="2147374528" r:id="rId9"/>
    <p:sldId id="2147374533" r:id="rId10"/>
    <p:sldId id="2147374534" r:id="rId11"/>
    <p:sldId id="341" r:id="rId12"/>
    <p:sldId id="2147374538" r:id="rId13"/>
    <p:sldId id="32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A777A9-9A96-447C-9D56-0D028B8F4C02}" v="81" dt="2024-05-07T21:53:21.0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56" autoAdjust="0"/>
    <p:restoredTop sz="75518" autoAdjust="0"/>
  </p:normalViewPr>
  <p:slideViewPr>
    <p:cSldViewPr snapToGrid="0">
      <p:cViewPr varScale="1">
        <p:scale>
          <a:sx n="68" d="100"/>
          <a:sy n="68" d="100"/>
        </p:scale>
        <p:origin x="90" y="3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gile, Harry" userId="6df9beda-1de3-4496-82b0-3e6aaa128eff" providerId="ADAL" clId="{EB811602-C457-4305-8F8C-23600BD38B6F}"/>
    <pc:docChg chg="undo custSel addSld delSld modSld sldOrd">
      <pc:chgData name="Cargile, Harry" userId="6df9beda-1de3-4496-82b0-3e6aaa128eff" providerId="ADAL" clId="{EB811602-C457-4305-8F8C-23600BD38B6F}" dt="2024-05-07T21:53:21.028" v="776" actId="962"/>
      <pc:docMkLst>
        <pc:docMk/>
      </pc:docMkLst>
      <pc:sldChg chg="del ord">
        <pc:chgData name="Cargile, Harry" userId="6df9beda-1de3-4496-82b0-3e6aaa128eff" providerId="ADAL" clId="{EB811602-C457-4305-8F8C-23600BD38B6F}" dt="2024-05-07T21:44:25.516" v="364" actId="2696"/>
        <pc:sldMkLst>
          <pc:docMk/>
          <pc:sldMk cId="1938568038" sldId="338"/>
        </pc:sldMkLst>
      </pc:sldChg>
      <pc:sldChg chg="del">
        <pc:chgData name="Cargile, Harry" userId="6df9beda-1de3-4496-82b0-3e6aaa128eff" providerId="ADAL" clId="{EB811602-C457-4305-8F8C-23600BD38B6F}" dt="2024-05-07T21:50:04.004" v="370" actId="2696"/>
        <pc:sldMkLst>
          <pc:docMk/>
          <pc:sldMk cId="1816130722" sldId="339"/>
        </pc:sldMkLst>
      </pc:sldChg>
      <pc:sldChg chg="del ord">
        <pc:chgData name="Cargile, Harry" userId="6df9beda-1de3-4496-82b0-3e6aaa128eff" providerId="ADAL" clId="{EB811602-C457-4305-8F8C-23600BD38B6F}" dt="2024-05-07T21:44:25.532" v="366" actId="2696"/>
        <pc:sldMkLst>
          <pc:docMk/>
          <pc:sldMk cId="134223362" sldId="340"/>
        </pc:sldMkLst>
      </pc:sldChg>
      <pc:sldChg chg="addSp modSp">
        <pc:chgData name="Cargile, Harry" userId="6df9beda-1de3-4496-82b0-3e6aaa128eff" providerId="ADAL" clId="{EB811602-C457-4305-8F8C-23600BD38B6F}" dt="2024-05-07T21:52:21.141" v="626" actId="962"/>
        <pc:sldMkLst>
          <pc:docMk/>
          <pc:sldMk cId="2664981081" sldId="341"/>
        </pc:sldMkLst>
        <pc:spChg chg="mod">
          <ac:chgData name="Cargile, Harry" userId="6df9beda-1de3-4496-82b0-3e6aaa128eff" providerId="ADAL" clId="{EB811602-C457-4305-8F8C-23600BD38B6F}" dt="2024-05-07T21:06:28.149" v="356" actId="1076"/>
          <ac:spMkLst>
            <pc:docMk/>
            <pc:sldMk cId="2664981081" sldId="341"/>
            <ac:spMk id="5" creationId="{00000000-0000-0000-0000-000000000000}"/>
          </ac:spMkLst>
        </pc:spChg>
        <pc:spChg chg="add mod">
          <ac:chgData name="Cargile, Harry" userId="6df9beda-1de3-4496-82b0-3e6aaa128eff" providerId="ADAL" clId="{EB811602-C457-4305-8F8C-23600BD38B6F}" dt="2024-05-07T20:55:48.818" v="329" actId="1076"/>
          <ac:spMkLst>
            <pc:docMk/>
            <pc:sldMk cId="2664981081" sldId="341"/>
            <ac:spMk id="7" creationId="{709C4FB2-EF0C-4204-99CD-EDA77B70E48D}"/>
          </ac:spMkLst>
        </pc:spChg>
        <pc:spChg chg="mod">
          <ac:chgData name="Cargile, Harry" userId="6df9beda-1de3-4496-82b0-3e6aaa128eff" providerId="ADAL" clId="{EB811602-C457-4305-8F8C-23600BD38B6F}" dt="2024-05-07T20:54:45.408" v="323" actId="1076"/>
          <ac:spMkLst>
            <pc:docMk/>
            <pc:sldMk cId="2664981081" sldId="341"/>
            <ac:spMk id="8" creationId="{00000000-0000-0000-0000-000000000000}"/>
          </ac:spMkLst>
        </pc:spChg>
        <pc:spChg chg="add mod">
          <ac:chgData name="Cargile, Harry" userId="6df9beda-1de3-4496-82b0-3e6aaa128eff" providerId="ADAL" clId="{EB811602-C457-4305-8F8C-23600BD38B6F}" dt="2024-05-07T20:56:02.918" v="332" actId="1076"/>
          <ac:spMkLst>
            <pc:docMk/>
            <pc:sldMk cId="2664981081" sldId="341"/>
            <ac:spMk id="12" creationId="{3EF9A728-C90D-46AA-AB4C-FBA042701FCB}"/>
          </ac:spMkLst>
        </pc:spChg>
        <pc:spChg chg="add mod">
          <ac:chgData name="Cargile, Harry" userId="6df9beda-1de3-4496-82b0-3e6aaa128eff" providerId="ADAL" clId="{EB811602-C457-4305-8F8C-23600BD38B6F}" dt="2024-05-07T21:06:33.654" v="357" actId="1076"/>
          <ac:spMkLst>
            <pc:docMk/>
            <pc:sldMk cId="2664981081" sldId="341"/>
            <ac:spMk id="13" creationId="{8F22B6DF-8F27-4209-AFCC-5F4D67F98E24}"/>
          </ac:spMkLst>
        </pc:spChg>
        <pc:picChg chg="mod">
          <ac:chgData name="Cargile, Harry" userId="6df9beda-1de3-4496-82b0-3e6aaa128eff" providerId="ADAL" clId="{EB811602-C457-4305-8F8C-23600BD38B6F}" dt="2024-05-07T20:55:34.347" v="327" actId="1076"/>
          <ac:picMkLst>
            <pc:docMk/>
            <pc:sldMk cId="2664981081" sldId="341"/>
            <ac:picMk id="4" creationId="{00000000-0000-0000-0000-000000000000}"/>
          </ac:picMkLst>
        </pc:picChg>
        <pc:picChg chg="add mod">
          <ac:chgData name="Cargile, Harry" userId="6df9beda-1de3-4496-82b0-3e6aaa128eff" providerId="ADAL" clId="{EB811602-C457-4305-8F8C-23600BD38B6F}" dt="2024-05-07T21:52:21.141" v="626" actId="962"/>
          <ac:picMkLst>
            <pc:docMk/>
            <pc:sldMk cId="2664981081" sldId="341"/>
            <ac:picMk id="6" creationId="{3BC1AE38-8772-497D-8A15-3EBC10A41E9B}"/>
          </ac:picMkLst>
        </pc:picChg>
        <pc:picChg chg="add mod">
          <ac:chgData name="Cargile, Harry" userId="6df9beda-1de3-4496-82b0-3e6aaa128eff" providerId="ADAL" clId="{EB811602-C457-4305-8F8C-23600BD38B6F}" dt="2024-05-07T21:52:09.608" v="574" actId="962"/>
          <ac:picMkLst>
            <pc:docMk/>
            <pc:sldMk cId="2664981081" sldId="341"/>
            <ac:picMk id="11" creationId="{91F3E369-9D2B-45DB-88D2-CAF4B288E9C9}"/>
          </ac:picMkLst>
        </pc:picChg>
      </pc:sldChg>
      <pc:sldChg chg="del ord">
        <pc:chgData name="Cargile, Harry" userId="6df9beda-1de3-4496-82b0-3e6aaa128eff" providerId="ADAL" clId="{EB811602-C457-4305-8F8C-23600BD38B6F}" dt="2024-05-07T21:44:25.516" v="365" actId="2696"/>
        <pc:sldMkLst>
          <pc:docMk/>
          <pc:sldMk cId="3939880660" sldId="2147374529"/>
        </pc:sldMkLst>
      </pc:sldChg>
      <pc:sldChg chg="addSp delSp modSp add">
        <pc:chgData name="Cargile, Harry" userId="6df9beda-1de3-4496-82b0-3e6aaa128eff" providerId="ADAL" clId="{EB811602-C457-4305-8F8C-23600BD38B6F}" dt="2024-05-07T21:53:21.028" v="776" actId="962"/>
        <pc:sldMkLst>
          <pc:docMk/>
          <pc:sldMk cId="823899323" sldId="2147374530"/>
        </pc:sldMkLst>
        <pc:spChg chg="add del mod">
          <ac:chgData name="Cargile, Harry" userId="6df9beda-1de3-4496-82b0-3e6aaa128eff" providerId="ADAL" clId="{EB811602-C457-4305-8F8C-23600BD38B6F}" dt="2024-05-07T16:40:30.687" v="6" actId="11529"/>
          <ac:spMkLst>
            <pc:docMk/>
            <pc:sldMk cId="823899323" sldId="2147374530"/>
            <ac:spMk id="3" creationId="{4275229D-F155-453A-8237-03771431F69A}"/>
          </ac:spMkLst>
        </pc:spChg>
        <pc:spChg chg="del mod">
          <ac:chgData name="Cargile, Harry" userId="6df9beda-1de3-4496-82b0-3e6aaa128eff" providerId="ADAL" clId="{EB811602-C457-4305-8F8C-23600BD38B6F}" dt="2024-05-07T17:56:31.925" v="16" actId="478"/>
          <ac:spMkLst>
            <pc:docMk/>
            <pc:sldMk cId="823899323" sldId="2147374530"/>
            <ac:spMk id="5" creationId="{00000000-0000-0000-0000-000000000000}"/>
          </ac:spMkLst>
        </pc:spChg>
        <pc:spChg chg="add mod">
          <ac:chgData name="Cargile, Harry" userId="6df9beda-1de3-4496-82b0-3e6aaa128eff" providerId="ADAL" clId="{EB811602-C457-4305-8F8C-23600BD38B6F}" dt="2024-05-07T17:58:15.942" v="41" actId="14100"/>
          <ac:spMkLst>
            <pc:docMk/>
            <pc:sldMk cId="823899323" sldId="2147374530"/>
            <ac:spMk id="11" creationId="{2CF4931B-0926-4726-80DB-6105B9221DDD}"/>
          </ac:spMkLst>
        </pc:spChg>
        <pc:picChg chg="add mod">
          <ac:chgData name="Cargile, Harry" userId="6df9beda-1de3-4496-82b0-3e6aaa128eff" providerId="ADAL" clId="{EB811602-C457-4305-8F8C-23600BD38B6F}" dt="2024-05-07T21:53:21.028" v="776" actId="962"/>
          <ac:picMkLst>
            <pc:docMk/>
            <pc:sldMk cId="823899323" sldId="2147374530"/>
            <ac:picMk id="10" creationId="{34FFAADA-2C46-4F08-BBDE-8DCEC5022426}"/>
          </ac:picMkLst>
        </pc:picChg>
      </pc:sldChg>
      <pc:sldChg chg="modSp add del">
        <pc:chgData name="Cargile, Harry" userId="6df9beda-1de3-4496-82b0-3e6aaa128eff" providerId="ADAL" clId="{EB811602-C457-4305-8F8C-23600BD38B6F}" dt="2024-05-07T18:29:56.394" v="87" actId="2696"/>
        <pc:sldMkLst>
          <pc:docMk/>
          <pc:sldMk cId="1968113408" sldId="2147374531"/>
        </pc:sldMkLst>
        <pc:spChg chg="mod">
          <ac:chgData name="Cargile, Harry" userId="6df9beda-1de3-4496-82b0-3e6aaa128eff" providerId="ADAL" clId="{EB811602-C457-4305-8F8C-23600BD38B6F}" dt="2024-05-07T18:00:51.108" v="85" actId="20577"/>
          <ac:spMkLst>
            <pc:docMk/>
            <pc:sldMk cId="1968113408" sldId="2147374531"/>
            <ac:spMk id="5" creationId="{00000000-0000-0000-0000-000000000000}"/>
          </ac:spMkLst>
        </pc:spChg>
      </pc:sldChg>
      <pc:sldChg chg="modSp add del ord">
        <pc:chgData name="Cargile, Harry" userId="6df9beda-1de3-4496-82b0-3e6aaa128eff" providerId="ADAL" clId="{EB811602-C457-4305-8F8C-23600BD38B6F}" dt="2024-05-07T21:44:25.532" v="368" actId="2696"/>
        <pc:sldMkLst>
          <pc:docMk/>
          <pc:sldMk cId="4124719940" sldId="2147374532"/>
        </pc:sldMkLst>
        <pc:spChg chg="mod">
          <ac:chgData name="Cargile, Harry" userId="6df9beda-1de3-4496-82b0-3e6aaa128eff" providerId="ADAL" clId="{EB811602-C457-4305-8F8C-23600BD38B6F}" dt="2024-05-07T18:32:28.312" v="96" actId="20577"/>
          <ac:spMkLst>
            <pc:docMk/>
            <pc:sldMk cId="4124719940" sldId="2147374532"/>
            <ac:spMk id="5" creationId="{00000000-0000-0000-0000-000000000000}"/>
          </ac:spMkLst>
        </pc:spChg>
      </pc:sldChg>
      <pc:sldChg chg="addSp delSp modSp add">
        <pc:chgData name="Cargile, Harry" userId="6df9beda-1de3-4496-82b0-3e6aaa128eff" providerId="ADAL" clId="{EB811602-C457-4305-8F8C-23600BD38B6F}" dt="2024-05-07T19:02:11.011" v="179" actId="255"/>
        <pc:sldMkLst>
          <pc:docMk/>
          <pc:sldMk cId="2039816570" sldId="2147374533"/>
        </pc:sldMkLst>
        <pc:spChg chg="mod">
          <ac:chgData name="Cargile, Harry" userId="6df9beda-1de3-4496-82b0-3e6aaa128eff" providerId="ADAL" clId="{EB811602-C457-4305-8F8C-23600BD38B6F}" dt="2024-05-07T18:48:46.613" v="99" actId="6549"/>
          <ac:spMkLst>
            <pc:docMk/>
            <pc:sldMk cId="2039816570" sldId="2147374533"/>
            <ac:spMk id="5" creationId="{00000000-0000-0000-0000-000000000000}"/>
          </ac:spMkLst>
        </pc:spChg>
        <pc:graphicFrameChg chg="add del mod modGraphic">
          <ac:chgData name="Cargile, Harry" userId="6df9beda-1de3-4496-82b0-3e6aaa128eff" providerId="ADAL" clId="{EB811602-C457-4305-8F8C-23600BD38B6F}" dt="2024-05-07T18:48:56.292" v="101" actId="478"/>
          <ac:graphicFrameMkLst>
            <pc:docMk/>
            <pc:sldMk cId="2039816570" sldId="2147374533"/>
            <ac:graphicFrameMk id="3" creationId="{B4D44F53-1BA2-4955-8754-94B5B4C70387}"/>
          </ac:graphicFrameMkLst>
        </pc:graphicFrameChg>
        <pc:graphicFrameChg chg="add del mod modGraphic">
          <ac:chgData name="Cargile, Harry" userId="6df9beda-1de3-4496-82b0-3e6aaa128eff" providerId="ADAL" clId="{EB811602-C457-4305-8F8C-23600BD38B6F}" dt="2024-05-07T18:57:49.820" v="146" actId="478"/>
          <ac:graphicFrameMkLst>
            <pc:docMk/>
            <pc:sldMk cId="2039816570" sldId="2147374533"/>
            <ac:graphicFrameMk id="6" creationId="{43C7CF5A-C4DA-42A7-AA9A-52FDB45BE56C}"/>
          </ac:graphicFrameMkLst>
        </pc:graphicFrameChg>
        <pc:graphicFrameChg chg="add del">
          <ac:chgData name="Cargile, Harry" userId="6df9beda-1de3-4496-82b0-3e6aaa128eff" providerId="ADAL" clId="{EB811602-C457-4305-8F8C-23600BD38B6F}" dt="2024-05-07T18:58:04.210" v="148" actId="478"/>
          <ac:graphicFrameMkLst>
            <pc:docMk/>
            <pc:sldMk cId="2039816570" sldId="2147374533"/>
            <ac:graphicFrameMk id="7" creationId="{F07621A3-0051-4E24-BC31-27235421CE0A}"/>
          </ac:graphicFrameMkLst>
        </pc:graphicFrameChg>
        <pc:graphicFrameChg chg="add mod modGraphic">
          <ac:chgData name="Cargile, Harry" userId="6df9beda-1de3-4496-82b0-3e6aaa128eff" providerId="ADAL" clId="{EB811602-C457-4305-8F8C-23600BD38B6F}" dt="2024-05-07T19:02:11.011" v="179" actId="255"/>
          <ac:graphicFrameMkLst>
            <pc:docMk/>
            <pc:sldMk cId="2039816570" sldId="2147374533"/>
            <ac:graphicFrameMk id="10" creationId="{1E831DAE-BD65-4F86-B617-DEB8B6B8C1BB}"/>
          </ac:graphicFrameMkLst>
        </pc:graphicFrameChg>
      </pc:sldChg>
      <pc:sldChg chg="addSp modSp add">
        <pc:chgData name="Cargile, Harry" userId="6df9beda-1de3-4496-82b0-3e6aaa128eff" providerId="ADAL" clId="{EB811602-C457-4305-8F8C-23600BD38B6F}" dt="2024-05-07T21:52:57.357" v="724" actId="962"/>
        <pc:sldMkLst>
          <pc:docMk/>
          <pc:sldMk cId="2804969667" sldId="2147374534"/>
        </pc:sldMkLst>
        <pc:spChg chg="mod">
          <ac:chgData name="Cargile, Harry" userId="6df9beda-1de3-4496-82b0-3e6aaa128eff" providerId="ADAL" clId="{EB811602-C457-4305-8F8C-23600BD38B6F}" dt="2024-05-07T19:15:32.994" v="209" actId="6549"/>
          <ac:spMkLst>
            <pc:docMk/>
            <pc:sldMk cId="2804969667" sldId="2147374534"/>
            <ac:spMk id="5" creationId="{00000000-0000-0000-0000-000000000000}"/>
          </ac:spMkLst>
        </pc:spChg>
        <pc:spChg chg="add mod">
          <ac:chgData name="Cargile, Harry" userId="6df9beda-1de3-4496-82b0-3e6aaa128eff" providerId="ADAL" clId="{EB811602-C457-4305-8F8C-23600BD38B6F}" dt="2024-05-07T19:12:40.445" v="189" actId="1076"/>
          <ac:spMkLst>
            <pc:docMk/>
            <pc:sldMk cId="2804969667" sldId="2147374534"/>
            <ac:spMk id="7" creationId="{228F014C-256C-45E4-B1D8-91A4F4A270D2}"/>
          </ac:spMkLst>
        </pc:spChg>
        <pc:picChg chg="add mod">
          <ac:chgData name="Cargile, Harry" userId="6df9beda-1de3-4496-82b0-3e6aaa128eff" providerId="ADAL" clId="{EB811602-C457-4305-8F8C-23600BD38B6F}" dt="2024-05-07T21:52:57.357" v="724" actId="962"/>
          <ac:picMkLst>
            <pc:docMk/>
            <pc:sldMk cId="2804969667" sldId="2147374534"/>
            <ac:picMk id="6" creationId="{C565D3E5-70A2-4FCF-842D-9512914FCB8B}"/>
          </ac:picMkLst>
        </pc:picChg>
      </pc:sldChg>
      <pc:sldChg chg="modSp add ord">
        <pc:chgData name="Cargile, Harry" userId="6df9beda-1de3-4496-82b0-3e6aaa128eff" providerId="ADAL" clId="{EB811602-C457-4305-8F8C-23600BD38B6F}" dt="2024-05-07T19:28:48.937" v="218" actId="6549"/>
        <pc:sldMkLst>
          <pc:docMk/>
          <pc:sldMk cId="3238531802" sldId="2147374535"/>
        </pc:sldMkLst>
        <pc:spChg chg="mod">
          <ac:chgData name="Cargile, Harry" userId="6df9beda-1de3-4496-82b0-3e6aaa128eff" providerId="ADAL" clId="{EB811602-C457-4305-8F8C-23600BD38B6F}" dt="2024-05-07T19:28:48.937" v="218" actId="6549"/>
          <ac:spMkLst>
            <pc:docMk/>
            <pc:sldMk cId="3238531802" sldId="2147374535"/>
            <ac:spMk id="5" creationId="{00000000-0000-0000-0000-000000000000}"/>
          </ac:spMkLst>
        </pc:spChg>
      </pc:sldChg>
      <pc:sldChg chg="add del ord">
        <pc:chgData name="Cargile, Harry" userId="6df9beda-1de3-4496-82b0-3e6aaa128eff" providerId="ADAL" clId="{EB811602-C457-4305-8F8C-23600BD38B6F}" dt="2024-05-07T21:44:25.532" v="367" actId="2696"/>
        <pc:sldMkLst>
          <pc:docMk/>
          <pc:sldMk cId="2023063000" sldId="2147374536"/>
        </pc:sldMkLst>
      </pc:sldChg>
      <pc:sldChg chg="add del ord">
        <pc:chgData name="Cargile, Harry" userId="6df9beda-1de3-4496-82b0-3e6aaa128eff" providerId="ADAL" clId="{EB811602-C457-4305-8F8C-23600BD38B6F}" dt="2024-05-07T21:44:25.548" v="369" actId="2696"/>
        <pc:sldMkLst>
          <pc:docMk/>
          <pc:sldMk cId="73161964" sldId="2147374537"/>
        </pc:sldMkLst>
      </pc:sldChg>
      <pc:sldChg chg="addSp modSp add">
        <pc:chgData name="Cargile, Harry" userId="6df9beda-1de3-4496-82b0-3e6aaa128eff" providerId="ADAL" clId="{EB811602-C457-4305-8F8C-23600BD38B6F}" dt="2024-05-07T21:51:49.943" v="524" actId="962"/>
        <pc:sldMkLst>
          <pc:docMk/>
          <pc:sldMk cId="3171162750" sldId="2147374538"/>
        </pc:sldMkLst>
        <pc:spChg chg="add mod">
          <ac:chgData name="Cargile, Harry" userId="6df9beda-1de3-4496-82b0-3e6aaa128eff" providerId="ADAL" clId="{EB811602-C457-4305-8F8C-23600BD38B6F}" dt="2024-05-07T21:20:42.859" v="363" actId="1076"/>
          <ac:spMkLst>
            <pc:docMk/>
            <pc:sldMk cId="3171162750" sldId="2147374538"/>
            <ac:spMk id="7" creationId="{577951ED-2537-40EF-BEF4-EF9FEA9AF263}"/>
          </ac:spMkLst>
        </pc:spChg>
        <pc:picChg chg="add mod">
          <ac:chgData name="Cargile, Harry" userId="6df9beda-1de3-4496-82b0-3e6aaa128eff" providerId="ADAL" clId="{EB811602-C457-4305-8F8C-23600BD38B6F}" dt="2024-05-07T21:51:49.943" v="524" actId="962"/>
          <ac:picMkLst>
            <pc:docMk/>
            <pc:sldMk cId="3171162750" sldId="2147374538"/>
            <ac:picMk id="6" creationId="{140449A2-FA70-4E6C-B458-8886DB66EDC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9DD9E2-113E-4AE1-B456-FE163EC30770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7EF02-CA00-4995-B068-30F9CBBA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75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2A6502-EEF5-4ABE-8183-4E59069798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520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2A6502-EEF5-4ABE-8183-4E59069798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268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2A6502-EEF5-4ABE-8183-4E59069798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433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1209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2A6502-EEF5-4ABE-8183-4E59069798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196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2A6502-EEF5-4ABE-8183-4E59069798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49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2A6502-EEF5-4ABE-8183-4E59069798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128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2A6502-EEF5-4ABE-8183-4E59069798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695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2A6502-EEF5-4ABE-8183-4E59069798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672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7581C-DD5F-488F-A447-CF188CD9D603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1563E-322C-433D-AA2F-A8B214287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348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7581C-DD5F-488F-A447-CF188CD9D603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1563E-322C-433D-AA2F-A8B214287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325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7581C-DD5F-488F-A447-CF188CD9D603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1563E-322C-433D-AA2F-A8B214287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36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B5B137-39DD-6F42-AC5A-DF6BBD04AE08}"/>
              </a:ext>
            </a:extLst>
          </p:cNvPr>
          <p:cNvSpPr/>
          <p:nvPr userDrawn="1"/>
        </p:nvSpPr>
        <p:spPr>
          <a:xfrm>
            <a:off x="4646950" y="0"/>
            <a:ext cx="754504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E60F6A-3CE0-144F-8246-5114F4F492F3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4F993B2-6492-7447-AE8C-59DFDBC5D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A8EB2C-CFBC-E642-A813-285F0A20D873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rgbClr val="002060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rgbClr val="002060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rgbClr val="002060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083338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solidFill>
          <a:srgbClr val="0070C0">
            <a:alpha val="9969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37E8F46-BCAD-1842-9782-B4588B877635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A2B4C3-AFF5-C648-B632-70A79793EB19}"/>
              </a:ext>
            </a:extLst>
          </p:cNvPr>
          <p:cNvSpPr/>
          <p:nvPr userDrawn="1"/>
        </p:nvSpPr>
        <p:spPr>
          <a:xfrm>
            <a:off x="6883005" y="-4517756"/>
            <a:ext cx="759417" cy="705173"/>
          </a:xfrm>
          <a:prstGeom prst="rect">
            <a:avLst/>
          </a:prstGeom>
          <a:solidFill>
            <a:srgbClr val="024D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854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slide">
    <p:bg>
      <p:bgPr>
        <a:solidFill>
          <a:srgbClr val="004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37E8F46-BCAD-1842-9782-B4588B877635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A2B4C3-AFF5-C648-B632-70A79793EB19}"/>
              </a:ext>
            </a:extLst>
          </p:cNvPr>
          <p:cNvSpPr/>
          <p:nvPr userDrawn="1"/>
        </p:nvSpPr>
        <p:spPr>
          <a:xfrm>
            <a:off x="6883005" y="-4517756"/>
            <a:ext cx="759417" cy="705173"/>
          </a:xfrm>
          <a:prstGeom prst="rect">
            <a:avLst/>
          </a:prstGeom>
          <a:solidFill>
            <a:srgbClr val="024D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0B6F312-2667-0343-B4FA-3358DD4F3F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F80EF9-B7E3-E645-A937-EEDB533FA1BC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537795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1015544-573A-E642-B050-E4D1A88E7F00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4B452E70-228B-B74E-BE1E-3EDDAA0432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175E7F-48DA-804E-AE31-C6450208F224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2999693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B5B137-39DD-6F42-AC5A-DF6BBD04AE08}"/>
              </a:ext>
            </a:extLst>
          </p:cNvPr>
          <p:cNvSpPr/>
          <p:nvPr userDrawn="1"/>
        </p:nvSpPr>
        <p:spPr>
          <a:xfrm>
            <a:off x="4646950" y="0"/>
            <a:ext cx="754504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E60F6A-3CE0-144F-8246-5114F4F492F3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4F993B2-6492-7447-AE8C-59DFDBC5D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A8EB2C-CFBC-E642-A813-285F0A20D873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rgbClr val="002060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rgbClr val="002060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rgbClr val="002060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512919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2148F6-9E97-2540-A005-3E55C5F8577A}"/>
              </a:ext>
            </a:extLst>
          </p:cNvPr>
          <p:cNvSpPr/>
          <p:nvPr userDrawn="1"/>
        </p:nvSpPr>
        <p:spPr>
          <a:xfrm>
            <a:off x="0" y="3572933"/>
            <a:ext cx="12192000" cy="3285067"/>
          </a:xfrm>
          <a:prstGeom prst="rect">
            <a:avLst/>
          </a:prstGeom>
          <a:solidFill>
            <a:srgbClr val="004D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015544-573A-E642-B050-E4D1A88E7F00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F299103-7979-1B46-A226-11F67BFD2A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E328A4-3350-4A43-81C6-7FBCE7909466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5193221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0CB1463-3401-6E49-B2AE-7F94951D05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437328-6064-F34B-99FA-0DF85E63AAB4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rgbClr val="002060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rgbClr val="002060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rgbClr val="002060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27906783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88CA93-C0F4-4B47-9DA7-B0B357A93D42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3608057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7581C-DD5F-488F-A447-CF188CD9D603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1563E-322C-433D-AA2F-A8B214287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724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FDC770-5699-F14D-A785-EDAF2CAB3B58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4627523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1F3D45-F24B-AE49-B83B-F4AD8F846FC3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F00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2749A8-7BA9-1848-8277-72D91E0CDA09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375541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person, crowd, outdoor, watching&#10;&#10;Description automatically generated">
            <a:extLst>
              <a:ext uri="{FF2B5EF4-FFF2-40B4-BE49-F238E27FC236}">
                <a16:creationId xmlns:a16="http://schemas.microsoft.com/office/drawing/2014/main" id="{457A9C33-3E74-1847-A17B-29DD9F289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38056"/>
            <a:ext cx="12344400" cy="8219156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7630961" y="719704"/>
            <a:ext cx="427642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THIS IS WHERE YOU WANT </a:t>
            </a:r>
            <a:b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</a:br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TO BE.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1E6C86-4493-144F-9AE2-3B443E003C96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3506527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60C0981E-F498-1F4D-992F-1706DF0535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640" y="-435187"/>
            <a:ext cx="12273280" cy="8182187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467416" y="1985837"/>
            <a:ext cx="6146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TO</a:t>
            </a:r>
          </a:p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MOVE</a:t>
            </a:r>
          </a:p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FOR-</a:t>
            </a:r>
          </a:p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WARD.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F3CDA5-BD20-6345-9961-0DBAEC7B2892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5705111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or, person, nature, dancer&#10;&#10;Description automatically generated">
            <a:extLst>
              <a:ext uri="{FF2B5EF4-FFF2-40B4-BE49-F238E27FC236}">
                <a16:creationId xmlns:a16="http://schemas.microsoft.com/office/drawing/2014/main" id="{9F12EA6D-F088-ED44-B9F6-A1B0E04B72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09006" y="-360265"/>
            <a:ext cx="13253406" cy="8817196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7611911" y="262681"/>
            <a:ext cx="42764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>
                <a:solidFill>
                  <a:schemeClr val="bg1"/>
                </a:solidFill>
                <a:latin typeface="Helvetica Light" panose="020B0403020202020204" pitchFamily="34" charset="0"/>
              </a:rPr>
              <a:t>TO BREAK OUT.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1E6C86-4493-144F-9AE2-3B443E003C96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8379718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person, cellphone, outdoor, phone&#10;&#10;Description automatically generated">
            <a:extLst>
              <a:ext uri="{FF2B5EF4-FFF2-40B4-BE49-F238E27FC236}">
                <a16:creationId xmlns:a16="http://schemas.microsoft.com/office/drawing/2014/main" id="{C70BFFB4-285C-0242-A1FF-5636A0AE63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98078"/>
            <a:ext cx="12192000" cy="8128000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467416" y="3308330"/>
            <a:ext cx="6146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TO</a:t>
            </a:r>
          </a:p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DIS-</a:t>
            </a:r>
          </a:p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COVER</a:t>
            </a:r>
            <a:r>
              <a:rPr lang="en-US" sz="7200" b="0" i="0">
                <a:solidFill>
                  <a:schemeClr val="bg1"/>
                </a:solidFill>
                <a:latin typeface="Helvetica" pitchFamily="2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0E070B-59D4-3D4F-88CC-45B921B66FB3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26931569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empty&#10;&#10;Description automatically generated">
            <a:extLst>
              <a:ext uri="{FF2B5EF4-FFF2-40B4-BE49-F238E27FC236}">
                <a16:creationId xmlns:a16="http://schemas.microsoft.com/office/drawing/2014/main" id="{333157C0-7D7F-534A-B573-29096034FF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4781" y="-608988"/>
            <a:ext cx="12921561" cy="807597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562536" y="2200335"/>
            <a:ext cx="41813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TO</a:t>
            </a:r>
          </a:p>
          <a:p>
            <a:pPr algn="l"/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BUILD</a:t>
            </a:r>
          </a:p>
          <a:p>
            <a:pPr algn="l"/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YOUR</a:t>
            </a:r>
          </a:p>
          <a:p>
            <a:pPr algn="l"/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FUTURE.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D9241C-32CE-F741-A30C-223BA9BCC198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7677718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07FDED0-37C8-354E-BC3E-24BC019AF8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42988"/>
            <a:ext cx="12387263" cy="825817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467416" y="1816135"/>
            <a:ext cx="39474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THIS IS SUNY</a:t>
            </a:r>
          </a:p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FOR</a:t>
            </a:r>
          </a:p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ALL.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075905-442F-E34E-B6E8-C8F4527BDF2D}"/>
              </a:ext>
            </a:extLst>
          </p:cNvPr>
          <p:cNvSpPr txBox="1"/>
          <p:nvPr userDrawn="1"/>
        </p:nvSpPr>
        <p:spPr>
          <a:xfrm>
            <a:off x="7431536" y="1816135"/>
            <a:ext cx="45895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THIS IS SUNY</a:t>
            </a:r>
          </a:p>
          <a:p>
            <a:pPr algn="r"/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FOR </a:t>
            </a:r>
          </a:p>
          <a:p>
            <a:pPr algn="r"/>
            <a:r>
              <a:rPr lang="en-US" sz="7200" b="1" i="0">
                <a:solidFill>
                  <a:schemeClr val="bg1"/>
                </a:solidFill>
                <a:latin typeface="Helvetica Light" panose="020B0403020202020204" pitchFamily="34" charset="0"/>
              </a:rPr>
              <a:t>YOU.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F01BA9-1061-2145-BAD3-08AB06B61679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7695347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B5B137-39DD-6F42-AC5A-DF6BBD04AE08}"/>
              </a:ext>
            </a:extLst>
          </p:cNvPr>
          <p:cNvSpPr/>
          <p:nvPr userDrawn="1"/>
        </p:nvSpPr>
        <p:spPr>
          <a:xfrm>
            <a:off x="4646950" y="0"/>
            <a:ext cx="754504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E60F6A-3CE0-144F-8246-5114F4F492F3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4F993B2-6492-7447-AE8C-59DFDBC5D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A8EB2C-CFBC-E642-A813-285F0A20D873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SUNY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THE STATE UNIVERSITY OF NEW YORK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F482519-766D-43E7-813A-037956175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889" y="2465295"/>
            <a:ext cx="3541735" cy="1789300"/>
          </a:xfrm>
          <a:prstGeom prst="rect">
            <a:avLst/>
          </a:prstGeom>
        </p:spPr>
        <p:txBody>
          <a:bodyPr anchor="ctr"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9F90F-B67A-7135-5BAD-B3CAC19192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28674" y="1184276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0501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7581C-DD5F-488F-A447-CF188CD9D603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1563E-322C-433D-AA2F-A8B214287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91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7581C-DD5F-488F-A447-CF188CD9D603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1563E-322C-433D-AA2F-A8B214287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978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7581C-DD5F-488F-A447-CF188CD9D603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1563E-322C-433D-AA2F-A8B214287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89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7581C-DD5F-488F-A447-CF188CD9D603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1563E-322C-433D-AA2F-A8B214287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8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7581C-DD5F-488F-A447-CF188CD9D603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1563E-322C-433D-AA2F-A8B214287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48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7581C-DD5F-488F-A447-CF188CD9D603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1563E-322C-433D-AA2F-A8B214287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684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7581C-DD5F-488F-A447-CF188CD9D603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1563E-322C-433D-AA2F-A8B214287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354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7581C-DD5F-488F-A447-CF188CD9D603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1563E-322C-433D-AA2F-A8B214287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42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504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localitytokens.info/roadmap/" TargetMode="External"/><Relationship Id="rId5" Type="http://schemas.openxmlformats.org/officeDocument/2006/relationships/image" Target="../media/image15.jp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hyperlink" Target="https://creativecommons.org/licenses/by-nc/3.0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pngall.com/feedback-png/" TargetMode="External"/><Relationship Id="rId5" Type="http://schemas.openxmlformats.org/officeDocument/2006/relationships/image" Target="../media/image16.png"/><Relationship Id="rId10" Type="http://schemas.openxmlformats.org/officeDocument/2006/relationships/hyperlink" Target="https://creativecommons.org/licenses/by-sa/3.0/" TargetMode="External"/><Relationship Id="rId4" Type="http://schemas.openxmlformats.org/officeDocument/2006/relationships/image" Target="../media/image13.png"/><Relationship Id="rId9" Type="http://schemas.openxmlformats.org/officeDocument/2006/relationships/hyperlink" Target="https://www.picpedia.org/highway-signs/t/testing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biblio.org/pjones/blog/category/noemail/" TargetMode="External"/><Relationship Id="rId5" Type="http://schemas.openxmlformats.org/officeDocument/2006/relationships/image" Target="../media/image18.jp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Harry.Cargile@suny.edu" TargetMode="Externa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OLD 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920" y="1823589"/>
            <a:ext cx="8677840" cy="3029763"/>
          </a:xfrm>
          <a:prstGeom prst="rect">
            <a:avLst/>
          </a:prstGeom>
        </p:spPr>
      </p:pic>
      <p:pic>
        <p:nvPicPr>
          <p:cNvPr id="2" name="Picture 1" descr="Background 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3647" y="1823589"/>
            <a:ext cx="6243746" cy="390587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79035" algn="l"/>
              </a:tabLst>
              <a:defRPr/>
            </a:pPr>
            <a:endParaRPr kumimoji="0" lang="en-US" sz="5400" b="0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79035" algn="l"/>
              </a:tabLst>
              <a:defRPr/>
            </a:pPr>
            <a:r>
              <a:rPr kumimoji="0" lang="en-US" sz="5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Communicating and Collaborating with Campuses on the DLE Co-Development Roadmap and Efforts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79035" algn="l"/>
              </a:tabLst>
              <a:defRPr/>
            </a:pPr>
            <a:endParaRPr kumimoji="0" lang="en-US" sz="5400" b="0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79035" algn="l"/>
              </a:tabLst>
              <a:defRPr/>
            </a:pPr>
            <a:endParaRPr lang="en-US" sz="5400" baseline="30000" dirty="0">
              <a:solidFill>
                <a:prstClr val="white"/>
              </a:solidFill>
              <a:latin typeface="Arial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79035" algn="l"/>
              </a:tabLst>
              <a:defRPr/>
            </a:pP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CIO Leadership Academy Applied Learning Project Presentation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393" y="2747132"/>
            <a:ext cx="5005860" cy="165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21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00545" y="1290918"/>
            <a:ext cx="11291454" cy="485795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Breakdown</a:t>
            </a:r>
            <a:r>
              <a:rPr lang="en-US" sz="4000" b="1" i="1" dirty="0">
                <a:solidFill>
                  <a:srgbClr val="00529B"/>
                </a:solidFill>
                <a:latin typeface="Calibri" panose="020F0502020204030204"/>
              </a:rPr>
              <a:t> of some key words for Context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 algn="ctr">
              <a:tabLst>
                <a:tab pos="1979035" algn="l"/>
              </a:tabLst>
              <a:defRPr/>
            </a:pP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en-US" sz="2800" baseline="30000" dirty="0">
              <a:solidFill>
                <a:srgbClr val="002060"/>
              </a:solidFill>
              <a:latin typeface="Arial"/>
              <a:cs typeface="Arial"/>
            </a:endParaRPr>
          </a:p>
          <a:p>
            <a:pPr lvl="0">
              <a:tabLst>
                <a:tab pos="1979035" algn="l"/>
              </a:tabLst>
              <a:defRPr/>
            </a:pPr>
            <a:r>
              <a:rPr lang="en-US" sz="2800" baseline="30000" dirty="0">
                <a:solidFill>
                  <a:srgbClr val="002060"/>
                </a:solidFill>
                <a:latin typeface="Arial"/>
                <a:cs typeface="Arial"/>
              </a:rPr>
              <a:t>Communicating and Collaborating with </a:t>
            </a:r>
            <a:r>
              <a:rPr lang="en-US" sz="2800" u="sng" baseline="30000" dirty="0">
                <a:solidFill>
                  <a:srgbClr val="002060"/>
                </a:solidFill>
                <a:latin typeface="Arial"/>
                <a:cs typeface="Arial"/>
              </a:rPr>
              <a:t>Campuses</a:t>
            </a:r>
            <a:r>
              <a:rPr lang="en-US" sz="2800" baseline="30000" dirty="0">
                <a:solidFill>
                  <a:srgbClr val="002060"/>
                </a:solidFill>
                <a:latin typeface="Arial"/>
                <a:cs typeface="Arial"/>
              </a:rPr>
              <a:t> on the </a:t>
            </a:r>
            <a:r>
              <a:rPr lang="en-US" sz="2800" u="sng" baseline="30000" dirty="0">
                <a:solidFill>
                  <a:srgbClr val="002060"/>
                </a:solidFill>
                <a:latin typeface="Arial"/>
                <a:cs typeface="Arial"/>
              </a:rPr>
              <a:t>DLE</a:t>
            </a:r>
            <a:r>
              <a:rPr lang="en-US" sz="2800" baseline="3000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2800" u="sng" baseline="30000" dirty="0">
                <a:solidFill>
                  <a:srgbClr val="002060"/>
                </a:solidFill>
                <a:latin typeface="Arial"/>
                <a:cs typeface="Arial"/>
              </a:rPr>
              <a:t>Co-Development</a:t>
            </a:r>
            <a:r>
              <a:rPr lang="en-US" sz="2800" baseline="30000" dirty="0">
                <a:solidFill>
                  <a:srgbClr val="002060"/>
                </a:solidFill>
                <a:latin typeface="Arial"/>
                <a:cs typeface="Arial"/>
              </a:rPr>
              <a:t> Roadmap and Efforts</a:t>
            </a:r>
          </a:p>
          <a:p>
            <a:pPr lvl="0" algn="ctr">
              <a:tabLst>
                <a:tab pos="1979035" algn="l"/>
              </a:tabLst>
              <a:defRPr/>
            </a:pPr>
            <a:endParaRPr lang="en-US" sz="2800" baseline="300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457200" lvl="0" indent="-457200">
              <a:buFont typeface="Arial" panose="020B0604020202020204" pitchFamily="34" charset="0"/>
              <a:buChar char="•"/>
              <a:tabLst>
                <a:tab pos="1979035" algn="l"/>
              </a:tabLst>
              <a:defRPr/>
            </a:pPr>
            <a:r>
              <a:rPr lang="en-US" sz="2800" baseline="30000" dirty="0">
                <a:solidFill>
                  <a:srgbClr val="002060"/>
                </a:solidFill>
                <a:latin typeface="Arial"/>
                <a:cs typeface="Arial"/>
              </a:rPr>
              <a:t>Campuses</a:t>
            </a:r>
          </a:p>
          <a:p>
            <a:pPr marL="457200" lvl="0" indent="-457200">
              <a:buFont typeface="Arial" panose="020B0604020202020204" pitchFamily="34" charset="0"/>
              <a:buChar char="•"/>
              <a:tabLst>
                <a:tab pos="1979035" algn="l"/>
              </a:tabLst>
              <a:defRPr/>
            </a:pPr>
            <a:endParaRPr lang="en-US" sz="2800" baseline="300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457200" lvl="0" indent="-457200">
              <a:buFont typeface="Arial" panose="020B0604020202020204" pitchFamily="34" charset="0"/>
              <a:buChar char="•"/>
              <a:tabLst>
                <a:tab pos="1979035" algn="l"/>
              </a:tabLst>
              <a:defRPr/>
            </a:pPr>
            <a:r>
              <a:rPr lang="en-US" sz="2800" baseline="30000" dirty="0">
                <a:solidFill>
                  <a:srgbClr val="002060"/>
                </a:solidFill>
                <a:latin typeface="Arial"/>
                <a:cs typeface="Arial"/>
              </a:rPr>
              <a:t>DLE – Digital Learning Environment</a:t>
            </a:r>
          </a:p>
          <a:p>
            <a:pPr marL="457200" lvl="0" indent="-457200">
              <a:buFont typeface="Arial" panose="020B0604020202020204" pitchFamily="34" charset="0"/>
              <a:buChar char="•"/>
              <a:tabLst>
                <a:tab pos="1979035" algn="l"/>
              </a:tabLst>
              <a:defRPr/>
            </a:pPr>
            <a:endParaRPr lang="en-US" sz="2800" baseline="300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457200" lvl="0" indent="-457200">
              <a:buFont typeface="Arial" panose="020B0604020202020204" pitchFamily="34" charset="0"/>
              <a:buChar char="•"/>
              <a:tabLst>
                <a:tab pos="1979035" algn="l"/>
              </a:tabLst>
              <a:defRPr/>
            </a:pPr>
            <a:r>
              <a:rPr lang="en-US" sz="2800" baseline="30000" dirty="0">
                <a:solidFill>
                  <a:srgbClr val="002060"/>
                </a:solidFill>
                <a:latin typeface="Arial"/>
                <a:cs typeface="Arial"/>
              </a:rPr>
              <a:t>Co-Development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17038" y="1881648"/>
            <a:ext cx="5269577" cy="12039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79035" algn="l"/>
              </a:tabLst>
              <a:defRPr/>
            </a:pPr>
            <a:endParaRPr kumimoji="0" lang="en-US" sz="533" b="0" i="0" u="none" strike="noStrike" kern="1200" cap="none" spc="0" normalizeH="0" baseline="3000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275" y="5686273"/>
            <a:ext cx="3081011" cy="10159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20830" y="1429568"/>
            <a:ext cx="8550341" cy="439273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79035" algn="l"/>
              </a:tabLst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8531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17038" y="1881648"/>
            <a:ext cx="5269577" cy="12039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79035" algn="l"/>
              </a:tabLst>
              <a:defRPr/>
            </a:pPr>
            <a:endParaRPr kumimoji="0" lang="en-US" sz="533" b="0" i="0" u="none" strike="noStrike" kern="1200" cap="none" spc="0" normalizeH="0" baseline="3000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275" y="5686273"/>
            <a:ext cx="3081011" cy="10159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20830" y="1429568"/>
            <a:ext cx="8550341" cy="439273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79035" algn="l"/>
              </a:tabLst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" name="Picture 14" descr="Image of all SUNY campuses">
            <a:extLst>
              <a:ext uri="{FF2B5EF4-FFF2-40B4-BE49-F238E27FC236}">
                <a16:creationId xmlns:a16="http://schemas.microsoft.com/office/drawing/2014/main" id="{34FFAADA-2C46-4F08-BBDE-8DCEC5022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65" y="1985010"/>
            <a:ext cx="9541397" cy="354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CF4931B-0926-4726-80DB-6105B9221DDD}"/>
              </a:ext>
            </a:extLst>
          </p:cNvPr>
          <p:cNvSpPr/>
          <p:nvPr/>
        </p:nvSpPr>
        <p:spPr>
          <a:xfrm>
            <a:off x="900545" y="1290919"/>
            <a:ext cx="11291454" cy="5907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dirty="0">
                <a:solidFill>
                  <a:srgbClr val="00529B"/>
                </a:solidFill>
                <a:latin typeface="Calibri" panose="020F0502020204030204"/>
              </a:rPr>
              <a:t>54 SUNY Campuses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3899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FA184D1-724A-074B-A569-713ED5CCE06E}"/>
              </a:ext>
            </a:extLst>
          </p:cNvPr>
          <p:cNvSpPr/>
          <p:nvPr/>
        </p:nvSpPr>
        <p:spPr>
          <a:xfrm>
            <a:off x="6305038" y="424256"/>
            <a:ext cx="3857297" cy="78166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SUNY’s DLE Shared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Brights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pace Site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DCA352-5BBE-DF4D-A55A-9E383B6974A8}"/>
              </a:ext>
            </a:extLst>
          </p:cNvPr>
          <p:cNvSpPr/>
          <p:nvPr/>
        </p:nvSpPr>
        <p:spPr>
          <a:xfrm>
            <a:off x="4666302" y="1964387"/>
            <a:ext cx="1376126" cy="18251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UNIVERSITY CENTERS DOCTORAL DEGREE GRANTING INSTITUTIONS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6389E2A-C84D-A144-9D4E-563CA21FA3E9}"/>
              </a:ext>
            </a:extLst>
          </p:cNvPr>
          <p:cNvSpPr/>
          <p:nvPr/>
        </p:nvSpPr>
        <p:spPr>
          <a:xfrm>
            <a:off x="6165130" y="1964389"/>
            <a:ext cx="1177336" cy="182518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UNIVERSITY COLLEGES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6848FA-7A38-6E40-B9C3-BAB82B0406FF}"/>
              </a:ext>
            </a:extLst>
          </p:cNvPr>
          <p:cNvSpPr/>
          <p:nvPr/>
        </p:nvSpPr>
        <p:spPr>
          <a:xfrm>
            <a:off x="7465168" y="1964390"/>
            <a:ext cx="1376126" cy="18251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TECHNOLOGY COLLEGES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BB583B9-3847-C347-9FA1-486E980AEDFD}"/>
              </a:ext>
            </a:extLst>
          </p:cNvPr>
          <p:cNvSpPr/>
          <p:nvPr/>
        </p:nvSpPr>
        <p:spPr>
          <a:xfrm>
            <a:off x="8963996" y="1952851"/>
            <a:ext cx="1301647" cy="18251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COMMUNITY COLLEGES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5F15208-4652-204D-A296-1CE3E2206880}"/>
              </a:ext>
            </a:extLst>
          </p:cNvPr>
          <p:cNvSpPr/>
          <p:nvPr/>
        </p:nvSpPr>
        <p:spPr>
          <a:xfrm>
            <a:off x="10388345" y="1955263"/>
            <a:ext cx="1637035" cy="18227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OTHER SUNY * ORGANIZATIONS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E407AF6-8BFE-E247-803E-14D91A3081ED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8233687" y="1205922"/>
            <a:ext cx="0" cy="7469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1C046E6E-B67E-6244-9FFA-07867E7F67C6}"/>
              </a:ext>
            </a:extLst>
          </p:cNvPr>
          <p:cNvCxnSpPr>
            <a:cxnSpLocks/>
            <a:stCxn id="20" idx="1"/>
            <a:endCxn id="21" idx="0"/>
          </p:cNvCxnSpPr>
          <p:nvPr/>
        </p:nvCxnSpPr>
        <p:spPr>
          <a:xfrm rot="10800000" flipV="1">
            <a:off x="5354366" y="815089"/>
            <a:ext cx="950673" cy="114929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>
            <a:extLst>
              <a:ext uri="{FF2B5EF4-FFF2-40B4-BE49-F238E27FC236}">
                <a16:creationId xmlns:a16="http://schemas.microsoft.com/office/drawing/2014/main" id="{AF65D79B-C4CC-0341-94B2-196D384F27D9}"/>
              </a:ext>
            </a:extLst>
          </p:cNvPr>
          <p:cNvCxnSpPr>
            <a:cxnSpLocks/>
            <a:stCxn id="20" idx="3"/>
            <a:endCxn id="25" idx="0"/>
          </p:cNvCxnSpPr>
          <p:nvPr/>
        </p:nvCxnSpPr>
        <p:spPr>
          <a:xfrm>
            <a:off x="10162335" y="815089"/>
            <a:ext cx="1044528" cy="114017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3B95BD9-552A-E64B-BAF6-6B0B81D648FD}"/>
              </a:ext>
            </a:extLst>
          </p:cNvPr>
          <p:cNvCxnSpPr>
            <a:cxnSpLocks/>
            <a:endCxn id="22" idx="0"/>
          </p:cNvCxnSpPr>
          <p:nvPr/>
        </p:nvCxnSpPr>
        <p:spPr>
          <a:xfrm>
            <a:off x="6753798" y="1205922"/>
            <a:ext cx="0" cy="7584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EF6C78C-F599-93D3-A5DC-818047B05CC4}"/>
              </a:ext>
            </a:extLst>
          </p:cNvPr>
          <p:cNvCxnSpPr>
            <a:cxnSpLocks/>
          </p:cNvCxnSpPr>
          <p:nvPr/>
        </p:nvCxnSpPr>
        <p:spPr>
          <a:xfrm>
            <a:off x="5340899" y="3789082"/>
            <a:ext cx="0" cy="7047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B22A76A-856F-82ED-FBAA-2B2AC507E27E}"/>
              </a:ext>
            </a:extLst>
          </p:cNvPr>
          <p:cNvCxnSpPr>
            <a:cxnSpLocks/>
          </p:cNvCxnSpPr>
          <p:nvPr/>
        </p:nvCxnSpPr>
        <p:spPr>
          <a:xfrm>
            <a:off x="9516505" y="3798466"/>
            <a:ext cx="0" cy="7047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83A7633-F18B-2FCC-814F-ED0B2AB9AD98}"/>
              </a:ext>
            </a:extLst>
          </p:cNvPr>
          <p:cNvCxnSpPr>
            <a:cxnSpLocks/>
          </p:cNvCxnSpPr>
          <p:nvPr/>
        </p:nvCxnSpPr>
        <p:spPr>
          <a:xfrm>
            <a:off x="6737195" y="3789082"/>
            <a:ext cx="0" cy="7047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3F6254E-A23C-9585-376A-4E9083B00DED}"/>
              </a:ext>
            </a:extLst>
          </p:cNvPr>
          <p:cNvCxnSpPr>
            <a:cxnSpLocks/>
          </p:cNvCxnSpPr>
          <p:nvPr/>
        </p:nvCxnSpPr>
        <p:spPr>
          <a:xfrm>
            <a:off x="8127069" y="3790840"/>
            <a:ext cx="0" cy="7047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58B65F00-30A3-60D6-95A3-C003BF9AD359}"/>
              </a:ext>
            </a:extLst>
          </p:cNvPr>
          <p:cNvSpPr/>
          <p:nvPr/>
        </p:nvSpPr>
        <p:spPr>
          <a:xfrm>
            <a:off x="10350744" y="4489389"/>
            <a:ext cx="1544916" cy="7816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Organizations &amp; Institutions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DDA6783-146F-DC47-C954-1A6D74347116}"/>
              </a:ext>
            </a:extLst>
          </p:cNvPr>
          <p:cNvCxnSpPr>
            <a:cxnSpLocks/>
          </p:cNvCxnSpPr>
          <p:nvPr/>
        </p:nvCxnSpPr>
        <p:spPr>
          <a:xfrm>
            <a:off x="11113775" y="3798466"/>
            <a:ext cx="0" cy="6909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C58E92D1-A0AB-4007-96C3-5470BBA1A141}"/>
              </a:ext>
            </a:extLst>
          </p:cNvPr>
          <p:cNvCxnSpPr>
            <a:cxnSpLocks/>
          </p:cNvCxnSpPr>
          <p:nvPr/>
        </p:nvCxnSpPr>
        <p:spPr>
          <a:xfrm>
            <a:off x="9635299" y="1217458"/>
            <a:ext cx="0" cy="7469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565F4FAE-C4F4-40F6-A1C2-1DE4091BAD9C}"/>
              </a:ext>
            </a:extLst>
          </p:cNvPr>
          <p:cNvSpPr/>
          <p:nvPr/>
        </p:nvSpPr>
        <p:spPr>
          <a:xfrm>
            <a:off x="8960871" y="4489389"/>
            <a:ext cx="1112141" cy="7816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30 CAMPUSES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11B5252-2ADC-4FD7-9651-35597A80E989}"/>
              </a:ext>
            </a:extLst>
          </p:cNvPr>
          <p:cNvSpPr/>
          <p:nvPr/>
        </p:nvSpPr>
        <p:spPr>
          <a:xfrm>
            <a:off x="7570998" y="4508329"/>
            <a:ext cx="1112141" cy="7816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7 CAMPUSES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E63B043-BEA2-46F7-AFE4-07D79CE98D88}"/>
              </a:ext>
            </a:extLst>
          </p:cNvPr>
          <p:cNvSpPr/>
          <p:nvPr/>
        </p:nvSpPr>
        <p:spPr>
          <a:xfrm>
            <a:off x="6181125" y="4508329"/>
            <a:ext cx="1112141" cy="7816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13 CAMPUSES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1AD0236-8F36-42BA-918B-DE0D3CFB89F1}"/>
              </a:ext>
            </a:extLst>
          </p:cNvPr>
          <p:cNvSpPr/>
          <p:nvPr/>
        </p:nvSpPr>
        <p:spPr>
          <a:xfrm>
            <a:off x="4791253" y="4493798"/>
            <a:ext cx="1112141" cy="7816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4 CAMPUSES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A6CC7E-C954-4761-B501-EAC7B0352B86}"/>
              </a:ext>
            </a:extLst>
          </p:cNvPr>
          <p:cNvSpPr txBox="1"/>
          <p:nvPr/>
        </p:nvSpPr>
        <p:spPr>
          <a:xfrm>
            <a:off x="733688" y="2492183"/>
            <a:ext cx="32215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  <a:sym typeface="Arial"/>
              </a:rPr>
              <a:t>SUNY DLE – Shared Brightspace  Structure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85D3B4"/>
              </a:solidFill>
              <a:effectLst/>
              <a:uLnTx/>
              <a:uFillTx/>
              <a:latin typeface="Helvetica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6322D3-7B33-6878-07E4-3E9E48B7B7FE}"/>
              </a:ext>
            </a:extLst>
          </p:cNvPr>
          <p:cNvSpPr txBox="1"/>
          <p:nvPr/>
        </p:nvSpPr>
        <p:spPr>
          <a:xfrm>
            <a:off x="4804132" y="5673579"/>
            <a:ext cx="71044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* NOTE * Other SUNY Organizations include University-Wide programs like Student Conduct Institute, UCAWD EOCs, CPD, and SUNY Online.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277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00545" y="1290918"/>
            <a:ext cx="11291454" cy="485795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ctr"/>
            <a:r>
              <a:rPr lang="en-CA" sz="4000" b="1" dirty="0">
                <a:solidFill>
                  <a:srgbClr val="002060"/>
                </a:solidFill>
              </a:rPr>
              <a:t>Co-Development: Planned Schedule of Deliverables</a:t>
            </a:r>
          </a:p>
          <a:p>
            <a:r>
              <a:rPr lang="en-CA" dirty="0"/>
              <a:t> 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CA" dirty="0">
                <a:solidFill>
                  <a:srgbClr val="002060"/>
                </a:solidFill>
              </a:rPr>
              <a:t> </a:t>
            </a:r>
            <a:endParaRPr lang="en-US" dirty="0">
              <a:solidFill>
                <a:srgbClr val="002060"/>
              </a:solidFill>
            </a:endParaRPr>
          </a:p>
          <a:p>
            <a:endParaRPr lang="en-US" b="1" dirty="0">
              <a:solidFill>
                <a:srgbClr val="00206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17038" y="1881648"/>
            <a:ext cx="5269577" cy="12039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79035" algn="l"/>
              </a:tabLst>
              <a:defRPr/>
            </a:pPr>
            <a:endParaRPr kumimoji="0" lang="en-US" sz="533" b="0" i="0" u="none" strike="noStrike" kern="1200" cap="none" spc="0" normalizeH="0" baseline="3000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275" y="5686273"/>
            <a:ext cx="3081011" cy="10159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20830" y="1429568"/>
            <a:ext cx="8550341" cy="439273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79035" algn="l"/>
              </a:tabLst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E831DAE-BD65-4F86-B617-DEB8B6B8C1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6342964"/>
              </p:ext>
            </p:extLst>
          </p:nvPr>
        </p:nvGraphicFramePr>
        <p:xfrm>
          <a:off x="1" y="2152891"/>
          <a:ext cx="12192000" cy="3206810"/>
        </p:xfrm>
        <a:graphic>
          <a:graphicData uri="http://schemas.openxmlformats.org/drawingml/2006/table">
            <a:tbl>
              <a:tblPr/>
              <a:tblGrid>
                <a:gridCol w="2438400">
                  <a:extLst>
                    <a:ext uri="{9D8B030D-6E8A-4147-A177-3AD203B41FA5}">
                      <a16:colId xmlns:a16="http://schemas.microsoft.com/office/drawing/2014/main" val="950387925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80609221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25971238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45611376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675518245"/>
                    </a:ext>
                  </a:extLst>
                </a:gridCol>
              </a:tblGrid>
              <a:tr h="3401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9437809"/>
                  </a:ext>
                </a:extLst>
              </a:tr>
              <a:tr h="9069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By End of Summer 2024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By End of Fall 2024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By End of Spring 2025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By End of Summer 2025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By End of Fall 2025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3207089"/>
                  </a:ext>
                </a:extLst>
              </a:tr>
              <a:tr h="1959717">
                <a:tc>
                  <a:txBody>
                    <a:bodyPr/>
                    <a:lstStyle/>
                    <a:p>
                      <a:pPr algn="l" fontAlgn="t"/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t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t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Details: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Early Course Management and Org Unit Editor for Distributed Administration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t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t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Details: 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Users and Roles / Permissions for Distributed Administration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t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t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Details: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Course Copy Logs &amp; Course Updater for Distributed Administration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t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t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Details: 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Impersonation, Home pages &amp; Nav Bars, Default Grade Schemes for Distributed Administration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t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t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Details: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Global Announcements for Distributed Administration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42778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9816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00545" y="1290918"/>
            <a:ext cx="11291454" cy="457559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dirty="0">
                <a:solidFill>
                  <a:srgbClr val="00529B"/>
                </a:solidFill>
                <a:latin typeface="Calibri" panose="020F0502020204030204"/>
              </a:rPr>
              <a:t>Breakdown: Communicating and Roadmap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 algn="ctr">
              <a:tabLst>
                <a:tab pos="1979035" algn="l"/>
              </a:tabLst>
              <a:defRPr/>
            </a:pP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en-US" sz="2800" baseline="30000" dirty="0">
              <a:solidFill>
                <a:srgbClr val="002060"/>
              </a:solidFill>
              <a:latin typeface="Arial"/>
              <a:cs typeface="Arial"/>
            </a:endParaRPr>
          </a:p>
          <a:p>
            <a:pPr lvl="0">
              <a:tabLst>
                <a:tab pos="1979035" algn="l"/>
              </a:tabLst>
              <a:defRPr/>
            </a:pPr>
            <a:r>
              <a:rPr lang="en-US" sz="2800" u="sng" baseline="30000" dirty="0">
                <a:solidFill>
                  <a:srgbClr val="002060"/>
                </a:solidFill>
                <a:latin typeface="Arial"/>
                <a:cs typeface="Arial"/>
              </a:rPr>
              <a:t>Communicating</a:t>
            </a:r>
            <a:r>
              <a:rPr lang="en-US" sz="2800" baseline="30000" dirty="0">
                <a:solidFill>
                  <a:srgbClr val="002060"/>
                </a:solidFill>
                <a:latin typeface="Arial"/>
                <a:cs typeface="Arial"/>
              </a:rPr>
              <a:t> and Collaborating with Campuses on the DLE Co-Development </a:t>
            </a:r>
            <a:r>
              <a:rPr lang="en-US" sz="2800" u="sng" baseline="30000" dirty="0">
                <a:solidFill>
                  <a:srgbClr val="002060"/>
                </a:solidFill>
                <a:latin typeface="Arial"/>
                <a:cs typeface="Arial"/>
              </a:rPr>
              <a:t>Roadmap</a:t>
            </a:r>
            <a:r>
              <a:rPr lang="en-US" sz="2800" baseline="30000" dirty="0">
                <a:solidFill>
                  <a:srgbClr val="002060"/>
                </a:solidFill>
                <a:latin typeface="Arial"/>
                <a:cs typeface="Arial"/>
              </a:rPr>
              <a:t> and Efforts</a:t>
            </a:r>
          </a:p>
          <a:p>
            <a:pPr marL="457200" lvl="0" indent="-457200">
              <a:buFont typeface="Arial" panose="020B0604020202020204" pitchFamily="34" charset="0"/>
              <a:buChar char="•"/>
              <a:tabLst>
                <a:tab pos="1979035" algn="l"/>
              </a:tabLst>
              <a:defRPr/>
            </a:pPr>
            <a:endParaRPr lang="en-US" sz="2800" baseline="30000" dirty="0">
              <a:solidFill>
                <a:srgbClr val="002060"/>
              </a:solidFill>
              <a:latin typeface="Arial"/>
              <a:cs typeface="Arial"/>
            </a:endParaRPr>
          </a:p>
          <a:p>
            <a:pPr lvl="0">
              <a:tabLst>
                <a:tab pos="1979035" algn="l"/>
              </a:tabLst>
              <a:defRPr/>
            </a:pPr>
            <a:r>
              <a:rPr lang="en-US" sz="2800" baseline="30000" dirty="0">
                <a:solidFill>
                  <a:srgbClr val="002060"/>
                </a:solidFill>
                <a:latin typeface="Arial"/>
                <a:cs typeface="Arial"/>
              </a:rPr>
              <a:t>What will we Communicate:  </a:t>
            </a:r>
          </a:p>
          <a:p>
            <a:pPr marL="457200" lvl="0" indent="-457200">
              <a:buFont typeface="Arial" panose="020B0604020202020204" pitchFamily="34" charset="0"/>
              <a:buChar char="•"/>
              <a:tabLst>
                <a:tab pos="1979035" algn="l"/>
              </a:tabLst>
              <a:defRPr/>
            </a:pPr>
            <a:r>
              <a:rPr lang="en-US" sz="2800" baseline="30000" dirty="0">
                <a:solidFill>
                  <a:srgbClr val="002060"/>
                </a:solidFill>
                <a:latin typeface="Arial"/>
                <a:cs typeface="Arial"/>
              </a:rPr>
              <a:t>Roadmap (Details, Targeted Delivery)</a:t>
            </a:r>
          </a:p>
          <a:p>
            <a:pPr marL="457200" lvl="0" indent="-457200">
              <a:buFont typeface="Arial" panose="020B0604020202020204" pitchFamily="34" charset="0"/>
              <a:buChar char="•"/>
              <a:tabLst>
                <a:tab pos="1979035" algn="l"/>
              </a:tabLst>
              <a:defRPr/>
            </a:pPr>
            <a:r>
              <a:rPr lang="en-US" sz="2800" baseline="30000" dirty="0">
                <a:solidFill>
                  <a:srgbClr val="002060"/>
                </a:solidFill>
                <a:latin typeface="Arial"/>
                <a:cs typeface="Arial"/>
              </a:rPr>
              <a:t>Project Status</a:t>
            </a:r>
          </a:p>
          <a:p>
            <a:pPr marL="457200" lvl="0" indent="-457200">
              <a:buFont typeface="Arial" panose="020B0604020202020204" pitchFamily="34" charset="0"/>
              <a:buChar char="•"/>
              <a:tabLst>
                <a:tab pos="1979035" algn="l"/>
              </a:tabLst>
              <a:defRPr/>
            </a:pPr>
            <a:r>
              <a:rPr lang="en-US" sz="2800" baseline="30000" dirty="0">
                <a:solidFill>
                  <a:srgbClr val="002060"/>
                </a:solidFill>
                <a:latin typeface="Arial"/>
                <a:cs typeface="Arial"/>
              </a:rPr>
              <a:t>Campus Testing Opportunities </a:t>
            </a:r>
          </a:p>
          <a:p>
            <a:pPr marL="457200" lvl="0" indent="-457200">
              <a:buFont typeface="Arial" panose="020B0604020202020204" pitchFamily="34" charset="0"/>
              <a:buChar char="•"/>
              <a:tabLst>
                <a:tab pos="1979035" algn="l"/>
              </a:tabLst>
              <a:defRPr/>
            </a:pPr>
            <a:endParaRPr lang="en-US" sz="2800" baseline="30000" dirty="0">
              <a:solidFill>
                <a:srgbClr val="002060"/>
              </a:solidFill>
              <a:latin typeface="Arial"/>
              <a:cs typeface="Arial"/>
            </a:endParaRPr>
          </a:p>
          <a:p>
            <a:pPr lvl="0">
              <a:tabLst>
                <a:tab pos="1979035" algn="l"/>
              </a:tabLst>
              <a:defRPr/>
            </a:pPr>
            <a:r>
              <a:rPr lang="en-US" sz="2800" baseline="30000" dirty="0">
                <a:solidFill>
                  <a:srgbClr val="002060"/>
                </a:solidFill>
                <a:latin typeface="Arial"/>
                <a:cs typeface="Arial"/>
              </a:rPr>
              <a:t>How will we Communicate:</a:t>
            </a:r>
          </a:p>
          <a:p>
            <a:pPr marL="457200" lvl="0" indent="-457200">
              <a:buFont typeface="Arial" panose="020B0604020202020204" pitchFamily="34" charset="0"/>
              <a:buChar char="•"/>
              <a:tabLst>
                <a:tab pos="1979035" algn="l"/>
              </a:tabLst>
              <a:defRPr/>
            </a:pPr>
            <a:r>
              <a:rPr lang="en-US" sz="2800" baseline="30000" dirty="0">
                <a:solidFill>
                  <a:srgbClr val="002060"/>
                </a:solidFill>
                <a:latin typeface="Arial"/>
                <a:cs typeface="Arial"/>
              </a:rPr>
              <a:t>Meetings</a:t>
            </a:r>
          </a:p>
          <a:p>
            <a:pPr marL="457200" lvl="0" indent="-457200">
              <a:buFont typeface="Arial" panose="020B0604020202020204" pitchFamily="34" charset="0"/>
              <a:buChar char="•"/>
              <a:tabLst>
                <a:tab pos="1979035" algn="l"/>
              </a:tabLst>
              <a:defRPr/>
            </a:pPr>
            <a:r>
              <a:rPr lang="en-US" sz="2800" baseline="30000" dirty="0">
                <a:solidFill>
                  <a:srgbClr val="002060"/>
                </a:solidFill>
                <a:latin typeface="Arial"/>
                <a:cs typeface="Arial"/>
              </a:rPr>
              <a:t>Conferences</a:t>
            </a:r>
          </a:p>
          <a:p>
            <a:pPr marL="457200" lvl="0" indent="-457200">
              <a:buFont typeface="Arial" panose="020B0604020202020204" pitchFamily="34" charset="0"/>
              <a:buChar char="•"/>
              <a:tabLst>
                <a:tab pos="1979035" algn="l"/>
              </a:tabLst>
              <a:defRPr/>
            </a:pPr>
            <a:r>
              <a:rPr lang="en-US" sz="2800" baseline="30000" dirty="0">
                <a:solidFill>
                  <a:srgbClr val="002060"/>
                </a:solidFill>
                <a:latin typeface="Arial"/>
                <a:cs typeface="Arial"/>
              </a:rPr>
              <a:t>Postings</a:t>
            </a:r>
          </a:p>
        </p:txBody>
      </p:sp>
      <p:sp>
        <p:nvSpPr>
          <p:cNvPr id="8" name="Rectangle 7"/>
          <p:cNvSpPr/>
          <p:nvPr/>
        </p:nvSpPr>
        <p:spPr>
          <a:xfrm>
            <a:off x="1317038" y="1881648"/>
            <a:ext cx="5269577" cy="12039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79035" algn="l"/>
              </a:tabLst>
              <a:defRPr/>
            </a:pPr>
            <a:endParaRPr kumimoji="0" lang="en-US" sz="533" b="0" i="0" u="none" strike="noStrike" kern="1200" cap="none" spc="0" normalizeH="0" baseline="3000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275" y="5686273"/>
            <a:ext cx="3081011" cy="10159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20830" y="1429568"/>
            <a:ext cx="8550341" cy="439273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79035" algn="l"/>
              </a:tabLst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" name="Picture 5" descr="Image of a symbolic representation of a Roadmap">
            <a:extLst>
              <a:ext uri="{FF2B5EF4-FFF2-40B4-BE49-F238E27FC236}">
                <a16:creationId xmlns:a16="http://schemas.microsoft.com/office/drawing/2014/main" id="{C565D3E5-70A2-4FCF-842D-9512914FCB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889581" y="2789498"/>
            <a:ext cx="6084705" cy="27768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8F014C-256C-45E4-B1D8-91A4F4A270D2}"/>
              </a:ext>
            </a:extLst>
          </p:cNvPr>
          <p:cNvSpPr txBox="1"/>
          <p:nvPr/>
        </p:nvSpPr>
        <p:spPr>
          <a:xfrm>
            <a:off x="9291987" y="5635685"/>
            <a:ext cx="31659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6" tooltip="https://www.localitytokens.info/roadmap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7" tooltip="https://creativecommons.org/licenses/by-sa/3.0/"/>
              </a:rPr>
              <a:t>CC BY-SA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804969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290919"/>
            <a:ext cx="12191999" cy="67677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dirty="0">
                <a:solidFill>
                  <a:srgbClr val="00529B"/>
                </a:solidFill>
                <a:latin typeface="Calibri" panose="020F0502020204030204"/>
              </a:rPr>
              <a:t>Breakdown: Collaborating and Efforts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76221" y="4173412"/>
            <a:ext cx="5269577" cy="12039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79035" algn="l"/>
              </a:tabLst>
              <a:defRPr/>
            </a:pPr>
            <a:endParaRPr kumimoji="0" lang="en-US" sz="533" b="0" i="0" u="none" strike="noStrike" kern="1200" cap="none" spc="0" normalizeH="0" baseline="3000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275" y="5686273"/>
            <a:ext cx="3081011" cy="10159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20830" y="1429568"/>
            <a:ext cx="8550341" cy="439273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79035" algn="l"/>
              </a:tabLst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" name="Picture 5" descr="Image symbolizing Feedback">
            <a:extLst>
              <a:ext uri="{FF2B5EF4-FFF2-40B4-BE49-F238E27FC236}">
                <a16:creationId xmlns:a16="http://schemas.microsoft.com/office/drawing/2014/main" id="{3BC1AE38-8772-497D-8A15-3EBC10A41E9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257529" y="2835829"/>
            <a:ext cx="3121307" cy="22399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9C4FB2-EF0C-4204-99CD-EDA77B70E48D}"/>
              </a:ext>
            </a:extLst>
          </p:cNvPr>
          <p:cNvSpPr txBox="1"/>
          <p:nvPr/>
        </p:nvSpPr>
        <p:spPr>
          <a:xfrm>
            <a:off x="-3" y="5607789"/>
            <a:ext cx="29995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6" tooltip="https://www.pngall.com/feedback-png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7" tooltip="https://creativecommons.org/licenses/by-nc/3.0/"/>
              </a:rPr>
              <a:t>CC BY-NC</a:t>
            </a:r>
            <a:endParaRPr lang="en-US" sz="900" dirty="0"/>
          </a:p>
        </p:txBody>
      </p:sp>
      <p:pic>
        <p:nvPicPr>
          <p:cNvPr id="11" name="Picture 10" descr="Image symbolizing Testing">
            <a:extLst>
              <a:ext uri="{FF2B5EF4-FFF2-40B4-BE49-F238E27FC236}">
                <a16:creationId xmlns:a16="http://schemas.microsoft.com/office/drawing/2014/main" id="{91F3E369-9D2B-45DB-88D2-CAF4B288E9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586376" y="2835829"/>
            <a:ext cx="3645540" cy="24273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EF9A728-C90D-46AA-AB4C-FBA042701FCB}"/>
              </a:ext>
            </a:extLst>
          </p:cNvPr>
          <p:cNvSpPr txBox="1"/>
          <p:nvPr/>
        </p:nvSpPr>
        <p:spPr>
          <a:xfrm>
            <a:off x="9076517" y="5608545"/>
            <a:ext cx="30810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9" tooltip="https://www.picpedia.org/highway-signs/t/testing.htm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10" tooltip="https://creativecommons.org/licenses/by-sa/3.0/"/>
              </a:rPr>
              <a:t>CC BY-SA</a:t>
            </a:r>
            <a:endParaRPr lang="en-US" sz="9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22B6DF-8F27-4209-AFCC-5F4D67F98E24}"/>
              </a:ext>
            </a:extLst>
          </p:cNvPr>
          <p:cNvSpPr/>
          <p:nvPr/>
        </p:nvSpPr>
        <p:spPr>
          <a:xfrm>
            <a:off x="0" y="2021689"/>
            <a:ext cx="12152931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1979035" algn="l"/>
              </a:tabLst>
              <a:defRPr/>
            </a:pPr>
            <a:endParaRPr lang="en-US" baseline="30000" dirty="0">
              <a:solidFill>
                <a:srgbClr val="002060"/>
              </a:solidFill>
              <a:latin typeface="Arial"/>
              <a:cs typeface="Arial"/>
            </a:endParaRPr>
          </a:p>
          <a:p>
            <a:pPr lvl="0" algn="ctr">
              <a:tabLst>
                <a:tab pos="1979035" algn="l"/>
              </a:tabLst>
              <a:defRPr/>
            </a:pPr>
            <a:r>
              <a:rPr lang="en-US" sz="2800" baseline="30000" dirty="0">
                <a:solidFill>
                  <a:srgbClr val="002060"/>
                </a:solidFill>
                <a:latin typeface="Arial"/>
                <a:cs typeface="Arial"/>
              </a:rPr>
              <a:t>Communicating and </a:t>
            </a:r>
            <a:r>
              <a:rPr lang="en-US" sz="2800" u="sng" baseline="30000" dirty="0">
                <a:solidFill>
                  <a:srgbClr val="002060"/>
                </a:solidFill>
                <a:latin typeface="Arial"/>
                <a:cs typeface="Arial"/>
              </a:rPr>
              <a:t>Collaborating</a:t>
            </a:r>
            <a:r>
              <a:rPr lang="en-US" sz="2800" baseline="30000" dirty="0">
                <a:solidFill>
                  <a:srgbClr val="002060"/>
                </a:solidFill>
                <a:latin typeface="Arial"/>
                <a:cs typeface="Arial"/>
              </a:rPr>
              <a:t> with Campuses on the DLE Co-Development Roadmap and </a:t>
            </a:r>
            <a:r>
              <a:rPr lang="en-US" sz="2800" u="sng" baseline="30000" dirty="0">
                <a:solidFill>
                  <a:srgbClr val="002060"/>
                </a:solidFill>
                <a:latin typeface="Arial"/>
                <a:cs typeface="Arial"/>
              </a:rPr>
              <a:t>Efforts</a:t>
            </a:r>
          </a:p>
        </p:txBody>
      </p:sp>
    </p:spTree>
    <p:extLst>
      <p:ext uri="{BB962C8B-B14F-4D97-AF65-F5344CB8AC3E}">
        <p14:creationId xmlns:p14="http://schemas.microsoft.com/office/powerpoint/2010/main" val="2664981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00545" y="1290918"/>
            <a:ext cx="11291454" cy="485795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52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does </a:t>
            </a:r>
            <a:r>
              <a:rPr lang="en-US" sz="4000" b="1" i="1" dirty="0">
                <a:solidFill>
                  <a:srgbClr val="00529B"/>
                </a:solidFill>
                <a:latin typeface="Calibri" panose="020F0502020204030204"/>
              </a:rPr>
              <a:t>success look like?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 algn="ctr">
              <a:tabLst>
                <a:tab pos="1979035" algn="l"/>
              </a:tabLst>
              <a:defRPr/>
            </a:pP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en-US" sz="2800" baseline="30000" dirty="0">
              <a:solidFill>
                <a:srgbClr val="002060"/>
              </a:solidFill>
              <a:latin typeface="Arial"/>
              <a:cs typeface="Arial"/>
            </a:endParaRPr>
          </a:p>
          <a:p>
            <a:pPr lvl="0">
              <a:tabLst>
                <a:tab pos="1979035" algn="l"/>
              </a:tabLst>
              <a:defRPr/>
            </a:pPr>
            <a:r>
              <a:rPr lang="en-US" sz="2800" baseline="30000" dirty="0">
                <a:solidFill>
                  <a:srgbClr val="002060"/>
                </a:solidFill>
                <a:latin typeface="Arial"/>
                <a:cs typeface="Arial"/>
              </a:rPr>
              <a:t>Communicating and Collaborating with Campuses on the DLE Co-Development Roadmap and Efforts</a:t>
            </a:r>
          </a:p>
          <a:p>
            <a:pPr lvl="0" algn="ctr">
              <a:tabLst>
                <a:tab pos="1979035" algn="l"/>
              </a:tabLst>
              <a:defRPr/>
            </a:pPr>
            <a:endParaRPr lang="en-US" sz="2800" baseline="300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457200" lvl="0" indent="-457200">
              <a:buFont typeface="Arial" panose="020B0604020202020204" pitchFamily="34" charset="0"/>
              <a:buChar char="•"/>
              <a:tabLst>
                <a:tab pos="1979035" algn="l"/>
              </a:tabLst>
              <a:defRPr/>
            </a:pPr>
            <a:r>
              <a:rPr lang="en-US" sz="2800" baseline="30000" dirty="0">
                <a:solidFill>
                  <a:srgbClr val="002060"/>
                </a:solidFill>
                <a:latin typeface="Arial"/>
                <a:cs typeface="Arial"/>
              </a:rPr>
              <a:t>Campuses feel </a:t>
            </a:r>
            <a:r>
              <a:rPr lang="en-US" sz="2800" u="sng" baseline="30000" dirty="0">
                <a:solidFill>
                  <a:srgbClr val="002060"/>
                </a:solidFill>
                <a:latin typeface="Arial"/>
                <a:cs typeface="Arial"/>
              </a:rPr>
              <a:t>informed</a:t>
            </a:r>
            <a:r>
              <a:rPr lang="en-US" sz="2800" baseline="30000" dirty="0">
                <a:solidFill>
                  <a:srgbClr val="002060"/>
                </a:solidFill>
                <a:latin typeface="Arial"/>
                <a:cs typeface="Arial"/>
              </a:rPr>
              <a:t> about why we are doing this project</a:t>
            </a:r>
          </a:p>
          <a:p>
            <a:pPr marL="457200" lvl="0" indent="-457200">
              <a:buFont typeface="Arial" panose="020B0604020202020204" pitchFamily="34" charset="0"/>
              <a:buChar char="•"/>
              <a:tabLst>
                <a:tab pos="1979035" algn="l"/>
              </a:tabLst>
              <a:defRPr/>
            </a:pPr>
            <a:endParaRPr lang="en-US" sz="2800" baseline="300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  <a:tabLst>
                <a:tab pos="1979035" algn="l"/>
              </a:tabLst>
              <a:defRPr/>
            </a:pPr>
            <a:r>
              <a:rPr lang="en-US" sz="2800" baseline="30000" dirty="0">
                <a:solidFill>
                  <a:srgbClr val="002060"/>
                </a:solidFill>
                <a:latin typeface="Arial"/>
                <a:cs typeface="Arial"/>
              </a:rPr>
              <a:t>Campuses </a:t>
            </a:r>
            <a:r>
              <a:rPr lang="en-US" sz="2800" u="sng" baseline="30000" dirty="0">
                <a:solidFill>
                  <a:srgbClr val="002060"/>
                </a:solidFill>
                <a:latin typeface="Arial"/>
                <a:cs typeface="Arial"/>
              </a:rPr>
              <a:t>understand</a:t>
            </a:r>
            <a:r>
              <a:rPr lang="en-US" sz="2800" baseline="30000" dirty="0">
                <a:solidFill>
                  <a:srgbClr val="002060"/>
                </a:solidFill>
                <a:latin typeface="Arial"/>
                <a:cs typeface="Arial"/>
              </a:rPr>
              <a:t> project deliverable and milestones</a:t>
            </a:r>
          </a:p>
          <a:p>
            <a:pPr marL="457200" lvl="0" indent="-457200">
              <a:buFont typeface="Arial" panose="020B0604020202020204" pitchFamily="34" charset="0"/>
              <a:buChar char="•"/>
              <a:tabLst>
                <a:tab pos="1979035" algn="l"/>
              </a:tabLst>
              <a:defRPr/>
            </a:pPr>
            <a:endParaRPr lang="en-US" sz="2800" baseline="300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457200" lvl="0" indent="-457200">
              <a:buFont typeface="Arial" panose="020B0604020202020204" pitchFamily="34" charset="0"/>
              <a:buChar char="•"/>
              <a:tabLst>
                <a:tab pos="1979035" algn="l"/>
              </a:tabLst>
              <a:defRPr/>
            </a:pPr>
            <a:r>
              <a:rPr lang="en-US" sz="2800" baseline="30000" dirty="0">
                <a:solidFill>
                  <a:srgbClr val="002060"/>
                </a:solidFill>
                <a:latin typeface="Arial"/>
                <a:cs typeface="Arial"/>
              </a:rPr>
              <a:t>Campuses feel like they are being </a:t>
            </a:r>
            <a:r>
              <a:rPr lang="en-US" sz="2800" u="sng" baseline="30000" dirty="0">
                <a:solidFill>
                  <a:srgbClr val="002060"/>
                </a:solidFill>
                <a:latin typeface="Arial"/>
                <a:cs typeface="Arial"/>
              </a:rPr>
              <a:t>listened to</a:t>
            </a:r>
            <a:r>
              <a:rPr lang="en-US" sz="2800" baseline="30000" dirty="0">
                <a:solidFill>
                  <a:srgbClr val="002060"/>
                </a:solidFill>
                <a:latin typeface="Arial"/>
                <a:cs typeface="Arial"/>
              </a:rPr>
              <a:t> and their feedback is valuable</a:t>
            </a:r>
          </a:p>
          <a:p>
            <a:pPr marL="457200" lvl="0" indent="-457200">
              <a:buFont typeface="Arial" panose="020B0604020202020204" pitchFamily="34" charset="0"/>
              <a:buChar char="•"/>
              <a:tabLst>
                <a:tab pos="1979035" algn="l"/>
              </a:tabLst>
              <a:defRPr/>
            </a:pPr>
            <a:endParaRPr lang="en-US" sz="2800" baseline="300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457200" lvl="0" indent="-457200">
              <a:buFont typeface="Arial" panose="020B0604020202020204" pitchFamily="34" charset="0"/>
              <a:buChar char="•"/>
              <a:tabLst>
                <a:tab pos="1979035" algn="l"/>
              </a:tabLst>
              <a:defRPr/>
            </a:pPr>
            <a:r>
              <a:rPr lang="en-US" sz="2800" baseline="30000" dirty="0">
                <a:solidFill>
                  <a:srgbClr val="002060"/>
                </a:solidFill>
                <a:latin typeface="Arial"/>
                <a:cs typeface="Arial"/>
              </a:rPr>
              <a:t>Campuses feel </a:t>
            </a:r>
            <a:r>
              <a:rPr lang="en-US" sz="2800" u="sng" baseline="30000" dirty="0">
                <a:solidFill>
                  <a:srgbClr val="002060"/>
                </a:solidFill>
                <a:latin typeface="Arial"/>
                <a:cs typeface="Arial"/>
              </a:rPr>
              <a:t>involved</a:t>
            </a:r>
            <a:r>
              <a:rPr lang="en-US" sz="2800" baseline="30000" dirty="0">
                <a:solidFill>
                  <a:srgbClr val="002060"/>
                </a:solidFill>
                <a:latin typeface="Arial"/>
                <a:cs typeface="Arial"/>
              </a:rPr>
              <a:t> in the success of this Co-Development effort and DLE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17038" y="1881648"/>
            <a:ext cx="5269577" cy="12039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79035" algn="l"/>
              </a:tabLst>
              <a:defRPr/>
            </a:pPr>
            <a:endParaRPr kumimoji="0" lang="en-US" sz="533" b="0" i="0" u="none" strike="noStrike" kern="1200" cap="none" spc="0" normalizeH="0" baseline="3000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275" y="5686273"/>
            <a:ext cx="3081011" cy="10159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20830" y="1429568"/>
            <a:ext cx="8550341" cy="439273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79035" algn="l"/>
              </a:tabLst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" name="Picture 5" descr="Image of two groups or people working together for combined success">
            <a:extLst>
              <a:ext uri="{FF2B5EF4-FFF2-40B4-BE49-F238E27FC236}">
                <a16:creationId xmlns:a16="http://schemas.microsoft.com/office/drawing/2014/main" id="{140449A2-FA70-4E6C-B458-8886DB66ED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902013" y="3197274"/>
            <a:ext cx="2133600" cy="17678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7951ED-2537-40EF-BEF4-EF9FEA9AF263}"/>
              </a:ext>
            </a:extLst>
          </p:cNvPr>
          <p:cNvSpPr txBox="1"/>
          <p:nvPr/>
        </p:nvSpPr>
        <p:spPr>
          <a:xfrm>
            <a:off x="10058399" y="4990369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6" tooltip="https://www.ibiblio.org/pjones/blog/category/noemail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7" tooltip="https://creativecommons.org/licenses/by-sa/3.0/"/>
              </a:rPr>
              <a:t>CC BY-SA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171162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" y="1290918"/>
            <a:ext cx="12192001" cy="485795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68363" y="3023943"/>
            <a:ext cx="5269577" cy="12039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79035" algn="l"/>
              </a:tabLst>
              <a:defRPr/>
            </a:pPr>
            <a:endParaRPr kumimoji="0" lang="en-US" sz="533" b="0" i="0" u="none" strike="noStrike" kern="1200" cap="none" spc="0" normalizeH="0" baseline="3000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275" y="5686273"/>
            <a:ext cx="3081011" cy="10159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20830" y="1429568"/>
            <a:ext cx="8550341" cy="439273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79035" algn="l"/>
              </a:tabLst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F1DDF0-3232-469D-A817-617F84346841}"/>
              </a:ext>
            </a:extLst>
          </p:cNvPr>
          <p:cNvSpPr/>
          <p:nvPr/>
        </p:nvSpPr>
        <p:spPr>
          <a:xfrm>
            <a:off x="2713154" y="2423778"/>
            <a:ext cx="6765698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7200" dirty="0">
                <a:solidFill>
                  <a:srgbClr val="002060"/>
                </a:solidFill>
              </a:rPr>
              <a:t>Questions?</a:t>
            </a:r>
          </a:p>
          <a:p>
            <a:pPr lvl="0" algn="ctr">
              <a:defRPr/>
            </a:pPr>
            <a:endParaRPr lang="en-US" sz="7200" dirty="0">
              <a:solidFill>
                <a:srgbClr val="002060"/>
              </a:solidFill>
            </a:endParaRPr>
          </a:p>
          <a:p>
            <a:pPr lvl="0" algn="ctr">
              <a:defRPr/>
            </a:pPr>
            <a:r>
              <a:rPr lang="en-US" sz="3200" dirty="0">
                <a:solidFill>
                  <a:srgbClr val="002060"/>
                </a:solidFill>
                <a:hlinkClick r:id="rId5"/>
              </a:rPr>
              <a:t>Harry.Cargile@suny.edu</a:t>
            </a:r>
            <a:r>
              <a:rPr lang="en-US" sz="3200" dirty="0">
                <a:solidFill>
                  <a:srgbClr val="002060"/>
                </a:solidFill>
              </a:rPr>
              <a:t> – SUNY Online </a:t>
            </a:r>
          </a:p>
        </p:txBody>
      </p:sp>
    </p:spTree>
    <p:extLst>
      <p:ext uri="{BB962C8B-B14F-4D97-AF65-F5344CB8AC3E}">
        <p14:creationId xmlns:p14="http://schemas.microsoft.com/office/powerpoint/2010/main" val="8286090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lf_Registration_Enabled xmlns="6b060e98-69b0-48e7-a3e3-5fd72822adf5" xsi:nil="true"/>
    <Teachers xmlns="6b060e98-69b0-48e7-a3e3-5fd72822adf5">
      <UserInfo>
        <DisplayName/>
        <AccountId xsi:nil="true"/>
        <AccountType/>
      </UserInfo>
    </Teachers>
    <AppVersion xmlns="6b060e98-69b0-48e7-a3e3-5fd72822adf5" xsi:nil="true"/>
    <LMS_Mappings xmlns="6b060e98-69b0-48e7-a3e3-5fd72822adf5" xsi:nil="true"/>
    <Invited_Teachers xmlns="6b060e98-69b0-48e7-a3e3-5fd72822adf5" xsi:nil="true"/>
    <Invited_Students xmlns="6b060e98-69b0-48e7-a3e3-5fd72822adf5" xsi:nil="true"/>
    <Math_Settings xmlns="6b060e98-69b0-48e7-a3e3-5fd72822adf5" xsi:nil="true"/>
    <Templates xmlns="6b060e98-69b0-48e7-a3e3-5fd72822adf5" xsi:nil="true"/>
    <_activity xmlns="6b060e98-69b0-48e7-a3e3-5fd72822adf5" xsi:nil="true"/>
    <Owner xmlns="6b060e98-69b0-48e7-a3e3-5fd72822adf5">
      <UserInfo>
        <DisplayName/>
        <AccountId xsi:nil="true"/>
        <AccountType/>
      </UserInfo>
    </Owner>
    <Students xmlns="6b060e98-69b0-48e7-a3e3-5fd72822adf5">
      <UserInfo>
        <DisplayName/>
        <AccountId xsi:nil="true"/>
        <AccountType/>
      </UserInfo>
    </Students>
    <Student_Groups xmlns="6b060e98-69b0-48e7-a3e3-5fd72822adf5">
      <UserInfo>
        <DisplayName/>
        <AccountId xsi:nil="true"/>
        <AccountType/>
      </UserInfo>
    </Student_Groups>
    <Distribution_Groups xmlns="6b060e98-69b0-48e7-a3e3-5fd72822adf5" xsi:nil="true"/>
    <TeamsChannelId xmlns="6b060e98-69b0-48e7-a3e3-5fd72822adf5" xsi:nil="true"/>
    <IsNotebookLocked xmlns="6b060e98-69b0-48e7-a3e3-5fd72822adf5" xsi:nil="true"/>
    <NotebookType xmlns="6b060e98-69b0-48e7-a3e3-5fd72822adf5" xsi:nil="true"/>
    <CultureName xmlns="6b060e98-69b0-48e7-a3e3-5fd72822adf5" xsi:nil="true"/>
    <DefaultSectionNames xmlns="6b060e98-69b0-48e7-a3e3-5fd72822adf5" xsi:nil="true"/>
    <Is_Collaboration_Space_Locked xmlns="6b060e98-69b0-48e7-a3e3-5fd72822adf5" xsi:nil="true"/>
    <Has_Teacher_Only_SectionGroup xmlns="6b060e98-69b0-48e7-a3e3-5fd72822adf5" xsi:nil="true"/>
    <FolderType xmlns="6b060e98-69b0-48e7-a3e3-5fd72822adf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FBDE1E0233AB41874D1C8C3B4A8D5B" ma:contentTypeVersion="38" ma:contentTypeDescription="Create a new document." ma:contentTypeScope="" ma:versionID="5592a787a91b40d6e6565c3cd9d52d60">
  <xsd:schema xmlns:xsd="http://www.w3.org/2001/XMLSchema" xmlns:xs="http://www.w3.org/2001/XMLSchema" xmlns:p="http://schemas.microsoft.com/office/2006/metadata/properties" xmlns:ns3="6b060e98-69b0-48e7-a3e3-5fd72822adf5" xmlns:ns4="9caff71e-6295-485c-83cf-7ea05d39cbc2" targetNamespace="http://schemas.microsoft.com/office/2006/metadata/properties" ma:root="true" ma:fieldsID="c6da91e01b09bcf0157b552f80131e7d" ns3:_="" ns4:_="">
    <xsd:import namespace="6b060e98-69b0-48e7-a3e3-5fd72822adf5"/>
    <xsd:import namespace="9caff71e-6295-485c-83cf-7ea05d39cbc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Math_Settings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Distribution_Groups" minOccurs="0"/>
                <xsd:element ref="ns3:LMS_Mapping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060e98-69b0-48e7-a3e3-5fd72822ad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NotebookType" ma:index="13" nillable="true" ma:displayName="Notebook Type" ma:internalName="NotebookType">
      <xsd:simpleType>
        <xsd:restriction base="dms:Text"/>
      </xsd:simpleType>
    </xsd:element>
    <xsd:element name="FolderType" ma:index="14" nillable="true" ma:displayName="Folder Type" ma:internalName="FolderType">
      <xsd:simpleType>
        <xsd:restriction base="dms:Text"/>
      </xsd:simpleType>
    </xsd:element>
    <xsd:element name="CultureName" ma:index="15" nillable="true" ma:displayName="Culture Name" ma:internalName="CultureName">
      <xsd:simpleType>
        <xsd:restriction base="dms:Text"/>
      </xsd:simpleType>
    </xsd:element>
    <xsd:element name="AppVersion" ma:index="16" nillable="true" ma:displayName="App Version" ma:internalName="AppVersion">
      <xsd:simpleType>
        <xsd:restriction base="dms:Text"/>
      </xsd:simpleType>
    </xsd:element>
    <xsd:element name="TeamsChannelId" ma:index="17" nillable="true" ma:displayName="Teams Channel Id" ma:internalName="TeamsChannelId">
      <xsd:simpleType>
        <xsd:restriction base="dms:Text"/>
      </xsd:simpleType>
    </xsd:element>
    <xsd:element name="Owner" ma:index="18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9" nillable="true" ma:displayName="Math Settings" ma:internalName="Math_Settings">
      <xsd:simpleType>
        <xsd:restriction base="dms:Text"/>
      </xsd:simpleType>
    </xsd:element>
    <xsd:element name="DefaultSectionNames" ma:index="20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1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2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3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4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5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6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27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8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9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0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1" nillable="true" ma:displayName="Is Collaboration Space Locked" ma:internalName="Is_Collaboration_Space_Locked">
      <xsd:simpleType>
        <xsd:restriction base="dms:Boolean"/>
      </xsd:simpleType>
    </xsd:element>
    <xsd:element name="IsNotebookLocked" ma:index="32" nillable="true" ma:displayName="Is Notebook Locked" ma:internalName="IsNotebookLocked">
      <xsd:simpleType>
        <xsd:restriction base="dms:Boolean"/>
      </xsd:simpleType>
    </xsd:element>
    <xsd:element name="MediaServiceAutoKeyPoints" ma:index="3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35" nillable="true" ma:displayName="Tags" ma:internalName="MediaServiceAutoTags" ma:readOnly="true">
      <xsd:simpleType>
        <xsd:restriction base="dms:Text"/>
      </xsd:simpleType>
    </xsd:element>
    <xsd:element name="MediaServiceGenerationTime" ma:index="3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3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40" nillable="true" ma:displayName="Location" ma:internalName="MediaServiceLocation" ma:readOnly="true">
      <xsd:simpleType>
        <xsd:restriction base="dms:Text"/>
      </xsd:simpleType>
    </xsd:element>
    <xsd:element name="MediaLengthInSeconds" ma:index="41" nillable="true" ma:displayName="Length (seconds)" ma:internalName="MediaLengthInSeconds" ma:readOnly="true">
      <xsd:simpleType>
        <xsd:restriction base="dms:Unknown"/>
      </xsd:simpleType>
    </xsd:element>
    <xsd:element name="_activity" ma:index="42" nillable="true" ma:displayName="_activity" ma:hidden="true" ma:internalName="_activity">
      <xsd:simpleType>
        <xsd:restriction base="dms:Note"/>
      </xsd:simpleType>
    </xsd:element>
    <xsd:element name="MediaServiceObjectDetectorVersions" ma:index="4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4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4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aff71e-6295-485c-83cf-7ea05d39cbc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2D335A-66B0-465F-93A8-0849327A7E3C}">
  <ds:schemaRefs>
    <ds:schemaRef ds:uri="http://schemas.microsoft.com/office/infopath/2007/PartnerControls"/>
    <ds:schemaRef ds:uri="http://www.w3.org/XML/1998/namespace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9caff71e-6295-485c-83cf-7ea05d39cbc2"/>
    <ds:schemaRef ds:uri="http://schemas.microsoft.com/office/2006/documentManagement/types"/>
    <ds:schemaRef ds:uri="http://purl.org/dc/dcmitype/"/>
    <ds:schemaRef ds:uri="6b060e98-69b0-48e7-a3e3-5fd72822adf5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21A19448-B7BF-4AD8-A82B-CB4D0162A58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F85DC82-8FA5-43AA-8340-19BB62F2FA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060e98-69b0-48e7-a3e3-5fd72822adf5"/>
    <ds:schemaRef ds:uri="9caff71e-6295-485c-83cf-7ea05d39cb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9764</TotalTime>
  <Words>212</Words>
  <Application>Microsoft Office PowerPoint</Application>
  <PresentationFormat>Widescreen</PresentationFormat>
  <Paragraphs>105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Helvetica</vt:lpstr>
      <vt:lpstr>Helvetica Light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SUNY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McKasty, Merissa</dc:creator>
  <cp:lastModifiedBy>Cargile, Harry</cp:lastModifiedBy>
  <cp:revision>158</cp:revision>
  <dcterms:created xsi:type="dcterms:W3CDTF">2019-03-28T13:59:09Z</dcterms:created>
  <dcterms:modified xsi:type="dcterms:W3CDTF">2024-05-07T21:53:59Z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0x01010053FBDE1E0233AB41874D1C8C3B4A8D5B</vt:lpwstr>
  </property>
</Properties>
</file>