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5">
  <p:sldMasterIdLst>
    <p:sldMasterId id="2147483666" r:id="rId4"/>
  </p:sldMasterIdLst>
  <p:notesMasterIdLst>
    <p:notesMasterId r:id="rId13"/>
  </p:notesMasterIdLst>
  <p:handoutMasterIdLst>
    <p:handoutMasterId r:id="rId14"/>
  </p:handoutMasterIdLst>
  <p:sldIdLst>
    <p:sldId id="256" r:id="rId5"/>
    <p:sldId id="258" r:id="rId6"/>
    <p:sldId id="259" r:id="rId7"/>
    <p:sldId id="260" r:id="rId8"/>
    <p:sldId id="261" r:id="rId9"/>
    <p:sldId id="262" r:id="rId10"/>
    <p:sldId id="263" r:id="rId11"/>
    <p:sldId id="264" r:id="rId12"/>
  </p:sldIdLst>
  <p:sldSz cx="12192000" cy="6858000"/>
  <p:notesSz cx="7010400" cy="9236075"/>
  <p:embeddedFontLst>
    <p:embeddedFont>
      <p:font typeface="Lato" panose="020F0502020204030203" pitchFamily="34" charset="0"/>
      <p:regular r:id="rId15"/>
      <p:bold r:id="rId16"/>
      <p:italic r:id="rId17"/>
      <p:boldItalic r:id="rId18"/>
    </p:embeddedFont>
  </p:embeddedFont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7" orient="horz" pos="264" userDrawn="1">
          <p15:clr>
            <a:srgbClr val="A4A3A4"/>
          </p15:clr>
        </p15:guide>
        <p15:guide id="11" pos="984" userDrawn="1">
          <p15:clr>
            <a:srgbClr val="A4A3A4"/>
          </p15:clr>
        </p15:guide>
        <p15:guide id="16" orient="horz" pos="3792" userDrawn="1">
          <p15:clr>
            <a:srgbClr val="A4A3A4"/>
          </p15:clr>
        </p15:guide>
        <p15:guide id="17" pos="4224" userDrawn="1">
          <p15:clr>
            <a:srgbClr val="A4A3A4"/>
          </p15:clr>
        </p15:guide>
        <p15:guide id="18"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C64"/>
    <a:srgbClr val="EB232E"/>
    <a:srgbClr val="BABECA"/>
    <a:srgbClr val="3E3A4C"/>
    <a:srgbClr val="B2B3BF"/>
    <a:srgbClr val="715D5D"/>
    <a:srgbClr val="5B7699"/>
    <a:srgbClr val="A8B1C2"/>
    <a:srgbClr val="7587AC"/>
    <a:srgbClr val="769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95170" autoAdjust="0"/>
  </p:normalViewPr>
  <p:slideViewPr>
    <p:cSldViewPr snapToGrid="0" snapToObjects="1">
      <p:cViewPr varScale="1">
        <p:scale>
          <a:sx n="78" d="100"/>
          <a:sy n="78" d="100"/>
        </p:scale>
        <p:origin x="1181" y="72"/>
      </p:cViewPr>
      <p:guideLst>
        <p:guide orient="horz" pos="264"/>
        <p:guide pos="984"/>
        <p:guide orient="horz" pos="3792"/>
        <p:guide pos="4224"/>
        <p:guide orient="horz" pos="2160"/>
      </p:guideLst>
    </p:cSldViewPr>
  </p:slideViewPr>
  <p:outlineViewPr>
    <p:cViewPr>
      <p:scale>
        <a:sx n="33" d="100"/>
        <a:sy n="33" d="100"/>
      </p:scale>
      <p:origin x="0" y="-864"/>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12" d="100"/>
          <a:sy n="112" d="100"/>
        </p:scale>
        <p:origin x="652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3407"/>
          </a:xfrm>
          <a:prstGeom prst="rect">
            <a:avLst/>
          </a:prstGeom>
        </p:spPr>
        <p:txBody>
          <a:bodyPr vert="horz" lIns="108855" tIns="54428" rIns="108855" bIns="54428" rtlCol="0"/>
          <a:lstStyle>
            <a:lvl1pPr algn="l" eaLnBrk="1" fontAlgn="auto" hangingPunct="1">
              <a:spcBef>
                <a:spcPts val="0"/>
              </a:spcBef>
              <a:spcAft>
                <a:spcPts val="0"/>
              </a:spcAft>
              <a:defRPr sz="1400">
                <a:latin typeface="+mn-lt"/>
              </a:defRPr>
            </a:lvl1pPr>
          </a:lstStyle>
          <a:p>
            <a:pPr>
              <a:defRPr/>
            </a:pPr>
            <a:endParaRPr lang="en-US" dirty="0"/>
          </a:p>
        </p:txBody>
      </p:sp>
      <p:sp>
        <p:nvSpPr>
          <p:cNvPr id="4" name="Footer Placeholder 3"/>
          <p:cNvSpPr>
            <a:spLocks noGrp="1"/>
          </p:cNvSpPr>
          <p:nvPr>
            <p:ph type="ftr" sz="quarter" idx="2"/>
          </p:nvPr>
        </p:nvSpPr>
        <p:spPr>
          <a:xfrm>
            <a:off x="2" y="8772672"/>
            <a:ext cx="3037840" cy="463406"/>
          </a:xfrm>
          <a:prstGeom prst="rect">
            <a:avLst/>
          </a:prstGeom>
        </p:spPr>
        <p:txBody>
          <a:bodyPr vert="horz" lIns="108855" tIns="54428" rIns="108855" bIns="54428" rtlCol="0" anchor="b"/>
          <a:lstStyle>
            <a:lvl1pPr algn="l" eaLnBrk="1" fontAlgn="auto" hangingPunct="1">
              <a:spcBef>
                <a:spcPts val="0"/>
              </a:spcBef>
              <a:spcAft>
                <a:spcPts val="0"/>
              </a:spcAft>
              <a:defRPr sz="1400">
                <a:latin typeface="+mn-lt"/>
              </a:defRPr>
            </a:lvl1pPr>
          </a:lstStyle>
          <a:p>
            <a:pPr>
              <a:defRPr/>
            </a:pPr>
            <a:endParaRPr lang="en-US" dirty="0"/>
          </a:p>
        </p:txBody>
      </p:sp>
      <p:sp>
        <p:nvSpPr>
          <p:cNvPr id="5" name="Slide Number Placeholder 4"/>
          <p:cNvSpPr>
            <a:spLocks noGrp="1"/>
          </p:cNvSpPr>
          <p:nvPr>
            <p:ph type="sldNum" sz="quarter" idx="3"/>
          </p:nvPr>
        </p:nvSpPr>
        <p:spPr>
          <a:xfrm>
            <a:off x="3970940" y="8772672"/>
            <a:ext cx="3037840" cy="463406"/>
          </a:xfrm>
          <a:prstGeom prst="rect">
            <a:avLst/>
          </a:prstGeom>
        </p:spPr>
        <p:txBody>
          <a:bodyPr vert="horz" lIns="108855" tIns="54428" rIns="108855" bIns="54428" rtlCol="0" anchor="b"/>
          <a:lstStyle>
            <a:lvl1pPr algn="r" eaLnBrk="1" fontAlgn="auto" hangingPunct="1">
              <a:spcBef>
                <a:spcPts val="0"/>
              </a:spcBef>
              <a:spcAft>
                <a:spcPts val="0"/>
              </a:spcAft>
              <a:defRPr sz="1400" smtClean="0">
                <a:latin typeface="+mn-lt"/>
              </a:defRPr>
            </a:lvl1pPr>
          </a:lstStyle>
          <a:p>
            <a:pPr>
              <a:defRPr/>
            </a:pPr>
            <a:fld id="{59BDCC38-1CE8-F841-97DB-E71D83FD0784}"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3407"/>
          </a:xfrm>
          <a:prstGeom prst="rect">
            <a:avLst/>
          </a:prstGeom>
        </p:spPr>
        <p:txBody>
          <a:bodyPr vert="horz" lIns="108855" tIns="54428" rIns="108855" bIns="54428" rtlCol="0"/>
          <a:lstStyle>
            <a:lvl1pPr algn="l" eaLnBrk="1" fontAlgn="auto" hangingPunct="1">
              <a:spcBef>
                <a:spcPts val="0"/>
              </a:spcBef>
              <a:spcAft>
                <a:spcPts val="0"/>
              </a:spcAft>
              <a:defRPr sz="1400">
                <a:latin typeface="+mn-lt"/>
              </a:defRPr>
            </a:lvl1pPr>
          </a:lstStyle>
          <a:p>
            <a:pPr>
              <a:defRPr/>
            </a:pPr>
            <a:endParaRPr lang="en-US" dirty="0"/>
          </a:p>
        </p:txBody>
      </p:sp>
      <p:sp>
        <p:nvSpPr>
          <p:cNvPr id="3" name="Date Placeholder 2"/>
          <p:cNvSpPr>
            <a:spLocks noGrp="1"/>
          </p:cNvSpPr>
          <p:nvPr>
            <p:ph type="dt" idx="1"/>
          </p:nvPr>
        </p:nvSpPr>
        <p:spPr>
          <a:xfrm>
            <a:off x="3970940" y="1"/>
            <a:ext cx="3037840" cy="463407"/>
          </a:xfrm>
          <a:prstGeom prst="rect">
            <a:avLst/>
          </a:prstGeom>
        </p:spPr>
        <p:txBody>
          <a:bodyPr vert="horz" lIns="108855" tIns="54428" rIns="108855" bIns="54428" rtlCol="0"/>
          <a:lstStyle>
            <a:lvl1pPr algn="r" eaLnBrk="1" fontAlgn="auto" hangingPunct="1">
              <a:spcBef>
                <a:spcPts val="0"/>
              </a:spcBef>
              <a:spcAft>
                <a:spcPts val="0"/>
              </a:spcAft>
              <a:defRPr sz="1400" smtClean="0">
                <a:latin typeface="+mn-lt"/>
              </a:defRPr>
            </a:lvl1pPr>
          </a:lstStyle>
          <a:p>
            <a:pPr>
              <a:defRPr/>
            </a:pPr>
            <a:fld id="{6D827E5D-A4F0-4246-B405-D9BB0184386E}" type="datetimeFigureOut">
              <a:rPr lang="en-US"/>
              <a:pPr>
                <a:defRPr/>
              </a:pPr>
              <a:t>4/16/2024</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108855" tIns="54428" rIns="108855" bIns="54428" rtlCol="0" anchor="ctr"/>
          <a:lstStyle/>
          <a:p>
            <a:pPr lvl="0"/>
            <a:endParaRPr lang="en-US" noProof="0" dirty="0"/>
          </a:p>
        </p:txBody>
      </p:sp>
      <p:sp>
        <p:nvSpPr>
          <p:cNvPr id="5" name="Notes Placeholder 4"/>
          <p:cNvSpPr>
            <a:spLocks noGrp="1"/>
          </p:cNvSpPr>
          <p:nvPr>
            <p:ph type="body" sz="quarter" idx="3"/>
          </p:nvPr>
        </p:nvSpPr>
        <p:spPr>
          <a:xfrm>
            <a:off x="701040" y="4444863"/>
            <a:ext cx="5608320" cy="3636705"/>
          </a:xfrm>
          <a:prstGeom prst="rect">
            <a:avLst/>
          </a:prstGeom>
        </p:spPr>
        <p:txBody>
          <a:bodyPr vert="horz" lIns="108855" tIns="54428" rIns="108855" bIns="5442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772672"/>
            <a:ext cx="3037840" cy="463406"/>
          </a:xfrm>
          <a:prstGeom prst="rect">
            <a:avLst/>
          </a:prstGeom>
        </p:spPr>
        <p:txBody>
          <a:bodyPr vert="horz" lIns="108855" tIns="54428" rIns="108855" bIns="54428" rtlCol="0" anchor="b"/>
          <a:lstStyle>
            <a:lvl1pPr algn="l" eaLnBrk="1" fontAlgn="auto" hangingPunct="1">
              <a:spcBef>
                <a:spcPts val="0"/>
              </a:spcBef>
              <a:spcAft>
                <a:spcPts val="0"/>
              </a:spcAft>
              <a:defRPr sz="1400">
                <a:latin typeface="+mn-lt"/>
              </a:defRPr>
            </a:lvl1pPr>
          </a:lstStyle>
          <a:p>
            <a:pPr>
              <a:defRPr/>
            </a:pPr>
            <a:endParaRPr lang="en-US" dirty="0"/>
          </a:p>
        </p:txBody>
      </p:sp>
      <p:sp>
        <p:nvSpPr>
          <p:cNvPr id="7" name="Slide Number Placeholder 6"/>
          <p:cNvSpPr>
            <a:spLocks noGrp="1"/>
          </p:cNvSpPr>
          <p:nvPr>
            <p:ph type="sldNum" sz="quarter" idx="5"/>
          </p:nvPr>
        </p:nvSpPr>
        <p:spPr>
          <a:xfrm>
            <a:off x="3970940" y="8772672"/>
            <a:ext cx="3037840" cy="463406"/>
          </a:xfrm>
          <a:prstGeom prst="rect">
            <a:avLst/>
          </a:prstGeom>
        </p:spPr>
        <p:txBody>
          <a:bodyPr vert="horz" lIns="108855" tIns="54428" rIns="108855" bIns="54428" rtlCol="0" anchor="b"/>
          <a:lstStyle>
            <a:lvl1pPr algn="r" eaLnBrk="1" fontAlgn="auto" hangingPunct="1">
              <a:spcBef>
                <a:spcPts val="0"/>
              </a:spcBef>
              <a:spcAft>
                <a:spcPts val="0"/>
              </a:spcAft>
              <a:defRPr sz="1400" smtClean="0">
                <a:latin typeface="+mn-lt"/>
              </a:defRPr>
            </a:lvl1pPr>
          </a:lstStyle>
          <a:p>
            <a:pPr>
              <a:defRPr/>
            </a:pPr>
            <a:fld id="{D2F01280-096B-F54C-9406-FE0BBF8F2D4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ection Hea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8ACD5B-D728-4CD9-8A2B-78491A889C87}"/>
              </a:ext>
            </a:extLst>
          </p:cNvPr>
          <p:cNvPicPr>
            <a:picLocks noChangeAspect="1"/>
          </p:cNvPicPr>
          <p:nvPr userDrawn="1"/>
        </p:nvPicPr>
        <p:blipFill rotWithShape="1">
          <a:blip r:embed="rId2" cstate="screen">
            <a:alphaModFix amt="35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197735" y="0"/>
            <a:ext cx="10994265" cy="6858000"/>
          </a:xfrm>
          <a:prstGeom prst="rect">
            <a:avLst/>
          </a:prstGeom>
        </p:spPr>
      </p:pic>
      <p:sp>
        <p:nvSpPr>
          <p:cNvPr id="11" name="Text Placeholder 10">
            <a:extLst>
              <a:ext uri="{FF2B5EF4-FFF2-40B4-BE49-F238E27FC236}">
                <a16:creationId xmlns:a16="http://schemas.microsoft.com/office/drawing/2014/main" id="{57ACEFE7-015D-4E74-95CD-264E7085C097}"/>
              </a:ext>
            </a:extLst>
          </p:cNvPr>
          <p:cNvSpPr>
            <a:spLocks noGrp="1"/>
          </p:cNvSpPr>
          <p:nvPr>
            <p:ph type="body" sz="quarter" idx="10" hasCustomPrompt="1"/>
          </p:nvPr>
        </p:nvSpPr>
        <p:spPr>
          <a:xfrm>
            <a:off x="1369179" y="4620946"/>
            <a:ext cx="4506912" cy="417968"/>
          </a:xfrm>
        </p:spPr>
        <p:txBody>
          <a:bodyPr/>
          <a:lstStyle>
            <a:lvl1pPr marL="0" indent="0">
              <a:buNone/>
              <a:defRPr lang="en-US" sz="1900" b="1" kern="1200" cap="all" spc="600" dirty="0" smtClean="0">
                <a:solidFill>
                  <a:srgbClr val="EB232E"/>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Date</a:t>
            </a:r>
          </a:p>
        </p:txBody>
      </p:sp>
      <p:sp>
        <p:nvSpPr>
          <p:cNvPr id="12" name="Title 11">
            <a:extLst>
              <a:ext uri="{FF2B5EF4-FFF2-40B4-BE49-F238E27FC236}">
                <a16:creationId xmlns:a16="http://schemas.microsoft.com/office/drawing/2014/main" id="{59022929-4860-4F78-8C99-4714A8FC098F}"/>
              </a:ext>
            </a:extLst>
          </p:cNvPr>
          <p:cNvSpPr>
            <a:spLocks noGrp="1"/>
          </p:cNvSpPr>
          <p:nvPr>
            <p:ph type="title" hasCustomPrompt="1"/>
          </p:nvPr>
        </p:nvSpPr>
        <p:spPr>
          <a:xfrm>
            <a:off x="1369179" y="1961774"/>
            <a:ext cx="10515600" cy="1325563"/>
          </a:xfrm>
        </p:spPr>
        <p:txBody>
          <a:bodyPr>
            <a:noAutofit/>
          </a:bodyPr>
          <a:lstStyle>
            <a:lvl1pPr>
              <a:defRPr lang="en-US" sz="8800" kern="1200" dirty="0">
                <a:solidFill>
                  <a:srgbClr val="4C4C64"/>
                </a:solidFill>
                <a:latin typeface="Lato" panose="020F0502020204030203" pitchFamily="34" charset="0"/>
                <a:ea typeface="Lato" panose="020F0502020204030203" pitchFamily="34" charset="0"/>
                <a:cs typeface="Lato" panose="020F0502020204030203" pitchFamily="34" charset="0"/>
              </a:defRPr>
            </a:lvl1pPr>
          </a:lstStyle>
          <a:p>
            <a:r>
              <a:rPr lang="en-US" dirty="0"/>
              <a:t>Title</a:t>
            </a:r>
          </a:p>
        </p:txBody>
      </p:sp>
      <p:sp>
        <p:nvSpPr>
          <p:cNvPr id="13" name="Text Placeholder 10">
            <a:extLst>
              <a:ext uri="{FF2B5EF4-FFF2-40B4-BE49-F238E27FC236}">
                <a16:creationId xmlns:a16="http://schemas.microsoft.com/office/drawing/2014/main" id="{7EF718C6-C1C5-418B-8A2D-89305388FF28}"/>
              </a:ext>
            </a:extLst>
          </p:cNvPr>
          <p:cNvSpPr>
            <a:spLocks noGrp="1"/>
          </p:cNvSpPr>
          <p:nvPr>
            <p:ph type="body" sz="quarter" idx="11" hasCustomPrompt="1"/>
          </p:nvPr>
        </p:nvSpPr>
        <p:spPr>
          <a:xfrm>
            <a:off x="1369179" y="3603588"/>
            <a:ext cx="4506912" cy="690116"/>
          </a:xfrm>
        </p:spPr>
        <p:txBody>
          <a:bodyPr>
            <a:noAutofit/>
          </a:bodyPr>
          <a:lstStyle>
            <a:lvl1pPr marL="0" indent="0">
              <a:buNone/>
              <a:defRPr lang="en-US" sz="4800" kern="1200" spc="-150" dirty="0" smtClean="0">
                <a:solidFill>
                  <a:srgbClr val="4C4C64"/>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Subtitle</a:t>
            </a:r>
          </a:p>
        </p:txBody>
      </p:sp>
    </p:spTree>
    <p:extLst>
      <p:ext uri="{BB962C8B-B14F-4D97-AF65-F5344CB8AC3E}">
        <p14:creationId xmlns:p14="http://schemas.microsoft.com/office/powerpoint/2010/main" val="131155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B9F607-83AA-4578-B31C-17412A8B13FC}"/>
              </a:ext>
            </a:extLst>
          </p:cNvPr>
          <p:cNvSpPr>
            <a:spLocks noGrp="1"/>
          </p:cNvSpPr>
          <p:nvPr>
            <p:ph type="title" hasCustomPrompt="1"/>
          </p:nvPr>
        </p:nvSpPr>
        <p:spPr>
          <a:xfrm>
            <a:off x="1357327" y="0"/>
            <a:ext cx="10515600" cy="1325563"/>
          </a:xfrm>
        </p:spPr>
        <p:txBody>
          <a:bodyPr>
            <a:normAutofit/>
          </a:bodyPr>
          <a:lstStyle>
            <a:lvl1pPr>
              <a:defRPr lang="en-US" sz="4800" kern="1200" spc="-150" dirty="0">
                <a:solidFill>
                  <a:srgbClr val="4C4C64"/>
                </a:solidFill>
                <a:latin typeface="Lato" panose="020F0502020204030203" pitchFamily="34" charset="0"/>
                <a:ea typeface="Lato" panose="020F0502020204030203" pitchFamily="34" charset="0"/>
                <a:cs typeface="Lato" panose="020F0502020204030203" pitchFamily="34" charset="0"/>
              </a:defRPr>
            </a:lvl1pPr>
          </a:lstStyle>
          <a:p>
            <a:r>
              <a:rPr lang="en-US" dirty="0"/>
              <a:t>Blank Slide Background</a:t>
            </a:r>
          </a:p>
        </p:txBody>
      </p:sp>
    </p:spTree>
    <p:extLst>
      <p:ext uri="{BB962C8B-B14F-4D97-AF65-F5344CB8AC3E}">
        <p14:creationId xmlns:p14="http://schemas.microsoft.com/office/powerpoint/2010/main" val="343347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N Miss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E141EC-2F3A-4767-A84E-5FDBBCB7F9A8}"/>
              </a:ext>
            </a:extLst>
          </p:cNvPr>
          <p:cNvPicPr>
            <a:picLocks noChangeAspect="1"/>
          </p:cNvPicPr>
          <p:nvPr/>
        </p:nvPicPr>
        <p:blipFill rotWithShape="1">
          <a:blip r:embed="rId2" cstate="screen">
            <a:alphaModFix amt="2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213310" y="31108"/>
            <a:ext cx="10978690" cy="6838294"/>
          </a:xfrm>
          <a:prstGeom prst="rect">
            <a:avLst/>
          </a:prstGeom>
        </p:spPr>
      </p:pic>
      <p:sp>
        <p:nvSpPr>
          <p:cNvPr id="8" name="Title 1">
            <a:extLst>
              <a:ext uri="{FF2B5EF4-FFF2-40B4-BE49-F238E27FC236}">
                <a16:creationId xmlns:a16="http://schemas.microsoft.com/office/drawing/2014/main" id="{E44646A0-3CE5-4B2F-9E16-DD65FF9E63C8}"/>
              </a:ext>
            </a:extLst>
          </p:cNvPr>
          <p:cNvSpPr>
            <a:spLocks noGrp="1"/>
          </p:cNvSpPr>
          <p:nvPr>
            <p:ph type="title" hasCustomPrompt="1"/>
          </p:nvPr>
        </p:nvSpPr>
        <p:spPr>
          <a:xfrm>
            <a:off x="1357327" y="0"/>
            <a:ext cx="10515600" cy="1325563"/>
          </a:xfrm>
        </p:spPr>
        <p:txBody>
          <a:bodyPr>
            <a:normAutofit/>
          </a:bodyPr>
          <a:lstStyle>
            <a:lvl1pPr>
              <a:defRPr lang="en-US" sz="4800" kern="1200" spc="-150" dirty="0">
                <a:solidFill>
                  <a:srgbClr val="4C4C64"/>
                </a:solidFill>
                <a:latin typeface="Lato" panose="020F0502020204030203" pitchFamily="34" charset="0"/>
                <a:ea typeface="Lato" panose="020F0502020204030203" pitchFamily="34" charset="0"/>
                <a:cs typeface="Lato" panose="020F0502020204030203" pitchFamily="34" charset="0"/>
              </a:defRPr>
            </a:lvl1pPr>
          </a:lstStyle>
          <a:p>
            <a:r>
              <a:rPr lang="en-US" dirty="0"/>
              <a:t>NYSERNet’s Mission</a:t>
            </a:r>
          </a:p>
        </p:txBody>
      </p:sp>
      <p:sp>
        <p:nvSpPr>
          <p:cNvPr id="2" name="Rectangle 1">
            <a:extLst>
              <a:ext uri="{FF2B5EF4-FFF2-40B4-BE49-F238E27FC236}">
                <a16:creationId xmlns:a16="http://schemas.microsoft.com/office/drawing/2014/main" id="{AA586723-E61E-4D95-8884-71880EF51060}"/>
              </a:ext>
            </a:extLst>
          </p:cNvPr>
          <p:cNvSpPr/>
          <p:nvPr/>
        </p:nvSpPr>
        <p:spPr>
          <a:xfrm>
            <a:off x="1444855" y="1658487"/>
            <a:ext cx="10515600" cy="1323439"/>
          </a:xfrm>
          <a:prstGeom prst="rect">
            <a:avLst/>
          </a:prstGeom>
        </p:spPr>
        <p:txBody>
          <a:bodyPr wrap="square">
            <a:spAutoFit/>
          </a:bodyPr>
          <a:lstStyle/>
          <a:p>
            <a:pPr algn="l"/>
            <a:r>
              <a:rPr lang="en-US" sz="2000" dirty="0">
                <a:solidFill>
                  <a:srgbClr val="000000"/>
                </a:solidFill>
                <a:effectLst/>
                <a:latin typeface="+mn-lt"/>
              </a:rPr>
              <a:t>NYSERNet is a non-profit organization. Our mission is to advance the research and educational </a:t>
            </a:r>
            <a:r>
              <a:rPr lang="en-US" sz="2000" dirty="0">
                <a:effectLst/>
                <a:latin typeface="+mn-lt"/>
              </a:rPr>
              <a:t>missions of our members by delivering a full range of customized, progressive, and affordable end</a:t>
            </a:r>
            <a:r>
              <a:rPr lang="en-US" sz="2000" dirty="0">
                <a:solidFill>
                  <a:srgbClr val="000000"/>
                </a:solidFill>
                <a:effectLst/>
                <a:latin typeface="+mn-lt"/>
              </a:rPr>
              <a:t>-to-end data and networking technology solutions.</a:t>
            </a:r>
          </a:p>
          <a:p>
            <a:pPr algn="l"/>
            <a:endParaRPr lang="en-US" sz="2000" dirty="0">
              <a:effectLst/>
              <a:latin typeface="+mn-lt"/>
            </a:endParaRPr>
          </a:p>
        </p:txBody>
      </p:sp>
      <p:sp>
        <p:nvSpPr>
          <p:cNvPr id="7" name="Rectangle 6">
            <a:extLst>
              <a:ext uri="{FF2B5EF4-FFF2-40B4-BE49-F238E27FC236}">
                <a16:creationId xmlns:a16="http://schemas.microsoft.com/office/drawing/2014/main" id="{F2512900-0FCF-4A6A-85BC-B03C0E44C8D4}"/>
              </a:ext>
            </a:extLst>
          </p:cNvPr>
          <p:cNvSpPr/>
          <p:nvPr userDrawn="1"/>
        </p:nvSpPr>
        <p:spPr>
          <a:xfrm>
            <a:off x="1676400" y="2709258"/>
            <a:ext cx="10515600" cy="1015663"/>
          </a:xfrm>
          <a:prstGeom prst="rect">
            <a:avLst/>
          </a:prstGeom>
        </p:spPr>
        <p:txBody>
          <a:bodyPr wrap="square">
            <a:spAutoFit/>
          </a:bodyPr>
          <a:lstStyle/>
          <a:p>
            <a:pPr algn="l"/>
            <a:endParaRPr lang="en-US" sz="2000" dirty="0">
              <a:effectLst/>
              <a:latin typeface="+mn-lt"/>
            </a:endParaRPr>
          </a:p>
          <a:p>
            <a:pPr algn="l"/>
            <a:r>
              <a:rPr lang="en-US" sz="2000" b="1" dirty="0">
                <a:solidFill>
                  <a:srgbClr val="000000"/>
                </a:solidFill>
                <a:effectLst/>
                <a:latin typeface="+mn-lt"/>
              </a:rPr>
              <a:t>Our contribution doesn’t end there.</a:t>
            </a:r>
          </a:p>
          <a:p>
            <a:pPr algn="l"/>
            <a:endParaRPr lang="en-US" sz="2000" dirty="0">
              <a:effectLst/>
              <a:latin typeface="+mn-lt"/>
            </a:endParaRPr>
          </a:p>
        </p:txBody>
      </p:sp>
      <p:sp>
        <p:nvSpPr>
          <p:cNvPr id="9" name="Rectangle 8">
            <a:extLst>
              <a:ext uri="{FF2B5EF4-FFF2-40B4-BE49-F238E27FC236}">
                <a16:creationId xmlns:a16="http://schemas.microsoft.com/office/drawing/2014/main" id="{AE97B01E-643F-4ACE-9191-4295527EC678}"/>
              </a:ext>
            </a:extLst>
          </p:cNvPr>
          <p:cNvSpPr/>
          <p:nvPr userDrawn="1"/>
        </p:nvSpPr>
        <p:spPr>
          <a:xfrm>
            <a:off x="1444855" y="3127986"/>
            <a:ext cx="10428072" cy="1631216"/>
          </a:xfrm>
          <a:prstGeom prst="rect">
            <a:avLst/>
          </a:prstGeom>
        </p:spPr>
        <p:txBody>
          <a:bodyPr wrap="square">
            <a:spAutoFit/>
          </a:bodyPr>
          <a:lstStyle/>
          <a:p>
            <a:pPr algn="l"/>
            <a:endParaRPr lang="en-US" sz="2000" dirty="0">
              <a:effectLst/>
              <a:latin typeface="+mn-lt"/>
            </a:endParaRPr>
          </a:p>
          <a:p>
            <a:pPr algn="l"/>
            <a:endParaRPr lang="en-US" sz="2000" dirty="0">
              <a:effectLst/>
              <a:latin typeface="+mn-lt"/>
            </a:endParaRPr>
          </a:p>
          <a:p>
            <a:pPr algn="l"/>
            <a:r>
              <a:rPr lang="en-US" sz="2000" dirty="0">
                <a:solidFill>
                  <a:srgbClr val="000000"/>
                </a:solidFill>
                <a:effectLst/>
                <a:latin typeface="+mn-lt"/>
              </a:rPr>
              <a:t>The networks we build with technology are only as effective as our community network. This is why we consistently cultivate opportunities to collaborate through our widely accessible professional development conferences and events.</a:t>
            </a:r>
            <a:endParaRPr lang="en-US" sz="2000" dirty="0">
              <a:effectLst/>
              <a:latin typeface="+mn-lt"/>
            </a:endParaRPr>
          </a:p>
        </p:txBody>
      </p:sp>
    </p:spTree>
    <p:extLst>
      <p:ext uri="{BB962C8B-B14F-4D97-AF65-F5344CB8AC3E}">
        <p14:creationId xmlns:p14="http://schemas.microsoft.com/office/powerpoint/2010/main" val="257655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st Slide Option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FD4FB-6E0C-408C-87C5-8F85E0BADABF}"/>
              </a:ext>
            </a:extLst>
          </p:cNvPr>
          <p:cNvPicPr>
            <a:picLocks noChangeAspect="1"/>
          </p:cNvPicPr>
          <p:nvPr userDrawn="1"/>
        </p:nvPicPr>
        <p:blipFill rotWithShape="1">
          <a:blip r:embed="rId2" cstate="print">
            <a:alphaModFix amt="5000"/>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rot="10800000">
            <a:off x="1218253" y="0"/>
            <a:ext cx="10973747" cy="6858002"/>
          </a:xfrm>
          <a:prstGeom prst="rect">
            <a:avLst/>
          </a:prstGeom>
        </p:spPr>
      </p:pic>
      <p:sp>
        <p:nvSpPr>
          <p:cNvPr id="6" name="Text Placeholder 10">
            <a:extLst>
              <a:ext uri="{FF2B5EF4-FFF2-40B4-BE49-F238E27FC236}">
                <a16:creationId xmlns:a16="http://schemas.microsoft.com/office/drawing/2014/main" id="{9BADF424-0304-4B69-A26D-0B95A42F5A0D}"/>
              </a:ext>
            </a:extLst>
          </p:cNvPr>
          <p:cNvSpPr>
            <a:spLocks noGrp="1"/>
          </p:cNvSpPr>
          <p:nvPr>
            <p:ph type="body" sz="quarter" idx="10" hasCustomPrompt="1"/>
          </p:nvPr>
        </p:nvSpPr>
        <p:spPr>
          <a:xfrm>
            <a:off x="1369179" y="1600719"/>
            <a:ext cx="9774237" cy="4302125"/>
          </a:xfrm>
        </p:spPr>
        <p:txBody>
          <a:bodyPr/>
          <a:lstStyle>
            <a:lvl1pPr marL="228600" indent="-228600">
              <a:buClr>
                <a:srgbClr val="A8B1C2"/>
              </a:buClr>
              <a:buFont typeface="Wingdings" panose="05000000000000000000" pitchFamily="2" charset="2"/>
              <a:buChar char="§"/>
              <a:defRPr lang="en-US" sz="3200" kern="1200" dirty="0">
                <a:solidFill>
                  <a:srgbClr val="4C4C64"/>
                </a:solidFill>
                <a:latin typeface="Lato" panose="020F0502020204030203" pitchFamily="34" charset="0"/>
                <a:ea typeface="Lato" panose="020F0502020204030203" pitchFamily="34" charset="0"/>
                <a:cs typeface="Lato" panose="020F0502020204030203" pitchFamily="34" charset="0"/>
              </a:defRPr>
            </a:lvl1pPr>
            <a:lvl2pPr marL="685800" indent="-228600">
              <a:buClr>
                <a:srgbClr val="A8B1C2"/>
              </a:buClr>
              <a:buFont typeface="Wingdings" panose="05000000000000000000" pitchFamily="2" charset="2"/>
              <a:buChar char="§"/>
              <a:defRPr>
                <a:solidFill>
                  <a:srgbClr val="4A4C64"/>
                </a:solidFill>
              </a:defRPr>
            </a:lvl2pPr>
            <a:lvl3pPr marL="1143000" indent="-228600">
              <a:buClr>
                <a:srgbClr val="A8B1C2"/>
              </a:buClr>
              <a:buFont typeface="Wingdings" panose="05000000000000000000" pitchFamily="2" charset="2"/>
              <a:buChar char="§"/>
              <a:defRPr>
                <a:solidFill>
                  <a:srgbClr val="4A4C64"/>
                </a:solidFill>
              </a:defRPr>
            </a:lvl3pPr>
            <a:lvl4pPr marL="1600200" indent="-228600">
              <a:buClr>
                <a:srgbClr val="A8B1C2"/>
              </a:buClr>
              <a:buFont typeface="Wingdings" panose="05000000000000000000" pitchFamily="2" charset="2"/>
              <a:buChar char="§"/>
              <a:defRPr>
                <a:solidFill>
                  <a:srgbClr val="4A4C64"/>
                </a:solidFill>
              </a:defRPr>
            </a:lvl4pPr>
            <a:lvl5pPr marL="2057400" indent="-228600">
              <a:buClr>
                <a:srgbClr val="A8B1C2"/>
              </a:buClr>
              <a:buFont typeface="Wingdings" panose="05000000000000000000" pitchFamily="2" charset="2"/>
              <a:buChar char="§"/>
              <a:defRPr>
                <a:solidFill>
                  <a:srgbClr val="4A4C64"/>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CFD68256-4ED4-4A41-81BD-7EF2160ADA59}"/>
              </a:ext>
            </a:extLst>
          </p:cNvPr>
          <p:cNvSpPr>
            <a:spLocks noGrp="1"/>
          </p:cNvSpPr>
          <p:nvPr>
            <p:ph type="title" hasCustomPrompt="1"/>
          </p:nvPr>
        </p:nvSpPr>
        <p:spPr>
          <a:xfrm>
            <a:off x="1369179" y="141663"/>
            <a:ext cx="10515600" cy="1325563"/>
          </a:xfrm>
        </p:spPr>
        <p:txBody>
          <a:bodyPr>
            <a:normAutofit/>
          </a:bodyPr>
          <a:lstStyle>
            <a:lvl1pPr>
              <a:defRPr lang="en-US" sz="4800" kern="1200" spc="-150" dirty="0">
                <a:solidFill>
                  <a:srgbClr val="4C4C64"/>
                </a:solidFill>
                <a:latin typeface="Lato" panose="020F0502020204030203" pitchFamily="34" charset="0"/>
                <a:ea typeface="Lato" panose="020F0502020204030203" pitchFamily="34" charset="0"/>
                <a:cs typeface="Lato" panose="020F0502020204030203" pitchFamily="34" charset="0"/>
              </a:defRPr>
            </a:lvl1pPr>
          </a:lstStyle>
          <a:p>
            <a:r>
              <a:rPr lang="en-US" dirty="0"/>
              <a:t>List Slide 1</a:t>
            </a:r>
          </a:p>
        </p:txBody>
      </p:sp>
      <p:sp>
        <p:nvSpPr>
          <p:cNvPr id="8" name="Text Placeholder 7">
            <a:extLst>
              <a:ext uri="{FF2B5EF4-FFF2-40B4-BE49-F238E27FC236}">
                <a16:creationId xmlns:a16="http://schemas.microsoft.com/office/drawing/2014/main" id="{BCBE3635-BFA7-4E54-B383-30520C977F97}"/>
              </a:ext>
            </a:extLst>
          </p:cNvPr>
          <p:cNvSpPr>
            <a:spLocks noGrp="1"/>
          </p:cNvSpPr>
          <p:nvPr>
            <p:ph type="body" sz="quarter" idx="11" hasCustomPrompt="1"/>
          </p:nvPr>
        </p:nvSpPr>
        <p:spPr>
          <a:xfrm>
            <a:off x="4726798" y="6018874"/>
            <a:ext cx="3058997" cy="356579"/>
          </a:xfrm>
        </p:spPr>
        <p:txBody>
          <a:bodyPr>
            <a:normAutofit/>
          </a:bodyPr>
          <a:lstStyle>
            <a:lvl1pPr marL="0" indent="0" algn="ctr">
              <a:buNone/>
              <a:defRPr lang="en-US" sz="1800" kern="1200" dirty="0">
                <a:solidFill>
                  <a:schemeClr val="tx1"/>
                </a:solidFill>
                <a:latin typeface="Lato" panose="020F0502020204030203" pitchFamily="34" charset="0"/>
                <a:ea typeface="Lato" panose="020F0502020204030203" pitchFamily="34" charset="0"/>
                <a:cs typeface="Lato" panose="020F0502020204030203" pitchFamily="34" charset="0"/>
              </a:defRPr>
            </a:lvl1pPr>
            <a:lvl2pPr>
              <a:defRPr lang="en-US"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2pPr>
            <a:lvl3pPr>
              <a:defRPr lang="en-US"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3pPr>
            <a:lvl4pPr>
              <a:defRPr lang="en-US"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4pPr>
            <a:lvl5pPr>
              <a:defRPr lang="en-US" kern="1200" dirty="0">
                <a:solidFill>
                  <a:schemeClr val="tx1"/>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Quote Box</a:t>
            </a:r>
          </a:p>
        </p:txBody>
      </p:sp>
    </p:spTree>
    <p:extLst>
      <p:ext uri="{BB962C8B-B14F-4D97-AF65-F5344CB8AC3E}">
        <p14:creationId xmlns:p14="http://schemas.microsoft.com/office/powerpoint/2010/main" val="83015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st Slide Optio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ACB1DA-E68C-492F-9198-2B67B4D9B95B}"/>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210614" y="9113"/>
            <a:ext cx="10977980" cy="6838950"/>
          </a:xfrm>
          <a:prstGeom prst="rect">
            <a:avLst/>
          </a:prstGeom>
        </p:spPr>
      </p:pic>
      <p:sp>
        <p:nvSpPr>
          <p:cNvPr id="11" name="Text Placeholder 10">
            <a:extLst>
              <a:ext uri="{FF2B5EF4-FFF2-40B4-BE49-F238E27FC236}">
                <a16:creationId xmlns:a16="http://schemas.microsoft.com/office/drawing/2014/main" id="{53E9B7C7-6D82-470A-A7F9-5A8033F9CC0C}"/>
              </a:ext>
            </a:extLst>
          </p:cNvPr>
          <p:cNvSpPr>
            <a:spLocks noGrp="1"/>
          </p:cNvSpPr>
          <p:nvPr>
            <p:ph type="body" sz="quarter" idx="10" hasCustomPrompt="1"/>
          </p:nvPr>
        </p:nvSpPr>
        <p:spPr>
          <a:xfrm>
            <a:off x="1369179" y="1600719"/>
            <a:ext cx="9774237" cy="4302125"/>
          </a:xfrm>
        </p:spPr>
        <p:txBody>
          <a:bodyPr/>
          <a:lstStyle>
            <a:lvl1pPr marL="228600" indent="-228600">
              <a:buClr>
                <a:srgbClr val="A8B1C2"/>
              </a:buClr>
              <a:buFont typeface="Wingdings" panose="05000000000000000000" pitchFamily="2" charset="2"/>
              <a:buChar char="§"/>
              <a:defRPr lang="en-US" sz="3200" kern="1200" dirty="0">
                <a:solidFill>
                  <a:srgbClr val="4C4C64"/>
                </a:solidFill>
                <a:latin typeface="Lato" panose="020F0502020204030203" pitchFamily="34" charset="0"/>
                <a:ea typeface="Lato" panose="020F0502020204030203" pitchFamily="34" charset="0"/>
                <a:cs typeface="Lato" panose="020F0502020204030203" pitchFamily="34" charset="0"/>
              </a:defRPr>
            </a:lvl1pPr>
            <a:lvl2pPr marL="685800" indent="-228600">
              <a:buClr>
                <a:srgbClr val="A8B1C2"/>
              </a:buClr>
              <a:buFont typeface="Wingdings" panose="05000000000000000000" pitchFamily="2" charset="2"/>
              <a:buChar char="§"/>
              <a:defRPr>
                <a:solidFill>
                  <a:srgbClr val="4A4C64"/>
                </a:solidFill>
              </a:defRPr>
            </a:lvl2pPr>
            <a:lvl3pPr marL="1143000" indent="-228600">
              <a:buClr>
                <a:srgbClr val="A8B1C2"/>
              </a:buClr>
              <a:buFont typeface="Wingdings" panose="05000000000000000000" pitchFamily="2" charset="2"/>
              <a:buChar char="§"/>
              <a:defRPr>
                <a:solidFill>
                  <a:srgbClr val="4A4C64"/>
                </a:solidFill>
              </a:defRPr>
            </a:lvl3pPr>
            <a:lvl4pPr marL="1600200" indent="-228600">
              <a:buClr>
                <a:srgbClr val="A8B1C2"/>
              </a:buClr>
              <a:buFont typeface="Wingdings" panose="05000000000000000000" pitchFamily="2" charset="2"/>
              <a:buChar char="§"/>
              <a:defRPr>
                <a:solidFill>
                  <a:srgbClr val="4A4C64"/>
                </a:solidFill>
              </a:defRPr>
            </a:lvl4pPr>
            <a:lvl5pPr marL="2057400" indent="-228600">
              <a:buClr>
                <a:srgbClr val="A8B1C2"/>
              </a:buClr>
              <a:buFont typeface="Wingdings" panose="05000000000000000000" pitchFamily="2" charset="2"/>
              <a:buChar char="§"/>
              <a:defRPr>
                <a:solidFill>
                  <a:srgbClr val="4A4C64"/>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4A38058-5D89-4622-BE60-4D84416870CB}"/>
              </a:ext>
            </a:extLst>
          </p:cNvPr>
          <p:cNvSpPr>
            <a:spLocks noGrp="1"/>
          </p:cNvSpPr>
          <p:nvPr>
            <p:ph type="title" hasCustomPrompt="1"/>
          </p:nvPr>
        </p:nvSpPr>
        <p:spPr/>
        <p:txBody>
          <a:bodyPr>
            <a:normAutofit/>
          </a:bodyPr>
          <a:lstStyle>
            <a:lvl1pPr>
              <a:defRPr lang="en-US" sz="4800" kern="1200" spc="-150" dirty="0">
                <a:solidFill>
                  <a:srgbClr val="4C4C64"/>
                </a:solidFill>
                <a:latin typeface="Lato" panose="020F0502020204030203" pitchFamily="34" charset="0"/>
                <a:ea typeface="Lato" panose="020F0502020204030203" pitchFamily="34" charset="0"/>
                <a:cs typeface="Lato" panose="020F0502020204030203" pitchFamily="34" charset="0"/>
              </a:defRPr>
            </a:lvl1pPr>
          </a:lstStyle>
          <a:p>
            <a:r>
              <a:rPr lang="en-US" dirty="0"/>
              <a:t>List Slide 2</a:t>
            </a:r>
          </a:p>
        </p:txBody>
      </p:sp>
      <p:sp>
        <p:nvSpPr>
          <p:cNvPr id="8" name="Text Placeholder 7">
            <a:extLst>
              <a:ext uri="{FF2B5EF4-FFF2-40B4-BE49-F238E27FC236}">
                <a16:creationId xmlns:a16="http://schemas.microsoft.com/office/drawing/2014/main" id="{7B5AE310-E871-4B24-ACAD-A94DDA90CDA9}"/>
              </a:ext>
            </a:extLst>
          </p:cNvPr>
          <p:cNvSpPr>
            <a:spLocks noGrp="1"/>
          </p:cNvSpPr>
          <p:nvPr>
            <p:ph type="body" sz="quarter" idx="11" hasCustomPrompt="1"/>
          </p:nvPr>
        </p:nvSpPr>
        <p:spPr>
          <a:xfrm>
            <a:off x="4726798" y="6018874"/>
            <a:ext cx="3058997" cy="356579"/>
          </a:xfrm>
        </p:spPr>
        <p:txBody>
          <a:bodyPr>
            <a:normAutofit/>
          </a:bodyPr>
          <a:lstStyle>
            <a:lvl1pPr marL="0" indent="0" algn="ctr">
              <a:buNone/>
              <a:defRPr lang="en-US" sz="1800" kern="1200" dirty="0">
                <a:solidFill>
                  <a:schemeClr val="tx1"/>
                </a:solidFill>
                <a:latin typeface="Lato" panose="020F0502020204030203" pitchFamily="34" charset="0"/>
                <a:ea typeface="Lato" panose="020F0502020204030203" pitchFamily="34" charset="0"/>
                <a:cs typeface="Lato" panose="020F0502020204030203" pitchFamily="34" charset="0"/>
              </a:defRPr>
            </a:lvl1pPr>
            <a:lvl2pPr>
              <a:defRPr lang="en-US"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2pPr>
            <a:lvl3pPr>
              <a:defRPr lang="en-US"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3pPr>
            <a:lvl4pPr>
              <a:defRPr lang="en-US"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4pPr>
            <a:lvl5pPr>
              <a:defRPr lang="en-US" kern="1200" dirty="0">
                <a:solidFill>
                  <a:schemeClr val="tx1"/>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Quote Box</a:t>
            </a:r>
          </a:p>
        </p:txBody>
      </p:sp>
    </p:spTree>
    <p:extLst>
      <p:ext uri="{BB962C8B-B14F-4D97-AF65-F5344CB8AC3E}">
        <p14:creationId xmlns:p14="http://schemas.microsoft.com/office/powerpoint/2010/main" val="357330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ulti-List 3 w/Pictur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36580B-5472-488A-8AB9-4F73AA7C0AE7}"/>
              </a:ext>
            </a:extLst>
          </p:cNvPr>
          <p:cNvPicPr>
            <a:picLocks noChangeAspect="1"/>
          </p:cNvPicPr>
          <p:nvPr userDrawn="1"/>
        </p:nvPicPr>
        <p:blipFill rotWithShape="1">
          <a:blip r:embed="rId2" cstate="print">
            <a:alphaModFix amt="5000"/>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rot="10800000">
            <a:off x="1238286" y="17440"/>
            <a:ext cx="10956172" cy="6858002"/>
          </a:xfrm>
          <a:prstGeom prst="rect">
            <a:avLst/>
          </a:prstGeom>
        </p:spPr>
      </p:pic>
      <p:sp>
        <p:nvSpPr>
          <p:cNvPr id="8" name="Title 1">
            <a:extLst>
              <a:ext uri="{FF2B5EF4-FFF2-40B4-BE49-F238E27FC236}">
                <a16:creationId xmlns:a16="http://schemas.microsoft.com/office/drawing/2014/main" id="{BD6BE8E4-529B-4BEF-B872-30FED1CC32DE}"/>
              </a:ext>
            </a:extLst>
          </p:cNvPr>
          <p:cNvSpPr>
            <a:spLocks noGrp="1"/>
          </p:cNvSpPr>
          <p:nvPr>
            <p:ph type="title" hasCustomPrompt="1"/>
          </p:nvPr>
        </p:nvSpPr>
        <p:spPr>
          <a:xfrm>
            <a:off x="1369179" y="141663"/>
            <a:ext cx="10515600" cy="1325563"/>
          </a:xfrm>
        </p:spPr>
        <p:txBody>
          <a:bodyPr>
            <a:normAutofit/>
          </a:bodyPr>
          <a:lstStyle>
            <a:lvl1pPr>
              <a:defRPr lang="en-US" sz="4800" kern="1200" spc="-150" dirty="0">
                <a:solidFill>
                  <a:srgbClr val="4C4C64"/>
                </a:solidFill>
                <a:latin typeface="Lato" panose="020F0502020204030203" pitchFamily="34" charset="0"/>
                <a:ea typeface="Lato" panose="020F0502020204030203" pitchFamily="34" charset="0"/>
                <a:cs typeface="Lato" panose="020F0502020204030203" pitchFamily="34" charset="0"/>
              </a:defRPr>
            </a:lvl1pPr>
          </a:lstStyle>
          <a:p>
            <a:r>
              <a:rPr lang="en-US" dirty="0"/>
              <a:t>Multi- List Slide 1</a:t>
            </a:r>
          </a:p>
        </p:txBody>
      </p:sp>
      <p:sp>
        <p:nvSpPr>
          <p:cNvPr id="9" name="Text Placeholder 10">
            <a:extLst>
              <a:ext uri="{FF2B5EF4-FFF2-40B4-BE49-F238E27FC236}">
                <a16:creationId xmlns:a16="http://schemas.microsoft.com/office/drawing/2014/main" id="{B04928CA-8EC4-4F00-B9A1-9DA42F41128B}"/>
              </a:ext>
            </a:extLst>
          </p:cNvPr>
          <p:cNvSpPr>
            <a:spLocks noGrp="1"/>
          </p:cNvSpPr>
          <p:nvPr>
            <p:ph type="body" sz="quarter" idx="10" hasCustomPrompt="1"/>
          </p:nvPr>
        </p:nvSpPr>
        <p:spPr>
          <a:xfrm>
            <a:off x="1369179" y="1624903"/>
            <a:ext cx="4940181" cy="429355"/>
          </a:xfrm>
        </p:spPr>
        <p:txBody>
          <a:bodyPr>
            <a:normAutofit/>
          </a:bodyPr>
          <a:lstStyle>
            <a:lvl1pPr marL="2286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1pPr>
            <a:lvl2pPr marL="6858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2pPr>
            <a:lvl3pPr marL="11430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3pPr>
            <a:lvl4pPr marL="16002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4pPr>
            <a:lvl5pPr marL="20574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List 1</a:t>
            </a:r>
          </a:p>
        </p:txBody>
      </p:sp>
      <p:sp>
        <p:nvSpPr>
          <p:cNvPr id="10" name="Text Placeholder 10">
            <a:extLst>
              <a:ext uri="{FF2B5EF4-FFF2-40B4-BE49-F238E27FC236}">
                <a16:creationId xmlns:a16="http://schemas.microsoft.com/office/drawing/2014/main" id="{E392B483-4D3B-4D5C-A4BF-4AD63E9C5975}"/>
              </a:ext>
            </a:extLst>
          </p:cNvPr>
          <p:cNvSpPr>
            <a:spLocks noGrp="1"/>
          </p:cNvSpPr>
          <p:nvPr>
            <p:ph type="body" sz="quarter" idx="11" hasCustomPrompt="1"/>
          </p:nvPr>
        </p:nvSpPr>
        <p:spPr>
          <a:xfrm>
            <a:off x="1369179" y="4250173"/>
            <a:ext cx="4940181" cy="429355"/>
          </a:xfrm>
        </p:spPr>
        <p:txBody>
          <a:bodyPr>
            <a:normAutofit/>
          </a:bodyPr>
          <a:lstStyle>
            <a:lvl1pPr marL="2286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1pPr>
            <a:lvl2pPr marL="6858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2pPr>
            <a:lvl3pPr marL="11430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3pPr>
            <a:lvl4pPr marL="16002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4pPr>
            <a:lvl5pPr marL="20574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List 2</a:t>
            </a:r>
          </a:p>
        </p:txBody>
      </p:sp>
      <p:sp>
        <p:nvSpPr>
          <p:cNvPr id="11" name="Text Placeholder 10">
            <a:extLst>
              <a:ext uri="{FF2B5EF4-FFF2-40B4-BE49-F238E27FC236}">
                <a16:creationId xmlns:a16="http://schemas.microsoft.com/office/drawing/2014/main" id="{0DD65671-16C7-47D9-A9C1-2FABB360142E}"/>
              </a:ext>
            </a:extLst>
          </p:cNvPr>
          <p:cNvSpPr>
            <a:spLocks noGrp="1"/>
          </p:cNvSpPr>
          <p:nvPr>
            <p:ph type="body" sz="quarter" idx="12" hasCustomPrompt="1"/>
          </p:nvPr>
        </p:nvSpPr>
        <p:spPr>
          <a:xfrm>
            <a:off x="6781818" y="4242678"/>
            <a:ext cx="4940181" cy="429355"/>
          </a:xfrm>
        </p:spPr>
        <p:txBody>
          <a:bodyPr>
            <a:normAutofit/>
          </a:bodyPr>
          <a:lstStyle>
            <a:lvl1pPr marL="2286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1pPr>
            <a:lvl2pPr marL="6858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2pPr>
            <a:lvl3pPr marL="11430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3pPr>
            <a:lvl4pPr marL="16002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4pPr>
            <a:lvl5pPr marL="20574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List 3</a:t>
            </a:r>
          </a:p>
        </p:txBody>
      </p:sp>
      <p:sp>
        <p:nvSpPr>
          <p:cNvPr id="13" name="Picture Placeholder 12">
            <a:extLst>
              <a:ext uri="{FF2B5EF4-FFF2-40B4-BE49-F238E27FC236}">
                <a16:creationId xmlns:a16="http://schemas.microsoft.com/office/drawing/2014/main" id="{D2B79FFC-F80C-4C75-BD42-823703CDF221}"/>
              </a:ext>
            </a:extLst>
          </p:cNvPr>
          <p:cNvSpPr>
            <a:spLocks noGrp="1"/>
          </p:cNvSpPr>
          <p:nvPr>
            <p:ph type="pic" sz="quarter" idx="13"/>
          </p:nvPr>
        </p:nvSpPr>
        <p:spPr>
          <a:xfrm>
            <a:off x="6857999" y="1613593"/>
            <a:ext cx="4772025" cy="2455863"/>
          </a:xfrm>
        </p:spPr>
        <p:txBody>
          <a:bodyPr/>
          <a:lstStyle/>
          <a:p>
            <a:r>
              <a:rPr lang="en-US"/>
              <a:t>Click icon to add picture</a:t>
            </a:r>
          </a:p>
        </p:txBody>
      </p:sp>
    </p:spTree>
    <p:extLst>
      <p:ext uri="{BB962C8B-B14F-4D97-AF65-F5344CB8AC3E}">
        <p14:creationId xmlns:p14="http://schemas.microsoft.com/office/powerpoint/2010/main" val="152137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ulti-List 2 w/Smart Ar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36580B-5472-488A-8AB9-4F73AA7C0AE7}"/>
              </a:ext>
            </a:extLst>
          </p:cNvPr>
          <p:cNvPicPr>
            <a:picLocks noChangeAspect="1"/>
          </p:cNvPicPr>
          <p:nvPr userDrawn="1"/>
        </p:nvPicPr>
        <p:blipFill rotWithShape="1">
          <a:blip r:embed="rId2" cstate="print">
            <a:alphaModFix amt="5000"/>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rot="10800000">
            <a:off x="1238286" y="17440"/>
            <a:ext cx="10956172" cy="6858002"/>
          </a:xfrm>
          <a:prstGeom prst="rect">
            <a:avLst/>
          </a:prstGeom>
        </p:spPr>
      </p:pic>
      <p:sp>
        <p:nvSpPr>
          <p:cNvPr id="8" name="Title 1">
            <a:extLst>
              <a:ext uri="{FF2B5EF4-FFF2-40B4-BE49-F238E27FC236}">
                <a16:creationId xmlns:a16="http://schemas.microsoft.com/office/drawing/2014/main" id="{BD6BE8E4-529B-4BEF-B872-30FED1CC32DE}"/>
              </a:ext>
            </a:extLst>
          </p:cNvPr>
          <p:cNvSpPr>
            <a:spLocks noGrp="1"/>
          </p:cNvSpPr>
          <p:nvPr>
            <p:ph type="title" hasCustomPrompt="1"/>
          </p:nvPr>
        </p:nvSpPr>
        <p:spPr>
          <a:xfrm>
            <a:off x="1369179" y="141663"/>
            <a:ext cx="10515600" cy="1325563"/>
          </a:xfrm>
        </p:spPr>
        <p:txBody>
          <a:bodyPr>
            <a:normAutofit/>
          </a:bodyPr>
          <a:lstStyle>
            <a:lvl1pPr>
              <a:defRPr lang="en-US" sz="4800" kern="1200" spc="-150" dirty="0">
                <a:solidFill>
                  <a:srgbClr val="4C4C64"/>
                </a:solidFill>
                <a:latin typeface="Lato" panose="020F0502020204030203" pitchFamily="34" charset="0"/>
                <a:ea typeface="Lato" panose="020F0502020204030203" pitchFamily="34" charset="0"/>
                <a:cs typeface="Lato" panose="020F0502020204030203" pitchFamily="34" charset="0"/>
              </a:defRPr>
            </a:lvl1pPr>
          </a:lstStyle>
          <a:p>
            <a:r>
              <a:rPr lang="en-US" dirty="0"/>
              <a:t>Multi- List Slide 2</a:t>
            </a:r>
          </a:p>
        </p:txBody>
      </p:sp>
      <p:sp>
        <p:nvSpPr>
          <p:cNvPr id="9" name="Text Placeholder 10">
            <a:extLst>
              <a:ext uri="{FF2B5EF4-FFF2-40B4-BE49-F238E27FC236}">
                <a16:creationId xmlns:a16="http://schemas.microsoft.com/office/drawing/2014/main" id="{B04928CA-8EC4-4F00-B9A1-9DA42F41128B}"/>
              </a:ext>
            </a:extLst>
          </p:cNvPr>
          <p:cNvSpPr>
            <a:spLocks noGrp="1"/>
          </p:cNvSpPr>
          <p:nvPr>
            <p:ph type="body" sz="quarter" idx="10" hasCustomPrompt="1"/>
          </p:nvPr>
        </p:nvSpPr>
        <p:spPr>
          <a:xfrm>
            <a:off x="1369179" y="1624903"/>
            <a:ext cx="4940181" cy="429355"/>
          </a:xfrm>
        </p:spPr>
        <p:txBody>
          <a:bodyPr>
            <a:normAutofit/>
          </a:bodyPr>
          <a:lstStyle>
            <a:lvl1pPr marL="2286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1pPr>
            <a:lvl2pPr marL="6858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2pPr>
            <a:lvl3pPr marL="11430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3pPr>
            <a:lvl4pPr marL="16002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4pPr>
            <a:lvl5pPr marL="20574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List 1</a:t>
            </a:r>
          </a:p>
        </p:txBody>
      </p:sp>
      <p:sp>
        <p:nvSpPr>
          <p:cNvPr id="10" name="Text Placeholder 10">
            <a:extLst>
              <a:ext uri="{FF2B5EF4-FFF2-40B4-BE49-F238E27FC236}">
                <a16:creationId xmlns:a16="http://schemas.microsoft.com/office/drawing/2014/main" id="{E392B483-4D3B-4D5C-A4BF-4AD63E9C5975}"/>
              </a:ext>
            </a:extLst>
          </p:cNvPr>
          <p:cNvSpPr>
            <a:spLocks noGrp="1"/>
          </p:cNvSpPr>
          <p:nvPr>
            <p:ph type="body" sz="quarter" idx="11" hasCustomPrompt="1"/>
          </p:nvPr>
        </p:nvSpPr>
        <p:spPr>
          <a:xfrm>
            <a:off x="1369179" y="4250173"/>
            <a:ext cx="4940181" cy="429355"/>
          </a:xfrm>
        </p:spPr>
        <p:txBody>
          <a:bodyPr>
            <a:normAutofit/>
          </a:bodyPr>
          <a:lstStyle>
            <a:lvl1pPr marL="2286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1pPr>
            <a:lvl2pPr marL="6858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2pPr>
            <a:lvl3pPr marL="11430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3pPr>
            <a:lvl4pPr marL="16002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4pPr>
            <a:lvl5pPr marL="20574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List 2</a:t>
            </a:r>
          </a:p>
        </p:txBody>
      </p:sp>
      <p:sp>
        <p:nvSpPr>
          <p:cNvPr id="4" name="SmartArt Placeholder 3">
            <a:extLst>
              <a:ext uri="{FF2B5EF4-FFF2-40B4-BE49-F238E27FC236}">
                <a16:creationId xmlns:a16="http://schemas.microsoft.com/office/drawing/2014/main" id="{FE97AED1-9BC5-41A5-936A-A9B20EBF8C1C}"/>
              </a:ext>
            </a:extLst>
          </p:cNvPr>
          <p:cNvSpPr>
            <a:spLocks noGrp="1"/>
          </p:cNvSpPr>
          <p:nvPr>
            <p:ph type="dgm" sz="quarter" idx="12"/>
          </p:nvPr>
        </p:nvSpPr>
        <p:spPr>
          <a:xfrm>
            <a:off x="6531960" y="1625600"/>
            <a:ext cx="5353050" cy="4991100"/>
          </a:xfrm>
        </p:spPr>
        <p:txBody>
          <a:bodyPr/>
          <a:lstStyle/>
          <a:p>
            <a:r>
              <a:rPr lang="en-US"/>
              <a:t>Click icon to add SmartArt graphic</a:t>
            </a:r>
          </a:p>
        </p:txBody>
      </p:sp>
    </p:spTree>
    <p:extLst>
      <p:ext uri="{BB962C8B-B14F-4D97-AF65-F5344CB8AC3E}">
        <p14:creationId xmlns:p14="http://schemas.microsoft.com/office/powerpoint/2010/main" val="81247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lternate Background Multi-Lis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E141EC-2F3A-4767-A84E-5FDBBCB7F9A8}"/>
              </a:ext>
            </a:extLst>
          </p:cNvPr>
          <p:cNvPicPr>
            <a:picLocks noChangeAspect="1"/>
          </p:cNvPicPr>
          <p:nvPr userDrawn="1"/>
        </p:nvPicPr>
        <p:blipFill rotWithShape="1">
          <a:blip r:embed="rId2" cstate="screen">
            <a:duotone>
              <a:prstClr val="black"/>
              <a:srgbClr val="D9C3A5">
                <a:tint val="50000"/>
                <a:satMod val="180000"/>
              </a:srgbClr>
            </a:duotone>
            <a:alphaModFix amt="20000"/>
            <a:extLst>
              <a:ext uri="{28A0092B-C50C-407E-A947-70E740481C1C}">
                <a14:useLocalDpi xmlns:a14="http://schemas.microsoft.com/office/drawing/2010/main"/>
              </a:ext>
            </a:extLst>
          </a:blip>
          <a:srcRect/>
          <a:stretch/>
        </p:blipFill>
        <p:spPr>
          <a:xfrm>
            <a:off x="1210614" y="0"/>
            <a:ext cx="10981386" cy="6858000"/>
          </a:xfrm>
          <a:prstGeom prst="rect">
            <a:avLst/>
          </a:prstGeom>
        </p:spPr>
      </p:pic>
      <p:sp>
        <p:nvSpPr>
          <p:cNvPr id="8" name="Title 1">
            <a:extLst>
              <a:ext uri="{FF2B5EF4-FFF2-40B4-BE49-F238E27FC236}">
                <a16:creationId xmlns:a16="http://schemas.microsoft.com/office/drawing/2014/main" id="{E44646A0-3CE5-4B2F-9E16-DD65FF9E63C8}"/>
              </a:ext>
            </a:extLst>
          </p:cNvPr>
          <p:cNvSpPr>
            <a:spLocks noGrp="1"/>
          </p:cNvSpPr>
          <p:nvPr>
            <p:ph type="title" hasCustomPrompt="1"/>
          </p:nvPr>
        </p:nvSpPr>
        <p:spPr>
          <a:xfrm>
            <a:off x="1357327" y="0"/>
            <a:ext cx="10515600" cy="1325563"/>
          </a:xfrm>
        </p:spPr>
        <p:txBody>
          <a:bodyPr>
            <a:normAutofit/>
          </a:bodyPr>
          <a:lstStyle>
            <a:lvl1pPr>
              <a:defRPr lang="en-US" sz="4800" kern="1200" spc="-150" dirty="0">
                <a:solidFill>
                  <a:srgbClr val="4C4C64"/>
                </a:solidFill>
                <a:latin typeface="Lato" panose="020F0502020204030203" pitchFamily="34" charset="0"/>
                <a:ea typeface="Lato" panose="020F0502020204030203" pitchFamily="34" charset="0"/>
                <a:cs typeface="Lato" panose="020F0502020204030203" pitchFamily="34" charset="0"/>
              </a:defRPr>
            </a:lvl1pPr>
          </a:lstStyle>
          <a:p>
            <a:r>
              <a:rPr lang="en-US" dirty="0"/>
              <a:t>Multi- List Alternate Slide 1</a:t>
            </a:r>
          </a:p>
        </p:txBody>
      </p:sp>
      <p:sp>
        <p:nvSpPr>
          <p:cNvPr id="9" name="Text Placeholder 10">
            <a:extLst>
              <a:ext uri="{FF2B5EF4-FFF2-40B4-BE49-F238E27FC236}">
                <a16:creationId xmlns:a16="http://schemas.microsoft.com/office/drawing/2014/main" id="{740AA1B5-256B-4E8E-BF55-835F3B13B3FD}"/>
              </a:ext>
            </a:extLst>
          </p:cNvPr>
          <p:cNvSpPr>
            <a:spLocks noGrp="1"/>
          </p:cNvSpPr>
          <p:nvPr>
            <p:ph type="body" sz="quarter" idx="10" hasCustomPrompt="1"/>
          </p:nvPr>
        </p:nvSpPr>
        <p:spPr>
          <a:xfrm>
            <a:off x="1357327" y="1656726"/>
            <a:ext cx="4940181" cy="429355"/>
          </a:xfrm>
        </p:spPr>
        <p:txBody>
          <a:bodyPr>
            <a:normAutofit/>
          </a:bodyPr>
          <a:lstStyle>
            <a:lvl1pPr marL="2286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1pPr>
            <a:lvl2pPr marL="6858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2pPr>
            <a:lvl3pPr marL="11430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3pPr>
            <a:lvl4pPr marL="16002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4pPr>
            <a:lvl5pPr marL="20574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List 1</a:t>
            </a:r>
          </a:p>
        </p:txBody>
      </p:sp>
      <p:sp>
        <p:nvSpPr>
          <p:cNvPr id="10" name="Text Placeholder 10">
            <a:extLst>
              <a:ext uri="{FF2B5EF4-FFF2-40B4-BE49-F238E27FC236}">
                <a16:creationId xmlns:a16="http://schemas.microsoft.com/office/drawing/2014/main" id="{358EE641-4649-44DA-B4B5-4BF100E85B09}"/>
              </a:ext>
            </a:extLst>
          </p:cNvPr>
          <p:cNvSpPr>
            <a:spLocks noGrp="1"/>
          </p:cNvSpPr>
          <p:nvPr>
            <p:ph type="body" sz="quarter" idx="11" hasCustomPrompt="1"/>
          </p:nvPr>
        </p:nvSpPr>
        <p:spPr>
          <a:xfrm>
            <a:off x="1369179" y="4250173"/>
            <a:ext cx="4940181" cy="429355"/>
          </a:xfrm>
        </p:spPr>
        <p:txBody>
          <a:bodyPr>
            <a:normAutofit/>
          </a:bodyPr>
          <a:lstStyle>
            <a:lvl1pPr marL="2286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1pPr>
            <a:lvl2pPr marL="6858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2pPr>
            <a:lvl3pPr marL="11430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3pPr>
            <a:lvl4pPr marL="16002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4pPr>
            <a:lvl5pPr marL="2057400" indent="-228600">
              <a:buClr>
                <a:srgbClr val="A8B1C2"/>
              </a:buClr>
              <a:buFont typeface="Wingdings" panose="05000000000000000000" pitchFamily="2" charset="2"/>
              <a:buChar char="§"/>
              <a:defRPr lang="en-US" sz="1600" kern="1200" dirty="0">
                <a:solidFill>
                  <a:srgbClr val="4C4C64"/>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List 2</a:t>
            </a:r>
          </a:p>
        </p:txBody>
      </p:sp>
      <p:sp>
        <p:nvSpPr>
          <p:cNvPr id="11" name="Online Image Placeholder 10">
            <a:extLst>
              <a:ext uri="{FF2B5EF4-FFF2-40B4-BE49-F238E27FC236}">
                <a16:creationId xmlns:a16="http://schemas.microsoft.com/office/drawing/2014/main" id="{C79D7307-F258-4594-84BA-2C5E24BF29D1}"/>
              </a:ext>
            </a:extLst>
          </p:cNvPr>
          <p:cNvSpPr>
            <a:spLocks noGrp="1"/>
          </p:cNvSpPr>
          <p:nvPr>
            <p:ph type="clipArt" sz="quarter" idx="12" hasCustomPrompt="1"/>
          </p:nvPr>
        </p:nvSpPr>
        <p:spPr>
          <a:xfrm>
            <a:off x="7024688" y="1657350"/>
            <a:ext cx="4848225" cy="4876800"/>
          </a:xfrm>
        </p:spPr>
        <p:txBody>
          <a:bodyPr/>
          <a:lstStyle>
            <a:lvl1pPr marL="0" indent="0">
              <a:buNone/>
              <a:defRPr/>
            </a:lvl1pPr>
          </a:lstStyle>
          <a:p>
            <a:r>
              <a:rPr lang="en-US" dirty="0"/>
              <a:t>Image</a:t>
            </a:r>
          </a:p>
          <a:p>
            <a:endParaRPr lang="en-US" dirty="0"/>
          </a:p>
        </p:txBody>
      </p:sp>
    </p:spTree>
    <p:extLst>
      <p:ext uri="{BB962C8B-B14F-4D97-AF65-F5344CB8AC3E}">
        <p14:creationId xmlns:p14="http://schemas.microsoft.com/office/powerpoint/2010/main" val="262922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agram/Char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A0E1D-AD98-4B8F-A1F8-E3BC6DBE88F1}"/>
              </a:ext>
            </a:extLst>
          </p:cNvPr>
          <p:cNvPicPr>
            <a:picLocks noChangeAspect="1"/>
          </p:cNvPicPr>
          <p:nvPr userDrawn="1"/>
        </p:nvPicPr>
        <p:blipFill rotWithShape="1">
          <a:blip r:embed="rId2" cstate="print">
            <a:alphaModFix amt="20000"/>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rot="10800000">
            <a:off x="1218253" y="0"/>
            <a:ext cx="10973747" cy="6858002"/>
          </a:xfrm>
          <a:prstGeom prst="rect">
            <a:avLst/>
          </a:prstGeom>
        </p:spPr>
      </p:pic>
      <p:sp>
        <p:nvSpPr>
          <p:cNvPr id="5" name="Title 1">
            <a:extLst>
              <a:ext uri="{FF2B5EF4-FFF2-40B4-BE49-F238E27FC236}">
                <a16:creationId xmlns:a16="http://schemas.microsoft.com/office/drawing/2014/main" id="{951283F2-2FCD-4E2D-8743-C5E1DEB81025}"/>
              </a:ext>
            </a:extLst>
          </p:cNvPr>
          <p:cNvSpPr>
            <a:spLocks noGrp="1"/>
          </p:cNvSpPr>
          <p:nvPr>
            <p:ph type="title" hasCustomPrompt="1"/>
          </p:nvPr>
        </p:nvSpPr>
        <p:spPr>
          <a:xfrm>
            <a:off x="1357327" y="0"/>
            <a:ext cx="10515600" cy="1325563"/>
          </a:xfrm>
        </p:spPr>
        <p:txBody>
          <a:bodyPr>
            <a:normAutofit/>
          </a:bodyPr>
          <a:lstStyle>
            <a:lvl1pPr>
              <a:defRPr lang="en-US" sz="4800" kern="1200" spc="-150" dirty="0">
                <a:solidFill>
                  <a:srgbClr val="4C4C64"/>
                </a:solidFill>
                <a:latin typeface="Lato" panose="020F0502020204030203" pitchFamily="34" charset="0"/>
                <a:ea typeface="Lato" panose="020F0502020204030203" pitchFamily="34" charset="0"/>
                <a:cs typeface="Lato" panose="020F0502020204030203" pitchFamily="34" charset="0"/>
              </a:defRPr>
            </a:lvl1pPr>
          </a:lstStyle>
          <a:p>
            <a:r>
              <a:rPr lang="en-US" dirty="0"/>
              <a:t>Chart/Diagram Slide</a:t>
            </a:r>
          </a:p>
        </p:txBody>
      </p:sp>
      <p:sp>
        <p:nvSpPr>
          <p:cNvPr id="6" name="Chart Placeholder 5">
            <a:extLst>
              <a:ext uri="{FF2B5EF4-FFF2-40B4-BE49-F238E27FC236}">
                <a16:creationId xmlns:a16="http://schemas.microsoft.com/office/drawing/2014/main" id="{5861822F-7183-42D3-A3CB-D51E056A3C50}"/>
              </a:ext>
            </a:extLst>
          </p:cNvPr>
          <p:cNvSpPr>
            <a:spLocks noGrp="1"/>
          </p:cNvSpPr>
          <p:nvPr>
            <p:ph type="chart" sz="quarter" idx="10"/>
          </p:nvPr>
        </p:nvSpPr>
        <p:spPr>
          <a:xfrm>
            <a:off x="1357313" y="1454150"/>
            <a:ext cx="10515600" cy="5187950"/>
          </a:xfrm>
        </p:spPr>
        <p:txBody>
          <a:bodyPr/>
          <a:lstStyle/>
          <a:p>
            <a:r>
              <a:rPr lang="en-US"/>
              <a:t>Click icon to add chart</a:t>
            </a:r>
          </a:p>
        </p:txBody>
      </p:sp>
    </p:spTree>
    <p:extLst>
      <p:ext uri="{BB962C8B-B14F-4D97-AF65-F5344CB8AC3E}">
        <p14:creationId xmlns:p14="http://schemas.microsoft.com/office/powerpoint/2010/main" val="55759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with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D6D2A-AAC9-41FA-AC8C-A90C6147BFD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1216542" y="1657"/>
            <a:ext cx="10975459" cy="6856345"/>
          </a:xfrm>
          <a:prstGeom prst="rect">
            <a:avLst/>
          </a:prstGeom>
        </p:spPr>
      </p:pic>
      <p:sp>
        <p:nvSpPr>
          <p:cNvPr id="4" name="Title 1">
            <a:extLst>
              <a:ext uri="{FF2B5EF4-FFF2-40B4-BE49-F238E27FC236}">
                <a16:creationId xmlns:a16="http://schemas.microsoft.com/office/drawing/2014/main" id="{820F0C24-03E5-41FE-94E9-68880609DF2C}"/>
              </a:ext>
            </a:extLst>
          </p:cNvPr>
          <p:cNvSpPr>
            <a:spLocks noGrp="1"/>
          </p:cNvSpPr>
          <p:nvPr>
            <p:ph type="title" hasCustomPrompt="1"/>
          </p:nvPr>
        </p:nvSpPr>
        <p:spPr>
          <a:xfrm>
            <a:off x="1369179" y="141663"/>
            <a:ext cx="10515600" cy="1325563"/>
          </a:xfrm>
        </p:spPr>
        <p:txBody>
          <a:bodyPr>
            <a:normAutofit/>
          </a:bodyPr>
          <a:lstStyle>
            <a:lvl1pPr>
              <a:defRPr lang="en-US" sz="4800" kern="1200" spc="-150" dirty="0">
                <a:solidFill>
                  <a:srgbClr val="4C4C64"/>
                </a:solidFill>
                <a:latin typeface="Lato" panose="020F0502020204030203" pitchFamily="34" charset="0"/>
                <a:ea typeface="Lato" panose="020F0502020204030203" pitchFamily="34" charset="0"/>
                <a:cs typeface="Lato" panose="020F0502020204030203" pitchFamily="34" charset="0"/>
              </a:defRPr>
            </a:lvl1pPr>
          </a:lstStyle>
          <a:p>
            <a:r>
              <a:rPr lang="en-US" dirty="0"/>
              <a:t>Blank with Background</a:t>
            </a:r>
          </a:p>
        </p:txBody>
      </p:sp>
    </p:spTree>
    <p:extLst>
      <p:ext uri="{BB962C8B-B14F-4D97-AF65-F5344CB8AC3E}">
        <p14:creationId xmlns:p14="http://schemas.microsoft.com/office/powerpoint/2010/main" val="196035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44B3DB-E72A-4A12-969D-716CD9730EDB}"/>
              </a:ext>
            </a:extLst>
          </p:cNvPr>
          <p:cNvSpPr/>
          <p:nvPr/>
        </p:nvSpPr>
        <p:spPr>
          <a:xfrm>
            <a:off x="0" y="1292123"/>
            <a:ext cx="1224117" cy="5562299"/>
          </a:xfrm>
          <a:prstGeom prst="rect">
            <a:avLst/>
          </a:prstGeom>
          <a:solidFill>
            <a:srgbClr val="4A4C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pic>
        <p:nvPicPr>
          <p:cNvPr id="3" name="Picture 2">
            <a:extLst>
              <a:ext uri="{FF2B5EF4-FFF2-40B4-BE49-F238E27FC236}">
                <a16:creationId xmlns:a16="http://schemas.microsoft.com/office/drawing/2014/main" id="{91D25BA5-BEC1-4DA6-BA9D-002826E9E4B1}"/>
              </a:ext>
            </a:extLst>
          </p:cNvPr>
          <p:cNvPicPr>
            <a:picLocks noChangeAspect="1"/>
          </p:cNvPicPr>
          <p:nvPr/>
        </p:nvPicPr>
        <p:blipFill rotWithShape="1">
          <a:blip r:embed="rId12" cstate="screen">
            <a:alphaModFix amt="44000"/>
            <a:extLst>
              <a:ext uri="{28A0092B-C50C-407E-A947-70E740481C1C}">
                <a14:useLocalDpi xmlns:a14="http://schemas.microsoft.com/office/drawing/2010/main"/>
              </a:ext>
            </a:extLst>
          </a:blip>
          <a:srcRect/>
          <a:stretch/>
        </p:blipFill>
        <p:spPr>
          <a:xfrm>
            <a:off x="-947" y="1295702"/>
            <a:ext cx="1219200" cy="5562300"/>
          </a:xfrm>
          <a:prstGeom prst="rect">
            <a:avLst/>
          </a:prstGeom>
        </p:spPr>
      </p:pic>
      <p:sp>
        <p:nvSpPr>
          <p:cNvPr id="4" name="Rectangle 3">
            <a:extLst>
              <a:ext uri="{FF2B5EF4-FFF2-40B4-BE49-F238E27FC236}">
                <a16:creationId xmlns:a16="http://schemas.microsoft.com/office/drawing/2014/main" id="{9EE66041-9CA1-46A9-8DD3-57DE1A410F53}"/>
              </a:ext>
            </a:extLst>
          </p:cNvPr>
          <p:cNvSpPr/>
          <p:nvPr/>
        </p:nvSpPr>
        <p:spPr>
          <a:xfrm>
            <a:off x="-3405" y="-3578"/>
            <a:ext cx="1224116" cy="1295701"/>
          </a:xfrm>
          <a:prstGeom prst="rect">
            <a:avLst/>
          </a:prstGeom>
          <a:solidFill>
            <a:srgbClr val="8D9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pic>
        <p:nvPicPr>
          <p:cNvPr id="5" name="Picture 10">
            <a:extLst>
              <a:ext uri="{FF2B5EF4-FFF2-40B4-BE49-F238E27FC236}">
                <a16:creationId xmlns:a16="http://schemas.microsoft.com/office/drawing/2014/main" id="{E0BE9B90-EB7F-41F6-8C9A-55AC1A61C47A}"/>
              </a:ext>
            </a:extLst>
          </p:cNvPr>
          <p:cNvPicPr>
            <a:picLocks noChangeAspect="1"/>
          </p:cNvPicPr>
          <p:nvPr/>
        </p:nvPicPr>
        <p:blipFill>
          <a:blip r:embed="rId13" cstate="screen">
            <a:alphaModFix/>
            <a:extLst>
              <a:ext uri="{28A0092B-C50C-407E-A947-70E740481C1C}">
                <a14:useLocalDpi xmlns:a14="http://schemas.microsoft.com/office/drawing/2010/main"/>
              </a:ext>
            </a:extLst>
          </a:blip>
          <a:srcRect/>
          <a:stretch>
            <a:fillRect/>
          </a:stretch>
        </p:blipFill>
        <p:spPr bwMode="auto">
          <a:xfrm>
            <a:off x="307221" y="227584"/>
            <a:ext cx="631874" cy="874835"/>
          </a:xfrm>
          <a:prstGeom prst="rect">
            <a:avLst/>
          </a:prstGeom>
          <a:noFill/>
          <a:ln>
            <a:noFill/>
          </a:ln>
          <a:extLst>
            <a:ext uri="{909E8E84-426E-40DD-AFC4-6F175D3DCCD1}">
              <a14:hiddenFill xmlns:a14="http://schemas.microsoft.com/office/drawing/2010/main">
                <a:solidFill>
                  <a:srgbClr val="FFFFFF">
                    <a:alpha val="50999"/>
                  </a:srgbClr>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5638330-3BA3-43DA-A46A-24F8FB82F771}"/>
              </a:ext>
            </a:extLst>
          </p:cNvPr>
          <p:cNvCxnSpPr/>
          <p:nvPr/>
        </p:nvCxnSpPr>
        <p:spPr>
          <a:xfrm>
            <a:off x="-1" y="1302860"/>
            <a:ext cx="1219201" cy="0"/>
          </a:xfrm>
          <a:prstGeom prst="line">
            <a:avLst/>
          </a:prstGeom>
          <a:ln w="38100">
            <a:solidFill>
              <a:srgbClr val="EB232E"/>
            </a:solidFill>
            <a:prstDash val="solid"/>
          </a:ln>
          <a:effectLst/>
        </p:spPr>
        <p:style>
          <a:lnRef idx="1">
            <a:schemeClr val="accent1"/>
          </a:lnRef>
          <a:fillRef idx="0">
            <a:schemeClr val="accent1"/>
          </a:fillRef>
          <a:effectRef idx="0">
            <a:schemeClr val="accent1"/>
          </a:effectRef>
          <a:fontRef idx="minor">
            <a:schemeClr val="tx1"/>
          </a:fontRef>
        </p:style>
      </p:cxnSp>
      <p:sp>
        <p:nvSpPr>
          <p:cNvPr id="8" name="Title Placeholder 7">
            <a:extLst>
              <a:ext uri="{FF2B5EF4-FFF2-40B4-BE49-F238E27FC236}">
                <a16:creationId xmlns:a16="http://schemas.microsoft.com/office/drawing/2014/main" id="{C097251C-BC0E-4967-8629-E6383293A1E0}"/>
              </a:ext>
            </a:extLst>
          </p:cNvPr>
          <p:cNvSpPr>
            <a:spLocks noGrp="1"/>
          </p:cNvSpPr>
          <p:nvPr>
            <p:ph type="title"/>
          </p:nvPr>
        </p:nvSpPr>
        <p:spPr>
          <a:xfrm>
            <a:off x="1369179" y="14166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7106B7A6-0277-4E66-8FD4-D152BA50DC53}"/>
              </a:ext>
            </a:extLst>
          </p:cNvPr>
          <p:cNvSpPr>
            <a:spLocks noGrp="1"/>
          </p:cNvSpPr>
          <p:nvPr>
            <p:ph type="body" idx="1"/>
          </p:nvPr>
        </p:nvSpPr>
        <p:spPr>
          <a:xfrm>
            <a:off x="1369179" y="160216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B8CBA6C7-2C6A-402A-9855-074BC74B744E}"/>
              </a:ext>
            </a:extLst>
          </p:cNvPr>
          <p:cNvSpPr/>
          <p:nvPr userDrawn="1"/>
        </p:nvSpPr>
        <p:spPr>
          <a:xfrm>
            <a:off x="0" y="1292123"/>
            <a:ext cx="1224117" cy="5562299"/>
          </a:xfrm>
          <a:prstGeom prst="rect">
            <a:avLst/>
          </a:prstGeom>
          <a:solidFill>
            <a:srgbClr val="4A4C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pic>
        <p:nvPicPr>
          <p:cNvPr id="11" name="Picture 10">
            <a:extLst>
              <a:ext uri="{FF2B5EF4-FFF2-40B4-BE49-F238E27FC236}">
                <a16:creationId xmlns:a16="http://schemas.microsoft.com/office/drawing/2014/main" id="{72FFBE79-AF9C-4A1D-B93D-6F820A6848D2}"/>
              </a:ext>
            </a:extLst>
          </p:cNvPr>
          <p:cNvPicPr>
            <a:picLocks noChangeAspect="1"/>
          </p:cNvPicPr>
          <p:nvPr userDrawn="1"/>
        </p:nvPicPr>
        <p:blipFill rotWithShape="1">
          <a:blip r:embed="rId12" cstate="screen">
            <a:alphaModFix amt="44000"/>
            <a:extLst>
              <a:ext uri="{28A0092B-C50C-407E-A947-70E740481C1C}">
                <a14:useLocalDpi xmlns:a14="http://schemas.microsoft.com/office/drawing/2010/main"/>
              </a:ext>
            </a:extLst>
          </a:blip>
          <a:srcRect/>
          <a:stretch/>
        </p:blipFill>
        <p:spPr>
          <a:xfrm>
            <a:off x="-947" y="1295702"/>
            <a:ext cx="1219200" cy="5562300"/>
          </a:xfrm>
          <a:prstGeom prst="rect">
            <a:avLst/>
          </a:prstGeom>
        </p:spPr>
      </p:pic>
      <p:sp>
        <p:nvSpPr>
          <p:cNvPr id="12" name="Rectangle 11">
            <a:extLst>
              <a:ext uri="{FF2B5EF4-FFF2-40B4-BE49-F238E27FC236}">
                <a16:creationId xmlns:a16="http://schemas.microsoft.com/office/drawing/2014/main" id="{2C946B04-898F-4713-9F2B-C5012CA75739}"/>
              </a:ext>
            </a:extLst>
          </p:cNvPr>
          <p:cNvSpPr/>
          <p:nvPr userDrawn="1"/>
        </p:nvSpPr>
        <p:spPr>
          <a:xfrm>
            <a:off x="-3405" y="-3578"/>
            <a:ext cx="1224116" cy="1295701"/>
          </a:xfrm>
          <a:prstGeom prst="rect">
            <a:avLst/>
          </a:prstGeom>
          <a:solidFill>
            <a:srgbClr val="8D9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pic>
        <p:nvPicPr>
          <p:cNvPr id="13" name="Picture 10">
            <a:extLst>
              <a:ext uri="{FF2B5EF4-FFF2-40B4-BE49-F238E27FC236}">
                <a16:creationId xmlns:a16="http://schemas.microsoft.com/office/drawing/2014/main" id="{9735C70D-E6F3-4FFD-B846-091CDE935204}"/>
              </a:ext>
            </a:extLst>
          </p:cNvPr>
          <p:cNvPicPr>
            <a:picLocks noChangeAspect="1"/>
          </p:cNvPicPr>
          <p:nvPr userDrawn="1"/>
        </p:nvPicPr>
        <p:blipFill>
          <a:blip r:embed="rId13" cstate="screen">
            <a:alphaModFix/>
            <a:extLst>
              <a:ext uri="{28A0092B-C50C-407E-A947-70E740481C1C}">
                <a14:useLocalDpi xmlns:a14="http://schemas.microsoft.com/office/drawing/2010/main"/>
              </a:ext>
            </a:extLst>
          </a:blip>
          <a:srcRect/>
          <a:stretch>
            <a:fillRect/>
          </a:stretch>
        </p:blipFill>
        <p:spPr bwMode="auto">
          <a:xfrm>
            <a:off x="307221" y="227584"/>
            <a:ext cx="631874" cy="874835"/>
          </a:xfrm>
          <a:prstGeom prst="rect">
            <a:avLst/>
          </a:prstGeom>
          <a:noFill/>
          <a:ln>
            <a:noFill/>
          </a:ln>
          <a:extLst>
            <a:ext uri="{909E8E84-426E-40DD-AFC4-6F175D3DCCD1}">
              <a14:hiddenFill xmlns:a14="http://schemas.microsoft.com/office/drawing/2010/main">
                <a:solidFill>
                  <a:srgbClr val="FFFFFF">
                    <a:alpha val="50999"/>
                  </a:srgbClr>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AFA23066-D1FE-4401-A078-97F6DD8D8695}"/>
              </a:ext>
            </a:extLst>
          </p:cNvPr>
          <p:cNvCxnSpPr/>
          <p:nvPr userDrawn="1"/>
        </p:nvCxnSpPr>
        <p:spPr>
          <a:xfrm>
            <a:off x="-1" y="1302860"/>
            <a:ext cx="1219201" cy="0"/>
          </a:xfrm>
          <a:prstGeom prst="line">
            <a:avLst/>
          </a:prstGeom>
          <a:ln w="38100">
            <a:solidFill>
              <a:srgbClr val="EB232E"/>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393418"/>
      </p:ext>
    </p:extLst>
  </p:cSld>
  <p:clrMap bg1="lt1" tx1="dk1" bg2="lt2" tx2="dk2" accent1="accent1" accent2="accent2" accent3="accent3" accent4="accent4" accent5="accent5" accent6="accent6" hlink="hlink" folHlink="folHlink"/>
  <p:sldLayoutIdLst>
    <p:sldLayoutId id="2147483651" r:id="rId1"/>
    <p:sldLayoutId id="2147483676" r:id="rId2"/>
    <p:sldLayoutId id="2147483658" r:id="rId3"/>
    <p:sldLayoutId id="2147483661" r:id="rId4"/>
    <p:sldLayoutId id="2147483652" r:id="rId5"/>
    <p:sldLayoutId id="2147483664" r:id="rId6"/>
    <p:sldLayoutId id="2147483662" r:id="rId7"/>
    <p:sldLayoutId id="2147483659" r:id="rId8"/>
    <p:sldLayoutId id="2147483660" r:id="rId9"/>
    <p:sldLayoutId id="2147483663" r:id="rId10"/>
  </p:sldLayoutIdLst>
  <p:hf sldNum="0" hdr="0" ftr="0" dt="0"/>
  <p:txStyles>
    <p:titleStyle>
      <a:lvl1pPr algn="l" rtl="0" eaLnBrk="1" fontAlgn="base" hangingPunct="1">
        <a:lnSpc>
          <a:spcPct val="90000"/>
        </a:lnSpc>
        <a:spcBef>
          <a:spcPct val="0"/>
        </a:spcBef>
        <a:spcAft>
          <a:spcPct val="0"/>
        </a:spcAft>
        <a:defRPr lang="en-US" sz="4800" b="1" kern="1200" spc="-150" dirty="0">
          <a:solidFill>
            <a:srgbClr val="4C4C64"/>
          </a:solidFill>
          <a:latin typeface="Lato" panose="020F0502020204030203" pitchFamily="34" charset="0"/>
          <a:ea typeface="Lato" panose="020F0502020204030203" pitchFamily="34" charset="0"/>
          <a:cs typeface="Lato" panose="020F0502020204030203" pitchFamily="34" charset="0"/>
        </a:defRPr>
      </a:lvl1pPr>
      <a:lvl2pPr algn="l" rtl="0" eaLnBrk="1" fontAlgn="base" hangingPunct="1">
        <a:lnSpc>
          <a:spcPct val="90000"/>
        </a:lnSpc>
        <a:spcBef>
          <a:spcPct val="0"/>
        </a:spcBef>
        <a:spcAft>
          <a:spcPct val="0"/>
        </a:spcAft>
        <a:defRPr sz="4400">
          <a:solidFill>
            <a:schemeClr val="tx1"/>
          </a:solidFill>
          <a:latin typeface="Calibri Light" charset="0"/>
        </a:defRPr>
      </a:lvl2pPr>
      <a:lvl3pPr algn="l" rtl="0" eaLnBrk="1" fontAlgn="base" hangingPunct="1">
        <a:lnSpc>
          <a:spcPct val="90000"/>
        </a:lnSpc>
        <a:spcBef>
          <a:spcPct val="0"/>
        </a:spcBef>
        <a:spcAft>
          <a:spcPct val="0"/>
        </a:spcAft>
        <a:defRPr sz="4400">
          <a:solidFill>
            <a:schemeClr val="tx1"/>
          </a:solidFill>
          <a:latin typeface="Calibri Light" charset="0"/>
        </a:defRPr>
      </a:lvl3pPr>
      <a:lvl4pPr algn="l" rtl="0" eaLnBrk="1" fontAlgn="base" hangingPunct="1">
        <a:lnSpc>
          <a:spcPct val="90000"/>
        </a:lnSpc>
        <a:spcBef>
          <a:spcPct val="0"/>
        </a:spcBef>
        <a:spcAft>
          <a:spcPct val="0"/>
        </a:spcAft>
        <a:defRPr sz="4400">
          <a:solidFill>
            <a:schemeClr val="tx1"/>
          </a:solidFill>
          <a:latin typeface="Calibri Light" charset="0"/>
        </a:defRPr>
      </a:lvl4pPr>
      <a:lvl5pPr algn="l" rtl="0" eaLnBrk="1" fontAlgn="base" hangingPunct="1">
        <a:lnSpc>
          <a:spcPct val="90000"/>
        </a:lnSpc>
        <a:spcBef>
          <a:spcPct val="0"/>
        </a:spcBef>
        <a:spcAft>
          <a:spcPct val="0"/>
        </a:spcAft>
        <a:defRPr sz="4400">
          <a:solidFill>
            <a:schemeClr val="tx1"/>
          </a:solidFill>
          <a:latin typeface="Calibri Light"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Clr>
          <a:srgbClr val="A8B1C2"/>
        </a:buClr>
        <a:buFont typeface="Wingdings" panose="05000000000000000000" pitchFamily="2" charset="2"/>
        <a:buChar char="§"/>
        <a:defRPr lang="en-US" sz="3200" kern="1200" dirty="0">
          <a:solidFill>
            <a:srgbClr val="4C4C64"/>
          </a:solidFill>
          <a:latin typeface="Lato" panose="020F0502020204030203" pitchFamily="34" charset="0"/>
          <a:ea typeface="Lato" panose="020F0502020204030203" pitchFamily="34" charset="0"/>
          <a:cs typeface="Lato" panose="020F0502020204030203" pitchFamily="34" charset="0"/>
        </a:defRPr>
      </a:lvl1pPr>
      <a:lvl2pPr marL="685800" indent="-228600" algn="l" rtl="0" eaLnBrk="1" fontAlgn="base" hangingPunct="1">
        <a:lnSpc>
          <a:spcPct val="90000"/>
        </a:lnSpc>
        <a:spcBef>
          <a:spcPts val="500"/>
        </a:spcBef>
        <a:spcAft>
          <a:spcPct val="0"/>
        </a:spcAft>
        <a:buClr>
          <a:srgbClr val="A8B1C2"/>
        </a:buClr>
        <a:buFont typeface="Wingdings" panose="05000000000000000000" pitchFamily="2" charset="2"/>
        <a:buChar char="§"/>
        <a:defRPr lang="en-US" sz="3200" kern="1200" dirty="0">
          <a:solidFill>
            <a:srgbClr val="4C4C64"/>
          </a:solidFill>
          <a:latin typeface="Lato" panose="020F0502020204030203" pitchFamily="34" charset="0"/>
          <a:ea typeface="Lato" panose="020F0502020204030203" pitchFamily="34" charset="0"/>
          <a:cs typeface="Lato" panose="020F0502020204030203" pitchFamily="34" charset="0"/>
        </a:defRPr>
      </a:lvl2pPr>
      <a:lvl3pPr marL="1143000" indent="-228600" algn="l" rtl="0" eaLnBrk="1" fontAlgn="base" hangingPunct="1">
        <a:lnSpc>
          <a:spcPct val="90000"/>
        </a:lnSpc>
        <a:spcBef>
          <a:spcPts val="500"/>
        </a:spcBef>
        <a:spcAft>
          <a:spcPct val="0"/>
        </a:spcAft>
        <a:buClr>
          <a:srgbClr val="A8B1C2"/>
        </a:buClr>
        <a:buFont typeface="Wingdings" panose="05000000000000000000" pitchFamily="2" charset="2"/>
        <a:buChar char="§"/>
        <a:defRPr lang="en-US" sz="3200" kern="1200" dirty="0">
          <a:solidFill>
            <a:srgbClr val="4C4C64"/>
          </a:solidFill>
          <a:latin typeface="Lato" panose="020F0502020204030203" pitchFamily="34" charset="0"/>
          <a:ea typeface="Lato" panose="020F0502020204030203" pitchFamily="34" charset="0"/>
          <a:cs typeface="Lato" panose="020F0502020204030203" pitchFamily="34" charset="0"/>
        </a:defRPr>
      </a:lvl3pPr>
      <a:lvl4pPr marL="1600200" indent="-228600" algn="l" rtl="0" eaLnBrk="1" fontAlgn="base" hangingPunct="1">
        <a:lnSpc>
          <a:spcPct val="90000"/>
        </a:lnSpc>
        <a:spcBef>
          <a:spcPts val="500"/>
        </a:spcBef>
        <a:spcAft>
          <a:spcPct val="0"/>
        </a:spcAft>
        <a:buClr>
          <a:srgbClr val="A8B1C2"/>
        </a:buClr>
        <a:buFont typeface="Wingdings" panose="05000000000000000000" pitchFamily="2" charset="2"/>
        <a:buChar char="§"/>
        <a:defRPr lang="en-US" sz="3200" kern="1200" dirty="0">
          <a:solidFill>
            <a:srgbClr val="4C4C64"/>
          </a:solidFill>
          <a:latin typeface="Lato" panose="020F0502020204030203" pitchFamily="34" charset="0"/>
          <a:ea typeface="Lato" panose="020F0502020204030203" pitchFamily="34" charset="0"/>
          <a:cs typeface="Lato" panose="020F0502020204030203" pitchFamily="34" charset="0"/>
        </a:defRPr>
      </a:lvl4pPr>
      <a:lvl5pPr marL="2057400" indent="-228600" algn="l" rtl="0" eaLnBrk="1" fontAlgn="base" hangingPunct="1">
        <a:lnSpc>
          <a:spcPct val="90000"/>
        </a:lnSpc>
        <a:spcBef>
          <a:spcPts val="500"/>
        </a:spcBef>
        <a:spcAft>
          <a:spcPct val="0"/>
        </a:spcAft>
        <a:buClr>
          <a:srgbClr val="A8B1C2"/>
        </a:buClr>
        <a:buFont typeface="Wingdings" panose="05000000000000000000" pitchFamily="2" charset="2"/>
        <a:buChar char="§"/>
        <a:defRPr lang="en-US" sz="3200" kern="1200" dirty="0">
          <a:solidFill>
            <a:srgbClr val="4C4C64"/>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9867B-5871-4981-8CA6-A15924312E86}"/>
              </a:ext>
            </a:extLst>
          </p:cNvPr>
          <p:cNvSpPr>
            <a:spLocks noGrp="1"/>
          </p:cNvSpPr>
          <p:nvPr>
            <p:ph type="body" sz="quarter" idx="10"/>
          </p:nvPr>
        </p:nvSpPr>
        <p:spPr/>
        <p:txBody>
          <a:bodyPr/>
          <a:lstStyle/>
          <a:p>
            <a:r>
              <a:rPr lang="en-US" dirty="0"/>
              <a:t>May9, 2024</a:t>
            </a:r>
          </a:p>
        </p:txBody>
      </p:sp>
      <p:sp>
        <p:nvSpPr>
          <p:cNvPr id="3" name="Title 2">
            <a:extLst>
              <a:ext uri="{FF2B5EF4-FFF2-40B4-BE49-F238E27FC236}">
                <a16:creationId xmlns:a16="http://schemas.microsoft.com/office/drawing/2014/main" id="{1FF9862F-0777-4EB2-8435-308593ECD24B}"/>
              </a:ext>
            </a:extLst>
          </p:cNvPr>
          <p:cNvSpPr>
            <a:spLocks noGrp="1"/>
          </p:cNvSpPr>
          <p:nvPr>
            <p:ph type="title"/>
          </p:nvPr>
        </p:nvSpPr>
        <p:spPr/>
        <p:txBody>
          <a:bodyPr/>
          <a:lstStyle/>
          <a:p>
            <a:r>
              <a:rPr lang="en-US" dirty="0"/>
              <a:t>Re-envisioning Managed Router Service</a:t>
            </a:r>
          </a:p>
        </p:txBody>
      </p:sp>
    </p:spTree>
    <p:extLst>
      <p:ext uri="{BB962C8B-B14F-4D97-AF65-F5344CB8AC3E}">
        <p14:creationId xmlns:p14="http://schemas.microsoft.com/office/powerpoint/2010/main" val="384924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DF6A6-03B3-49E0-87BA-1DF91CBBDDA2}"/>
              </a:ext>
            </a:extLst>
          </p:cNvPr>
          <p:cNvSpPr>
            <a:spLocks noGrp="1"/>
          </p:cNvSpPr>
          <p:nvPr>
            <p:ph type="body" sz="quarter" idx="10"/>
          </p:nvPr>
        </p:nvSpPr>
        <p:spPr/>
        <p:txBody>
          <a:bodyPr/>
          <a:lstStyle/>
          <a:p>
            <a:r>
              <a:rPr lang="en-US" dirty="0"/>
              <a:t>Created in 2017 as ancillary to Integrated Access Service.</a:t>
            </a:r>
          </a:p>
          <a:p>
            <a:r>
              <a:rPr lang="en-US" dirty="0"/>
              <a:t>Campuses looking to connect had greater needs and also limitations.</a:t>
            </a:r>
          </a:p>
        </p:txBody>
      </p:sp>
      <p:sp>
        <p:nvSpPr>
          <p:cNvPr id="3" name="Title 2">
            <a:extLst>
              <a:ext uri="{FF2B5EF4-FFF2-40B4-BE49-F238E27FC236}">
                <a16:creationId xmlns:a16="http://schemas.microsoft.com/office/drawing/2014/main" id="{1A7E5D5A-57F0-43B3-989E-1703E8F4404C}"/>
              </a:ext>
            </a:extLst>
          </p:cNvPr>
          <p:cNvSpPr>
            <a:spLocks noGrp="1"/>
          </p:cNvSpPr>
          <p:nvPr>
            <p:ph type="title"/>
          </p:nvPr>
        </p:nvSpPr>
        <p:spPr/>
        <p:txBody>
          <a:bodyPr/>
          <a:lstStyle/>
          <a:p>
            <a:r>
              <a:rPr lang="en-US" dirty="0"/>
              <a:t>Background/History</a:t>
            </a:r>
          </a:p>
        </p:txBody>
      </p:sp>
    </p:spTree>
    <p:extLst>
      <p:ext uri="{BB962C8B-B14F-4D97-AF65-F5344CB8AC3E}">
        <p14:creationId xmlns:p14="http://schemas.microsoft.com/office/powerpoint/2010/main" val="132365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DF6A6-03B3-49E0-87BA-1DF91CBBDDA2}"/>
              </a:ext>
            </a:extLst>
          </p:cNvPr>
          <p:cNvSpPr>
            <a:spLocks noGrp="1"/>
          </p:cNvSpPr>
          <p:nvPr>
            <p:ph type="body" sz="quarter" idx="10"/>
          </p:nvPr>
        </p:nvSpPr>
        <p:spPr/>
        <p:txBody>
          <a:bodyPr>
            <a:normAutofit lnSpcReduction="10000"/>
          </a:bodyPr>
          <a:lstStyle/>
          <a:p>
            <a:r>
              <a:rPr lang="en-US" dirty="0"/>
              <a:t>Originally envisioned as single edge device with minimal physical connections</a:t>
            </a:r>
          </a:p>
          <a:p>
            <a:pPr lvl="1"/>
            <a:r>
              <a:rPr lang="en-US" dirty="0"/>
              <a:t>NYSERNet would run BGP with providers, and hand off 1 or 2 internal connections.</a:t>
            </a:r>
          </a:p>
          <a:p>
            <a:pPr lvl="1"/>
            <a:endParaRPr lang="en-US" dirty="0"/>
          </a:p>
          <a:p>
            <a:r>
              <a:rPr lang="en-US" dirty="0"/>
              <a:t>Seven campuses (6 SUNY) currently use the service.</a:t>
            </a:r>
          </a:p>
          <a:p>
            <a:endParaRPr lang="en-US" dirty="0"/>
          </a:p>
          <a:p>
            <a:r>
              <a:rPr lang="en-US" dirty="0"/>
              <a:t>Smaller campus have needs that require more. More options, more configuration, more assistance.</a:t>
            </a:r>
          </a:p>
        </p:txBody>
      </p:sp>
      <p:sp>
        <p:nvSpPr>
          <p:cNvPr id="3" name="Title 2">
            <a:extLst>
              <a:ext uri="{FF2B5EF4-FFF2-40B4-BE49-F238E27FC236}">
                <a16:creationId xmlns:a16="http://schemas.microsoft.com/office/drawing/2014/main" id="{1A7E5D5A-57F0-43B3-989E-1703E8F4404C}"/>
              </a:ext>
            </a:extLst>
          </p:cNvPr>
          <p:cNvSpPr>
            <a:spLocks noGrp="1"/>
          </p:cNvSpPr>
          <p:nvPr>
            <p:ph type="title"/>
          </p:nvPr>
        </p:nvSpPr>
        <p:spPr/>
        <p:txBody>
          <a:bodyPr/>
          <a:lstStyle/>
          <a:p>
            <a:r>
              <a:rPr lang="en-US" dirty="0"/>
              <a:t>Service</a:t>
            </a:r>
          </a:p>
        </p:txBody>
      </p:sp>
    </p:spTree>
    <p:extLst>
      <p:ext uri="{BB962C8B-B14F-4D97-AF65-F5344CB8AC3E}">
        <p14:creationId xmlns:p14="http://schemas.microsoft.com/office/powerpoint/2010/main" val="119090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DF6A6-03B3-49E0-87BA-1DF91CBBDDA2}"/>
              </a:ext>
            </a:extLst>
          </p:cNvPr>
          <p:cNvSpPr>
            <a:spLocks noGrp="1"/>
          </p:cNvSpPr>
          <p:nvPr>
            <p:ph type="body" sz="quarter" idx="10"/>
          </p:nvPr>
        </p:nvSpPr>
        <p:spPr/>
        <p:txBody>
          <a:bodyPr>
            <a:normAutofit lnSpcReduction="10000"/>
          </a:bodyPr>
          <a:lstStyle/>
          <a:p>
            <a:r>
              <a:rPr lang="en-US" dirty="0"/>
              <a:t>Put together a team to look at Managed Router</a:t>
            </a:r>
          </a:p>
          <a:p>
            <a:pPr lvl="1"/>
            <a:r>
              <a:rPr lang="en-US" dirty="0"/>
              <a:t>Included Membership and technical staff</a:t>
            </a:r>
          </a:p>
          <a:p>
            <a:pPr lvl="1"/>
            <a:endParaRPr lang="en-US" dirty="0"/>
          </a:p>
          <a:p>
            <a:r>
              <a:rPr lang="en-US" dirty="0"/>
              <a:t>Started with a statement of goals:</a:t>
            </a:r>
          </a:p>
          <a:p>
            <a:pPr lvl="1"/>
            <a:r>
              <a:rPr lang="en-US" dirty="0"/>
              <a:t>Member needs</a:t>
            </a:r>
          </a:p>
          <a:p>
            <a:pPr lvl="1"/>
            <a:r>
              <a:rPr lang="en-US" dirty="0"/>
              <a:t>NYSERNet needs</a:t>
            </a:r>
          </a:p>
          <a:p>
            <a:pPr lvl="1"/>
            <a:r>
              <a:rPr lang="en-US" dirty="0"/>
              <a:t>Options</a:t>
            </a:r>
          </a:p>
          <a:p>
            <a:pPr lvl="1"/>
            <a:r>
              <a:rPr lang="en-US" dirty="0"/>
              <a:t>Recommendations</a:t>
            </a:r>
          </a:p>
          <a:p>
            <a:pPr lvl="1"/>
            <a:r>
              <a:rPr lang="en-US" dirty="0"/>
              <a:t>Configurations offered</a:t>
            </a:r>
          </a:p>
        </p:txBody>
      </p:sp>
      <p:sp>
        <p:nvSpPr>
          <p:cNvPr id="3" name="Title 2">
            <a:extLst>
              <a:ext uri="{FF2B5EF4-FFF2-40B4-BE49-F238E27FC236}">
                <a16:creationId xmlns:a16="http://schemas.microsoft.com/office/drawing/2014/main" id="{1A7E5D5A-57F0-43B3-989E-1703E8F4404C}"/>
              </a:ext>
            </a:extLst>
          </p:cNvPr>
          <p:cNvSpPr>
            <a:spLocks noGrp="1"/>
          </p:cNvSpPr>
          <p:nvPr>
            <p:ph type="title"/>
          </p:nvPr>
        </p:nvSpPr>
        <p:spPr/>
        <p:txBody>
          <a:bodyPr/>
          <a:lstStyle/>
          <a:p>
            <a:r>
              <a:rPr lang="en-US" dirty="0"/>
              <a:t>Re-envisioning the service</a:t>
            </a:r>
          </a:p>
        </p:txBody>
      </p:sp>
    </p:spTree>
    <p:extLst>
      <p:ext uri="{BB962C8B-B14F-4D97-AF65-F5344CB8AC3E}">
        <p14:creationId xmlns:p14="http://schemas.microsoft.com/office/powerpoint/2010/main" val="285318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DF6A6-03B3-49E0-87BA-1DF91CBBDDA2}"/>
              </a:ext>
            </a:extLst>
          </p:cNvPr>
          <p:cNvSpPr>
            <a:spLocks noGrp="1"/>
          </p:cNvSpPr>
          <p:nvPr>
            <p:ph type="body" sz="quarter" idx="10"/>
          </p:nvPr>
        </p:nvSpPr>
        <p:spPr/>
        <p:txBody>
          <a:bodyPr/>
          <a:lstStyle/>
          <a:p>
            <a:r>
              <a:rPr lang="en-US" dirty="0"/>
              <a:t>Articulating what current campus needs are, and how they’ve evolved since 2017.</a:t>
            </a:r>
          </a:p>
          <a:p>
            <a:endParaRPr lang="en-US" dirty="0"/>
          </a:p>
          <a:p>
            <a:r>
              <a:rPr lang="en-US" dirty="0"/>
              <a:t>…While also putting bounds on options to allow for scalability from NYSERNet staff</a:t>
            </a:r>
          </a:p>
        </p:txBody>
      </p:sp>
      <p:sp>
        <p:nvSpPr>
          <p:cNvPr id="3" name="Title 2">
            <a:extLst>
              <a:ext uri="{FF2B5EF4-FFF2-40B4-BE49-F238E27FC236}">
                <a16:creationId xmlns:a16="http://schemas.microsoft.com/office/drawing/2014/main" id="{1A7E5D5A-57F0-43B3-989E-1703E8F4404C}"/>
              </a:ext>
            </a:extLst>
          </p:cNvPr>
          <p:cNvSpPr>
            <a:spLocks noGrp="1"/>
          </p:cNvSpPr>
          <p:nvPr>
            <p:ph type="title"/>
          </p:nvPr>
        </p:nvSpPr>
        <p:spPr/>
        <p:txBody>
          <a:bodyPr/>
          <a:lstStyle/>
          <a:p>
            <a:r>
              <a:rPr lang="en-US" dirty="0"/>
              <a:t>Needs Analysis</a:t>
            </a:r>
          </a:p>
        </p:txBody>
      </p:sp>
    </p:spTree>
    <p:extLst>
      <p:ext uri="{BB962C8B-B14F-4D97-AF65-F5344CB8AC3E}">
        <p14:creationId xmlns:p14="http://schemas.microsoft.com/office/powerpoint/2010/main" val="216763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DF6A6-03B3-49E0-87BA-1DF91CBBDDA2}"/>
              </a:ext>
            </a:extLst>
          </p:cNvPr>
          <p:cNvSpPr>
            <a:spLocks noGrp="1"/>
          </p:cNvSpPr>
          <p:nvPr>
            <p:ph type="body" sz="quarter" idx="10"/>
          </p:nvPr>
        </p:nvSpPr>
        <p:spPr/>
        <p:txBody>
          <a:bodyPr/>
          <a:lstStyle/>
          <a:p>
            <a:r>
              <a:rPr lang="en-US" dirty="0"/>
              <a:t>After articulating campus needs, followed with what options make sense for service description</a:t>
            </a:r>
          </a:p>
          <a:p>
            <a:endParaRPr lang="en-US" dirty="0"/>
          </a:p>
          <a:p>
            <a:r>
              <a:rPr lang="en-US" dirty="0"/>
              <a:t>Do we stay with current model?</a:t>
            </a:r>
          </a:p>
          <a:p>
            <a:r>
              <a:rPr lang="en-US" dirty="0"/>
              <a:t>Do we enhance all existing and future campuses?</a:t>
            </a:r>
          </a:p>
          <a:p>
            <a:r>
              <a:rPr lang="en-US" dirty="0"/>
              <a:t>Tiered service?</a:t>
            </a:r>
          </a:p>
          <a:p>
            <a:r>
              <a:rPr lang="en-US" dirty="0"/>
              <a:t>A la carte?</a:t>
            </a:r>
          </a:p>
        </p:txBody>
      </p:sp>
      <p:sp>
        <p:nvSpPr>
          <p:cNvPr id="3" name="Title 2">
            <a:extLst>
              <a:ext uri="{FF2B5EF4-FFF2-40B4-BE49-F238E27FC236}">
                <a16:creationId xmlns:a16="http://schemas.microsoft.com/office/drawing/2014/main" id="{1A7E5D5A-57F0-43B3-989E-1703E8F4404C}"/>
              </a:ext>
            </a:extLst>
          </p:cNvPr>
          <p:cNvSpPr>
            <a:spLocks noGrp="1"/>
          </p:cNvSpPr>
          <p:nvPr>
            <p:ph type="title"/>
          </p:nvPr>
        </p:nvSpPr>
        <p:spPr/>
        <p:txBody>
          <a:bodyPr/>
          <a:lstStyle/>
          <a:p>
            <a:r>
              <a:rPr lang="en-US" dirty="0"/>
              <a:t>Service Options</a:t>
            </a:r>
          </a:p>
        </p:txBody>
      </p:sp>
    </p:spTree>
    <p:extLst>
      <p:ext uri="{BB962C8B-B14F-4D97-AF65-F5344CB8AC3E}">
        <p14:creationId xmlns:p14="http://schemas.microsoft.com/office/powerpoint/2010/main" val="307347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DF6A6-03B3-49E0-87BA-1DF91CBBDDA2}"/>
              </a:ext>
            </a:extLst>
          </p:cNvPr>
          <p:cNvSpPr>
            <a:spLocks noGrp="1"/>
          </p:cNvSpPr>
          <p:nvPr>
            <p:ph type="body" sz="quarter" idx="10"/>
          </p:nvPr>
        </p:nvSpPr>
        <p:spPr/>
        <p:txBody>
          <a:bodyPr/>
          <a:lstStyle/>
          <a:p>
            <a:r>
              <a:rPr lang="en-US" dirty="0"/>
              <a:t>Bring final service options back to larger internal team for discussion, revision, and approval.</a:t>
            </a:r>
          </a:p>
          <a:p>
            <a:pPr lvl="1"/>
            <a:r>
              <a:rPr lang="en-US" dirty="0"/>
              <a:t>Likely a small amount of iteration with feedback</a:t>
            </a:r>
          </a:p>
          <a:p>
            <a:pPr lvl="1"/>
            <a:endParaRPr lang="en-US" dirty="0"/>
          </a:p>
          <a:p>
            <a:r>
              <a:rPr lang="en-US" dirty="0"/>
              <a:t>Will include additional staff in contracts</a:t>
            </a:r>
            <a:r>
              <a:rPr lang="en-US"/>
              <a:t>, legal, etc.</a:t>
            </a:r>
            <a:endParaRPr lang="en-US" dirty="0"/>
          </a:p>
        </p:txBody>
      </p:sp>
      <p:sp>
        <p:nvSpPr>
          <p:cNvPr id="3" name="Title 2">
            <a:extLst>
              <a:ext uri="{FF2B5EF4-FFF2-40B4-BE49-F238E27FC236}">
                <a16:creationId xmlns:a16="http://schemas.microsoft.com/office/drawing/2014/main" id="{1A7E5D5A-57F0-43B3-989E-1703E8F4404C}"/>
              </a:ext>
            </a:extLst>
          </p:cNvPr>
          <p:cNvSpPr>
            <a:spLocks noGrp="1"/>
          </p:cNvSpPr>
          <p:nvPr>
            <p:ph type="title"/>
          </p:nvPr>
        </p:nvSpPr>
        <p:spPr/>
        <p:txBody>
          <a:bodyPr/>
          <a:lstStyle/>
          <a:p>
            <a:r>
              <a:rPr lang="en-US" dirty="0"/>
              <a:t>Internal Recommendations</a:t>
            </a:r>
          </a:p>
        </p:txBody>
      </p:sp>
    </p:spTree>
    <p:extLst>
      <p:ext uri="{BB962C8B-B14F-4D97-AF65-F5344CB8AC3E}">
        <p14:creationId xmlns:p14="http://schemas.microsoft.com/office/powerpoint/2010/main" val="251906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DF6A6-03B3-49E0-87BA-1DF91CBBDDA2}"/>
              </a:ext>
            </a:extLst>
          </p:cNvPr>
          <p:cNvSpPr>
            <a:spLocks noGrp="1"/>
          </p:cNvSpPr>
          <p:nvPr>
            <p:ph type="body" sz="quarter" idx="10"/>
          </p:nvPr>
        </p:nvSpPr>
        <p:spPr/>
        <p:txBody>
          <a:bodyPr/>
          <a:lstStyle/>
          <a:p>
            <a:r>
              <a:rPr lang="en-US" dirty="0"/>
              <a:t>Campus and NYSERNet needs have been evaluated and documented.</a:t>
            </a:r>
          </a:p>
          <a:p>
            <a:r>
              <a:rPr lang="en-US" dirty="0"/>
              <a:t>Options are being detailed.</a:t>
            </a:r>
          </a:p>
          <a:p>
            <a:pPr marL="0" indent="0">
              <a:buNone/>
            </a:pPr>
            <a:endParaRPr lang="en-US" dirty="0"/>
          </a:p>
          <a:p>
            <a:r>
              <a:rPr lang="en-US" dirty="0"/>
              <a:t>Next Step is to completed option outlines and bring back recommendations to larger team by end of May.</a:t>
            </a:r>
          </a:p>
        </p:txBody>
      </p:sp>
      <p:sp>
        <p:nvSpPr>
          <p:cNvPr id="3" name="Title 2">
            <a:extLst>
              <a:ext uri="{FF2B5EF4-FFF2-40B4-BE49-F238E27FC236}">
                <a16:creationId xmlns:a16="http://schemas.microsoft.com/office/drawing/2014/main" id="{1A7E5D5A-57F0-43B3-989E-1703E8F4404C}"/>
              </a:ext>
            </a:extLst>
          </p:cNvPr>
          <p:cNvSpPr>
            <a:spLocks noGrp="1"/>
          </p:cNvSpPr>
          <p:nvPr>
            <p:ph type="title"/>
          </p:nvPr>
        </p:nvSpPr>
        <p:spPr/>
        <p:txBody>
          <a:bodyPr/>
          <a:lstStyle/>
          <a:p>
            <a:r>
              <a:rPr lang="en-US" dirty="0"/>
              <a:t>Current Status</a:t>
            </a:r>
          </a:p>
        </p:txBody>
      </p:sp>
    </p:spTree>
    <p:extLst>
      <p:ext uri="{BB962C8B-B14F-4D97-AF65-F5344CB8AC3E}">
        <p14:creationId xmlns:p14="http://schemas.microsoft.com/office/powerpoint/2010/main" val="1366585155"/>
      </p:ext>
    </p:extLst>
  </p:cSld>
  <p:clrMapOvr>
    <a:masterClrMapping/>
  </p:clrMapOvr>
</p:sld>
</file>

<file path=ppt/theme/theme1.xml><?xml version="1.0" encoding="utf-8"?>
<a:theme xmlns:a="http://schemas.openxmlformats.org/drawingml/2006/main" name="NYSERNe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YSERNet Font">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rgbClr val="B9C4DD"/>
          </a:solidFill>
          <a:prstDash val="solid"/>
        </a:ln>
        <a:effectLst>
          <a:outerShdw blurRad="50800" dist="25400" dir="2700000" sx="94000" sy="94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N PowerPoint Template v1.potx" id="{847BEB4B-2B48-45FE-8053-2DDAAAE0EE60}" vid="{27F1F79C-0A51-4737-85A4-F8BDF53D96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3FBD58653A2649A1E8376440D05C9E" ma:contentTypeVersion="6" ma:contentTypeDescription="Create a new document." ma:contentTypeScope="" ma:versionID="dc9e9aa426760f7906ad93734aa57361">
  <xsd:schema xmlns:xsd="http://www.w3.org/2001/XMLSchema" xmlns:xs="http://www.w3.org/2001/XMLSchema" xmlns:p="http://schemas.microsoft.com/office/2006/metadata/properties" xmlns:ns2="de52f42a-2ebd-456d-a88d-52dddeede923" xmlns:ns3="74b9bd16-e78d-4126-a8fb-8ea839999f5c" targetNamespace="http://schemas.microsoft.com/office/2006/metadata/properties" ma:root="true" ma:fieldsID="2b42b5daa6e5fa59c4fce705ba963059" ns2:_="" ns3:_="">
    <xsd:import namespace="de52f42a-2ebd-456d-a88d-52dddeede923"/>
    <xsd:import namespace="74b9bd16-e78d-4126-a8fb-8ea839999f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2f42a-2ebd-456d-a88d-52dddeede9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b9bd16-e78d-4126-a8fb-8ea839999f5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C929F5-EF01-4210-B59C-4B8D535227C4}">
  <ds:schemaRefs>
    <ds:schemaRef ds:uri="http://schemas.microsoft.com/sharepoint/v3/contenttype/forms"/>
  </ds:schemaRefs>
</ds:datastoreItem>
</file>

<file path=customXml/itemProps2.xml><?xml version="1.0" encoding="utf-8"?>
<ds:datastoreItem xmlns:ds="http://schemas.openxmlformats.org/officeDocument/2006/customXml" ds:itemID="{2456E56A-8C9C-4315-9607-09F1D464D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2f42a-2ebd-456d-a88d-52dddeede923"/>
    <ds:schemaRef ds:uri="74b9bd16-e78d-4126-a8fb-8ea839999f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90367D-27B5-4164-B5D0-5DFE6F5FC388}">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NN PowerPoint Template v1</Template>
  <TotalTime>34503</TotalTime>
  <Words>261</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Wingdings</vt:lpstr>
      <vt:lpstr>Calibri Light</vt:lpstr>
      <vt:lpstr>Lato</vt:lpstr>
      <vt:lpstr>Calibri</vt:lpstr>
      <vt:lpstr>Arial</vt:lpstr>
      <vt:lpstr>NYSERNet Theme</vt:lpstr>
      <vt:lpstr>Re-envisioning Managed Router Service</vt:lpstr>
      <vt:lpstr>Background/History</vt:lpstr>
      <vt:lpstr>Service</vt:lpstr>
      <vt:lpstr>Re-envisioning the service</vt:lpstr>
      <vt:lpstr>Needs Analysis</vt:lpstr>
      <vt:lpstr>Service Options</vt:lpstr>
      <vt:lpstr>Internal Recommendations</vt:lpstr>
      <vt:lpstr>Current Status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Harrington</dc:creator>
  <cp:lastModifiedBy>Jeff Harrington</cp:lastModifiedBy>
  <cp:revision>6</cp:revision>
  <cp:lastPrinted>2019-06-11T13:50:43Z</cp:lastPrinted>
  <dcterms:created xsi:type="dcterms:W3CDTF">2024-04-09T17:47:30Z</dcterms:created>
  <dcterms:modified xsi:type="dcterms:W3CDTF">2024-05-09T14:29:07Z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0x010100393FBD58653A2649A1E8376440D05C9E</vt:lpwstr>
  </property>
</Properties>
</file>