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57" r:id="rId3"/>
    <p:sldId id="271" r:id="rId4"/>
    <p:sldId id="267"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AF7C"/>
    <a:srgbClr val="F0DA85"/>
    <a:srgbClr val="CDE585"/>
    <a:srgbClr val="6CE2D5"/>
    <a:srgbClr val="75CE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6D41F3-67F7-4582-B7F4-D9720A90317F}" v="471" dt="2024-05-07T13:14:06.4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41703" autoAdjust="0"/>
  </p:normalViewPr>
  <p:slideViewPr>
    <p:cSldViewPr snapToGrid="0">
      <p:cViewPr varScale="1">
        <p:scale>
          <a:sx n="44" d="100"/>
          <a:sy n="44" d="100"/>
        </p:scale>
        <p:origin x="3012" y="42"/>
      </p:cViewPr>
      <p:guideLst/>
    </p:cSldViewPr>
  </p:slideViewPr>
  <p:notesTextViewPr>
    <p:cViewPr>
      <p:scale>
        <a:sx n="1" d="1"/>
        <a:sy n="1" d="1"/>
      </p:scale>
      <p:origin x="0" y="0"/>
    </p:cViewPr>
  </p:notesTextViewPr>
  <p:notesViewPr>
    <p:cSldViewPr snapToGrid="0">
      <p:cViewPr varScale="1">
        <p:scale>
          <a:sx n="72" d="100"/>
          <a:sy n="72" d="100"/>
        </p:scale>
        <p:origin x="2938"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nte, Grace" userId="5db8fd79-5c28-44e7-af42-91a47bf4e3fe" providerId="ADAL" clId="{DA6D41F3-67F7-4582-B7F4-D9720A90317F}"/>
    <pc:docChg chg="undo redo custSel addSld delSld modSld sldOrd">
      <pc:chgData name="Valente, Grace" userId="5db8fd79-5c28-44e7-af42-91a47bf4e3fe" providerId="ADAL" clId="{DA6D41F3-67F7-4582-B7F4-D9720A90317F}" dt="2024-05-07T13:14:26.502" v="14662" actId="2696"/>
      <pc:docMkLst>
        <pc:docMk/>
      </pc:docMkLst>
      <pc:sldChg chg="addSp delSp modSp mod setBg setClrOvrMap">
        <pc:chgData name="Valente, Grace" userId="5db8fd79-5c28-44e7-af42-91a47bf4e3fe" providerId="ADAL" clId="{DA6D41F3-67F7-4582-B7F4-D9720A90317F}" dt="2024-04-25T20:17:45.874" v="11416" actId="26606"/>
        <pc:sldMkLst>
          <pc:docMk/>
          <pc:sldMk cId="782865219" sldId="256"/>
        </pc:sldMkLst>
        <pc:spChg chg="mod">
          <ac:chgData name="Valente, Grace" userId="5db8fd79-5c28-44e7-af42-91a47bf4e3fe" providerId="ADAL" clId="{DA6D41F3-67F7-4582-B7F4-D9720A90317F}" dt="2024-04-25T20:17:45.874" v="11416" actId="26606"/>
          <ac:spMkLst>
            <pc:docMk/>
            <pc:sldMk cId="782865219" sldId="256"/>
            <ac:spMk id="2" creationId="{536BB9B6-C09B-0273-BA5D-30ACDA6336A8}"/>
          </ac:spMkLst>
        </pc:spChg>
        <pc:spChg chg="mod">
          <ac:chgData name="Valente, Grace" userId="5db8fd79-5c28-44e7-af42-91a47bf4e3fe" providerId="ADAL" clId="{DA6D41F3-67F7-4582-B7F4-D9720A90317F}" dt="2024-04-25T20:17:45.874" v="11416" actId="26606"/>
          <ac:spMkLst>
            <pc:docMk/>
            <pc:sldMk cId="782865219" sldId="256"/>
            <ac:spMk id="3" creationId="{7EEB34B8-8EDC-66F7-AAE5-7092AD72243C}"/>
          </ac:spMkLst>
        </pc:spChg>
        <pc:spChg chg="add del">
          <ac:chgData name="Valente, Grace" userId="5db8fd79-5c28-44e7-af42-91a47bf4e3fe" providerId="ADAL" clId="{DA6D41F3-67F7-4582-B7F4-D9720A90317F}" dt="2024-04-25T20:17:41.002" v="11414" actId="26606"/>
          <ac:spMkLst>
            <pc:docMk/>
            <pc:sldMk cId="782865219" sldId="256"/>
            <ac:spMk id="12" creationId="{4FA533C5-33E3-4611-AF9F-72811D8B26A6}"/>
          </ac:spMkLst>
        </pc:spChg>
        <pc:spChg chg="add del">
          <ac:chgData name="Valente, Grace" userId="5db8fd79-5c28-44e7-af42-91a47bf4e3fe" providerId="ADAL" clId="{DA6D41F3-67F7-4582-B7F4-D9720A90317F}" dt="2024-04-25T20:17:26.326" v="11412" actId="26606"/>
          <ac:spMkLst>
            <pc:docMk/>
            <pc:sldMk cId="782865219" sldId="256"/>
            <ac:spMk id="13" creationId="{989BE678-777B-482A-A616-FEDC47B162E5}"/>
          </ac:spMkLst>
        </pc:spChg>
        <pc:spChg chg="add del">
          <ac:chgData name="Valente, Grace" userId="5db8fd79-5c28-44e7-af42-91a47bf4e3fe" providerId="ADAL" clId="{DA6D41F3-67F7-4582-B7F4-D9720A90317F}" dt="2024-04-25T20:17:41.002" v="11414" actId="26606"/>
          <ac:spMkLst>
            <pc:docMk/>
            <pc:sldMk cId="782865219" sldId="256"/>
            <ac:spMk id="18" creationId="{87F0FDC4-AD8C-47D9-9131-623C98ADB0AE}"/>
          </ac:spMkLst>
        </pc:spChg>
        <pc:spChg chg="add del">
          <ac:chgData name="Valente, Grace" userId="5db8fd79-5c28-44e7-af42-91a47bf4e3fe" providerId="ADAL" clId="{DA6D41F3-67F7-4582-B7F4-D9720A90317F}" dt="2024-04-25T20:17:26.326" v="11412" actId="26606"/>
          <ac:spMkLst>
            <pc:docMk/>
            <pc:sldMk cId="782865219" sldId="256"/>
            <ac:spMk id="19" creationId="{D28BE0C3-2102-4820-B88B-A448B1840D14}"/>
          </ac:spMkLst>
        </pc:spChg>
        <pc:spChg chg="add del">
          <ac:chgData name="Valente, Grace" userId="5db8fd79-5c28-44e7-af42-91a47bf4e3fe" providerId="ADAL" clId="{DA6D41F3-67F7-4582-B7F4-D9720A90317F}" dt="2024-04-25T20:17:41.002" v="11414" actId="26606"/>
          <ac:spMkLst>
            <pc:docMk/>
            <pc:sldMk cId="782865219" sldId="256"/>
            <ac:spMk id="20" creationId="{052BEFF1-896C-45B1-B02C-96A6A1BC389A}"/>
          </ac:spMkLst>
        </pc:spChg>
        <pc:spChg chg="add del">
          <ac:chgData name="Valente, Grace" userId="5db8fd79-5c28-44e7-af42-91a47bf4e3fe" providerId="ADAL" clId="{DA6D41F3-67F7-4582-B7F4-D9720A90317F}" dt="2024-04-25T20:17:41.002" v="11414" actId="26606"/>
          <ac:spMkLst>
            <pc:docMk/>
            <pc:sldMk cId="782865219" sldId="256"/>
            <ac:spMk id="22" creationId="{BB237A14-61B1-4C00-A670-5D8D68A8668E}"/>
          </ac:spMkLst>
        </pc:spChg>
        <pc:spChg chg="add del">
          <ac:chgData name="Valente, Grace" userId="5db8fd79-5c28-44e7-af42-91a47bf4e3fe" providerId="ADAL" clId="{DA6D41F3-67F7-4582-B7F4-D9720A90317F}" dt="2024-04-25T20:17:41.002" v="11414" actId="26606"/>
          <ac:spMkLst>
            <pc:docMk/>
            <pc:sldMk cId="782865219" sldId="256"/>
            <ac:spMk id="24" creationId="{8598F259-6F54-47A3-8D13-1603D786A328}"/>
          </ac:spMkLst>
        </pc:spChg>
        <pc:spChg chg="add del">
          <ac:chgData name="Valente, Grace" userId="5db8fd79-5c28-44e7-af42-91a47bf4e3fe" providerId="ADAL" clId="{DA6D41F3-67F7-4582-B7F4-D9720A90317F}" dt="2024-04-25T20:17:41.002" v="11414" actId="26606"/>
          <ac:spMkLst>
            <pc:docMk/>
            <pc:sldMk cId="782865219" sldId="256"/>
            <ac:spMk id="26" creationId="{0BA768A8-4FED-4ED8-9E46-6BE72188ECD2}"/>
          </ac:spMkLst>
        </pc:spChg>
        <pc:spChg chg="add del">
          <ac:chgData name="Valente, Grace" userId="5db8fd79-5c28-44e7-af42-91a47bf4e3fe" providerId="ADAL" clId="{DA6D41F3-67F7-4582-B7F4-D9720A90317F}" dt="2024-04-25T20:17:45.874" v="11416" actId="26606"/>
          <ac:spMkLst>
            <pc:docMk/>
            <pc:sldMk cId="782865219" sldId="256"/>
            <ac:spMk id="30" creationId="{B9C04DC5-313B-4FE4-B868-5672A376419F}"/>
          </ac:spMkLst>
        </pc:spChg>
        <pc:spChg chg="add del">
          <ac:chgData name="Valente, Grace" userId="5db8fd79-5c28-44e7-af42-91a47bf4e3fe" providerId="ADAL" clId="{DA6D41F3-67F7-4582-B7F4-D9720A90317F}" dt="2024-04-25T20:17:45.874" v="11416" actId="26606"/>
          <ac:spMkLst>
            <pc:docMk/>
            <pc:sldMk cId="782865219" sldId="256"/>
            <ac:spMk id="33" creationId="{329FDD08-42D8-4AFF-90E5-5DAA5BC4CBD8}"/>
          </ac:spMkLst>
        </pc:spChg>
        <pc:spChg chg="add del">
          <ac:chgData name="Valente, Grace" userId="5db8fd79-5c28-44e7-af42-91a47bf4e3fe" providerId="ADAL" clId="{DA6D41F3-67F7-4582-B7F4-D9720A90317F}" dt="2024-04-25T20:17:45.874" v="11416" actId="26606"/>
          <ac:spMkLst>
            <pc:docMk/>
            <pc:sldMk cId="782865219" sldId="256"/>
            <ac:spMk id="34" creationId="{1D480BF2-9A4A-4D05-96A1-C4D618CF8BEF}"/>
          </ac:spMkLst>
        </pc:spChg>
        <pc:spChg chg="add del">
          <ac:chgData name="Valente, Grace" userId="5db8fd79-5c28-44e7-af42-91a47bf4e3fe" providerId="ADAL" clId="{DA6D41F3-67F7-4582-B7F4-D9720A90317F}" dt="2024-04-25T20:17:45.874" v="11416" actId="26606"/>
          <ac:spMkLst>
            <pc:docMk/>
            <pc:sldMk cId="782865219" sldId="256"/>
            <ac:spMk id="35" creationId="{BC19AC18-6B0C-46B0-90A9-D7B3F5CADED9}"/>
          </ac:spMkLst>
        </pc:spChg>
        <pc:spChg chg="add del">
          <ac:chgData name="Valente, Grace" userId="5db8fd79-5c28-44e7-af42-91a47bf4e3fe" providerId="ADAL" clId="{DA6D41F3-67F7-4582-B7F4-D9720A90317F}" dt="2024-04-25T20:17:45.874" v="11416" actId="26606"/>
          <ac:spMkLst>
            <pc:docMk/>
            <pc:sldMk cId="782865219" sldId="256"/>
            <ac:spMk id="36" creationId="{B86B4E32-FF92-4243-B8C0-BDC2DBF34CF3}"/>
          </ac:spMkLst>
        </pc:spChg>
        <pc:picChg chg="add del">
          <ac:chgData name="Valente, Grace" userId="5db8fd79-5c28-44e7-af42-91a47bf4e3fe" providerId="ADAL" clId="{DA6D41F3-67F7-4582-B7F4-D9720A90317F}" dt="2024-04-25T20:17:26.326" v="11412" actId="26606"/>
          <ac:picMkLst>
            <pc:docMk/>
            <pc:sldMk cId="782865219" sldId="256"/>
            <ac:picMk id="5" creationId="{6B0B468A-D1F7-C777-A389-B02BCA767613}"/>
          </ac:picMkLst>
        </pc:picChg>
        <pc:picChg chg="add del">
          <ac:chgData name="Valente, Grace" userId="5db8fd79-5c28-44e7-af42-91a47bf4e3fe" providerId="ADAL" clId="{DA6D41F3-67F7-4582-B7F4-D9720A90317F}" dt="2024-04-25T20:17:45.874" v="11416" actId="26606"/>
          <ac:picMkLst>
            <pc:docMk/>
            <pc:sldMk cId="782865219" sldId="256"/>
            <ac:picMk id="7" creationId="{1EE2A19F-2AC8-CCBE-98B1-88180179865D}"/>
          </ac:picMkLst>
        </pc:picChg>
        <pc:picChg chg="add del">
          <ac:chgData name="Valente, Grace" userId="5db8fd79-5c28-44e7-af42-91a47bf4e3fe" providerId="ADAL" clId="{DA6D41F3-67F7-4582-B7F4-D9720A90317F}" dt="2024-04-25T20:17:41.002" v="11414" actId="26606"/>
          <ac:picMkLst>
            <pc:docMk/>
            <pc:sldMk cId="782865219" sldId="256"/>
            <ac:picMk id="8" creationId="{91B28F63-CF00-448F-B141-FE33C33B1891}"/>
          </ac:picMkLst>
        </pc:picChg>
        <pc:picChg chg="add del">
          <ac:chgData name="Valente, Grace" userId="5db8fd79-5c28-44e7-af42-91a47bf4e3fe" providerId="ADAL" clId="{DA6D41F3-67F7-4582-B7F4-D9720A90317F}" dt="2024-04-25T20:17:26.326" v="11412" actId="26606"/>
          <ac:picMkLst>
            <pc:docMk/>
            <pc:sldMk cId="782865219" sldId="256"/>
            <ac:picMk id="9" creationId="{DF19BAF3-7E20-4B9D-B544-BABAEEA1FA75}"/>
          </ac:picMkLst>
        </pc:picChg>
        <pc:picChg chg="add del">
          <ac:chgData name="Valente, Grace" userId="5db8fd79-5c28-44e7-af42-91a47bf4e3fe" providerId="ADAL" clId="{DA6D41F3-67F7-4582-B7F4-D9720A90317F}" dt="2024-04-25T20:17:41.002" v="11414" actId="26606"/>
          <ac:picMkLst>
            <pc:docMk/>
            <pc:sldMk cId="782865219" sldId="256"/>
            <ac:picMk id="10" creationId="{2AE609E2-8522-44E4-9077-980E5BCF3E14}"/>
          </ac:picMkLst>
        </pc:picChg>
        <pc:picChg chg="add del">
          <ac:chgData name="Valente, Grace" userId="5db8fd79-5c28-44e7-af42-91a47bf4e3fe" providerId="ADAL" clId="{DA6D41F3-67F7-4582-B7F4-D9720A90317F}" dt="2024-04-25T20:17:26.326" v="11412" actId="26606"/>
          <ac:picMkLst>
            <pc:docMk/>
            <pc:sldMk cId="782865219" sldId="256"/>
            <ac:picMk id="11" creationId="{950648F4-ABCD-4DF0-8641-76CFB2354721}"/>
          </ac:picMkLst>
        </pc:picChg>
        <pc:picChg chg="add del">
          <ac:chgData name="Valente, Grace" userId="5db8fd79-5c28-44e7-af42-91a47bf4e3fe" providerId="ADAL" clId="{DA6D41F3-67F7-4582-B7F4-D9720A90317F}" dt="2024-04-25T20:17:41.002" v="11414" actId="26606"/>
          <ac:picMkLst>
            <pc:docMk/>
            <pc:sldMk cId="782865219" sldId="256"/>
            <ac:picMk id="14" creationId="{8949AD42-25FD-4C3D-9EEE-B7FEC5809988}"/>
          </ac:picMkLst>
        </pc:picChg>
        <pc:picChg chg="add del">
          <ac:chgData name="Valente, Grace" userId="5db8fd79-5c28-44e7-af42-91a47bf4e3fe" providerId="ADAL" clId="{DA6D41F3-67F7-4582-B7F4-D9720A90317F}" dt="2024-04-25T20:17:26.326" v="11412" actId="26606"/>
          <ac:picMkLst>
            <pc:docMk/>
            <pc:sldMk cId="782865219" sldId="256"/>
            <ac:picMk id="15" creationId="{CF1EB4BD-9C7E-4AA3-9681-C7EB0DA6250B}"/>
          </ac:picMkLst>
        </pc:picChg>
        <pc:picChg chg="add del">
          <ac:chgData name="Valente, Grace" userId="5db8fd79-5c28-44e7-af42-91a47bf4e3fe" providerId="ADAL" clId="{DA6D41F3-67F7-4582-B7F4-D9720A90317F}" dt="2024-04-25T20:17:41.002" v="11414" actId="26606"/>
          <ac:picMkLst>
            <pc:docMk/>
            <pc:sldMk cId="782865219" sldId="256"/>
            <ac:picMk id="16" creationId="{6AC7D913-60B7-4603-881B-831DA5D3A940}"/>
          </ac:picMkLst>
        </pc:picChg>
        <pc:picChg chg="add del">
          <ac:chgData name="Valente, Grace" userId="5db8fd79-5c28-44e7-af42-91a47bf4e3fe" providerId="ADAL" clId="{DA6D41F3-67F7-4582-B7F4-D9720A90317F}" dt="2024-04-25T20:17:26.326" v="11412" actId="26606"/>
          <ac:picMkLst>
            <pc:docMk/>
            <pc:sldMk cId="782865219" sldId="256"/>
            <ac:picMk id="17" creationId="{94AAE3AA-3759-4D28-B0EF-575F25A5146C}"/>
          </ac:picMkLst>
        </pc:picChg>
        <pc:picChg chg="add del">
          <ac:chgData name="Valente, Grace" userId="5db8fd79-5c28-44e7-af42-91a47bf4e3fe" providerId="ADAL" clId="{DA6D41F3-67F7-4582-B7F4-D9720A90317F}" dt="2024-04-25T20:17:45.874" v="11416" actId="26606"/>
          <ac:picMkLst>
            <pc:docMk/>
            <pc:sldMk cId="782865219" sldId="256"/>
            <ac:picMk id="28" creationId="{7594FC8B-8CD2-407F-94F1-9C71F5AEC2B6}"/>
          </ac:picMkLst>
        </pc:picChg>
        <pc:picChg chg="add del">
          <ac:chgData name="Valente, Grace" userId="5db8fd79-5c28-44e7-af42-91a47bf4e3fe" providerId="ADAL" clId="{DA6D41F3-67F7-4582-B7F4-D9720A90317F}" dt="2024-04-25T20:17:45.874" v="11416" actId="26606"/>
          <ac:picMkLst>
            <pc:docMk/>
            <pc:sldMk cId="782865219" sldId="256"/>
            <ac:picMk id="29" creationId="{DBABC971-8D40-4A4F-AC60-28B9172789B9}"/>
          </ac:picMkLst>
        </pc:picChg>
        <pc:picChg chg="add del">
          <ac:chgData name="Valente, Grace" userId="5db8fd79-5c28-44e7-af42-91a47bf4e3fe" providerId="ADAL" clId="{DA6D41F3-67F7-4582-B7F4-D9720A90317F}" dt="2024-04-25T20:17:45.874" v="11416" actId="26606"/>
          <ac:picMkLst>
            <pc:docMk/>
            <pc:sldMk cId="782865219" sldId="256"/>
            <ac:picMk id="31" creationId="{791AE23E-90C9-4963-96E2-8DADBFC3BC09}"/>
          </ac:picMkLst>
        </pc:picChg>
        <pc:picChg chg="add del">
          <ac:chgData name="Valente, Grace" userId="5db8fd79-5c28-44e7-af42-91a47bf4e3fe" providerId="ADAL" clId="{DA6D41F3-67F7-4582-B7F4-D9720A90317F}" dt="2024-04-25T20:17:45.874" v="11416" actId="26606"/>
          <ac:picMkLst>
            <pc:docMk/>
            <pc:sldMk cId="782865219" sldId="256"/>
            <ac:picMk id="32" creationId="{C5F93E90-4379-4AAC-B021-E5FA6D974AED}"/>
          </ac:picMkLst>
        </pc:picChg>
      </pc:sldChg>
      <pc:sldChg chg="addSp delSp modSp new mod setBg modNotesTx">
        <pc:chgData name="Valente, Grace" userId="5db8fd79-5c28-44e7-af42-91a47bf4e3fe" providerId="ADAL" clId="{DA6D41F3-67F7-4582-B7F4-D9720A90317F}" dt="2024-05-07T00:14:38.138" v="14526" actId="20577"/>
        <pc:sldMkLst>
          <pc:docMk/>
          <pc:sldMk cId="3767868850" sldId="257"/>
        </pc:sldMkLst>
        <pc:spChg chg="mod ord">
          <ac:chgData name="Valente, Grace" userId="5db8fd79-5c28-44e7-af42-91a47bf4e3fe" providerId="ADAL" clId="{DA6D41F3-67F7-4582-B7F4-D9720A90317F}" dt="2024-04-26T13:59:19.696" v="13223" actId="403"/>
          <ac:spMkLst>
            <pc:docMk/>
            <pc:sldMk cId="3767868850" sldId="257"/>
            <ac:spMk id="2" creationId="{74AA5FE2-9C14-D63C-E462-8B8444206755}"/>
          </ac:spMkLst>
        </pc:spChg>
        <pc:spChg chg="mod">
          <ac:chgData name="Valente, Grace" userId="5db8fd79-5c28-44e7-af42-91a47bf4e3fe" providerId="ADAL" clId="{DA6D41F3-67F7-4582-B7F4-D9720A90317F}" dt="2024-04-25T21:01:10.569" v="11922" actId="404"/>
          <ac:spMkLst>
            <pc:docMk/>
            <pc:sldMk cId="3767868850" sldId="257"/>
            <ac:spMk id="3" creationId="{1E3D7FE4-112F-198B-FC92-5B5CBF75C379}"/>
          </ac:spMkLst>
        </pc:spChg>
        <pc:spChg chg="add del">
          <ac:chgData name="Valente, Grace" userId="5db8fd79-5c28-44e7-af42-91a47bf4e3fe" providerId="ADAL" clId="{DA6D41F3-67F7-4582-B7F4-D9720A90317F}" dt="2024-04-25T20:18:27.037" v="11418" actId="26606"/>
          <ac:spMkLst>
            <pc:docMk/>
            <pc:sldMk cId="3767868850" sldId="257"/>
            <ac:spMk id="9" creationId="{0D187C4E-14B9-4504-B200-5127823FA78C}"/>
          </ac:spMkLst>
        </pc:spChg>
        <pc:spChg chg="add del">
          <ac:chgData name="Valente, Grace" userId="5db8fd79-5c28-44e7-af42-91a47bf4e3fe" providerId="ADAL" clId="{DA6D41F3-67F7-4582-B7F4-D9720A90317F}" dt="2024-04-25T20:20:49.575" v="11458" actId="26606"/>
          <ac:spMkLst>
            <pc:docMk/>
            <pc:sldMk cId="3767868850" sldId="257"/>
            <ac:spMk id="18" creationId="{529DF628-3DC1-41BF-9730-E680D7FC23A1}"/>
          </ac:spMkLst>
        </pc:spChg>
        <pc:spChg chg="add del">
          <ac:chgData name="Valente, Grace" userId="5db8fd79-5c28-44e7-af42-91a47bf4e3fe" providerId="ADAL" clId="{DA6D41F3-67F7-4582-B7F4-D9720A90317F}" dt="2024-04-25T20:20:49.575" v="11458" actId="26606"/>
          <ac:spMkLst>
            <pc:docMk/>
            <pc:sldMk cId="3767868850" sldId="257"/>
            <ac:spMk id="20" creationId="{623695FD-17A6-460C-AFB4-A56F8DFB4ED3}"/>
          </ac:spMkLst>
        </pc:spChg>
        <pc:spChg chg="add">
          <ac:chgData name="Valente, Grace" userId="5db8fd79-5c28-44e7-af42-91a47bf4e3fe" providerId="ADAL" clId="{DA6D41F3-67F7-4582-B7F4-D9720A90317F}" dt="2024-04-25T20:20:49.591" v="11459" actId="26606"/>
          <ac:spMkLst>
            <pc:docMk/>
            <pc:sldMk cId="3767868850" sldId="257"/>
            <ac:spMk id="22" creationId="{0D187C4E-14B9-4504-B200-5127823FA78C}"/>
          </ac:spMkLst>
        </pc:spChg>
        <pc:picChg chg="add del">
          <ac:chgData name="Valente, Grace" userId="5db8fd79-5c28-44e7-af42-91a47bf4e3fe" providerId="ADAL" clId="{DA6D41F3-67F7-4582-B7F4-D9720A90317F}" dt="2024-04-25T20:18:27.037" v="11418" actId="26606"/>
          <ac:picMkLst>
            <pc:docMk/>
            <pc:sldMk cId="3767868850" sldId="257"/>
            <ac:picMk id="5" creationId="{14D2CEA5-E3BC-FDAD-20A9-900D5DCEF832}"/>
          </ac:picMkLst>
        </pc:picChg>
        <pc:picChg chg="add del">
          <ac:chgData name="Valente, Grace" userId="5db8fd79-5c28-44e7-af42-91a47bf4e3fe" providerId="ADAL" clId="{DA6D41F3-67F7-4582-B7F4-D9720A90317F}" dt="2024-04-25T20:18:36.063" v="11420" actId="26606"/>
          <ac:picMkLst>
            <pc:docMk/>
            <pc:sldMk cId="3767868850" sldId="257"/>
            <ac:picMk id="11" creationId="{448879D7-B523-5166-F7DB-7229C06A25C8}"/>
          </ac:picMkLst>
        </pc:picChg>
        <pc:picChg chg="add mod">
          <ac:chgData name="Valente, Grace" userId="5db8fd79-5c28-44e7-af42-91a47bf4e3fe" providerId="ADAL" clId="{DA6D41F3-67F7-4582-B7F4-D9720A90317F}" dt="2024-04-25T20:20:49.591" v="11459" actId="26606"/>
          <ac:picMkLst>
            <pc:docMk/>
            <pc:sldMk cId="3767868850" sldId="257"/>
            <ac:picMk id="13" creationId="{C1E2B66D-12DC-F8C9-9422-DF3C3E13818E}"/>
          </ac:picMkLst>
        </pc:picChg>
      </pc:sldChg>
      <pc:sldChg chg="addSp delSp modSp new del mod setBg setClrOvrMap modNotesTx">
        <pc:chgData name="Valente, Grace" userId="5db8fd79-5c28-44e7-af42-91a47bf4e3fe" providerId="ADAL" clId="{DA6D41F3-67F7-4582-B7F4-D9720A90317F}" dt="2024-04-25T20:32:29.332" v="11558" actId="2696"/>
        <pc:sldMkLst>
          <pc:docMk/>
          <pc:sldMk cId="1982431599" sldId="258"/>
        </pc:sldMkLst>
        <pc:spChg chg="mod">
          <ac:chgData name="Valente, Grace" userId="5db8fd79-5c28-44e7-af42-91a47bf4e3fe" providerId="ADAL" clId="{DA6D41F3-67F7-4582-B7F4-D9720A90317F}" dt="2024-04-25T20:29:59.871" v="11540" actId="26606"/>
          <ac:spMkLst>
            <pc:docMk/>
            <pc:sldMk cId="1982431599" sldId="258"/>
            <ac:spMk id="2" creationId="{554CAD16-BFBE-EF22-94F8-DAF2382BE673}"/>
          </ac:spMkLst>
        </pc:spChg>
        <pc:spChg chg="del mod">
          <ac:chgData name="Valente, Grace" userId="5db8fd79-5c28-44e7-af42-91a47bf4e3fe" providerId="ADAL" clId="{DA6D41F3-67F7-4582-B7F4-D9720A90317F}" dt="2024-04-25T20:21:27.666" v="11463" actId="26606"/>
          <ac:spMkLst>
            <pc:docMk/>
            <pc:sldMk cId="1982431599" sldId="258"/>
            <ac:spMk id="3" creationId="{14C401B1-68C8-71D4-C712-1432FFA1E7DA}"/>
          </ac:spMkLst>
        </pc:spChg>
        <pc:spChg chg="add del">
          <ac:chgData name="Valente, Grace" userId="5db8fd79-5c28-44e7-af42-91a47bf4e3fe" providerId="ADAL" clId="{DA6D41F3-67F7-4582-B7F4-D9720A90317F}" dt="2024-04-24T18:37:23.441" v="5" actId="22"/>
          <ac:spMkLst>
            <pc:docMk/>
            <pc:sldMk cId="1982431599" sldId="258"/>
            <ac:spMk id="5" creationId="{2911C238-9B90-AB2D-5DC5-47841978AF39}"/>
          </ac:spMkLst>
        </pc:spChg>
        <pc:spChg chg="add del">
          <ac:chgData name="Valente, Grace" userId="5db8fd79-5c28-44e7-af42-91a47bf4e3fe" providerId="ADAL" clId="{DA6D41F3-67F7-4582-B7F4-D9720A90317F}" dt="2024-04-25T20:28:36.838" v="11519" actId="26606"/>
          <ac:spMkLst>
            <pc:docMk/>
            <pc:sldMk cId="1982431599" sldId="258"/>
            <ac:spMk id="8" creationId="{613C9C0A-47AD-49A5-838A-A43281BDCDA3}"/>
          </ac:spMkLst>
        </pc:spChg>
        <pc:spChg chg="add del">
          <ac:chgData name="Valente, Grace" userId="5db8fd79-5c28-44e7-af42-91a47bf4e3fe" providerId="ADAL" clId="{DA6D41F3-67F7-4582-B7F4-D9720A90317F}" dt="2024-04-25T20:22:52.667" v="11468" actId="26606"/>
          <ac:spMkLst>
            <pc:docMk/>
            <pc:sldMk cId="1982431599" sldId="258"/>
            <ac:spMk id="9" creationId="{D8B9538A-2A89-47DD-996C-7D2BE2AB6CA0}"/>
          </ac:spMkLst>
        </pc:spChg>
        <pc:spChg chg="add del">
          <ac:chgData name="Valente, Grace" userId="5db8fd79-5c28-44e7-af42-91a47bf4e3fe" providerId="ADAL" clId="{DA6D41F3-67F7-4582-B7F4-D9720A90317F}" dt="2024-04-25T20:28:36.838" v="11519" actId="26606"/>
          <ac:spMkLst>
            <pc:docMk/>
            <pc:sldMk cId="1982431599" sldId="258"/>
            <ac:spMk id="10" creationId="{79507746-2C84-4EB6-B021-47E52891065D}"/>
          </ac:spMkLst>
        </pc:spChg>
        <pc:spChg chg="add del">
          <ac:chgData name="Valente, Grace" userId="5db8fd79-5c28-44e7-af42-91a47bf4e3fe" providerId="ADAL" clId="{DA6D41F3-67F7-4582-B7F4-D9720A90317F}" dt="2024-04-25T20:22:52.667" v="11468" actId="26606"/>
          <ac:spMkLst>
            <pc:docMk/>
            <pc:sldMk cId="1982431599" sldId="258"/>
            <ac:spMk id="11" creationId="{E625979B-5325-4898-8EF9-5C174B19218E}"/>
          </ac:spMkLst>
        </pc:spChg>
        <pc:spChg chg="add del">
          <ac:chgData name="Valente, Grace" userId="5db8fd79-5c28-44e7-af42-91a47bf4e3fe" providerId="ADAL" clId="{DA6D41F3-67F7-4582-B7F4-D9720A90317F}" dt="2024-04-25T20:28:36.838" v="11519" actId="26606"/>
          <ac:spMkLst>
            <pc:docMk/>
            <pc:sldMk cId="1982431599" sldId="258"/>
            <ac:spMk id="12" creationId="{7B0D28F5-B926-4D9B-9413-91E73A4C62EE}"/>
          </ac:spMkLst>
        </pc:spChg>
        <pc:spChg chg="add del">
          <ac:chgData name="Valente, Grace" userId="5db8fd79-5c28-44e7-af42-91a47bf4e3fe" providerId="ADAL" clId="{DA6D41F3-67F7-4582-B7F4-D9720A90317F}" dt="2024-04-25T20:22:52.667" v="11468" actId="26606"/>
          <ac:spMkLst>
            <pc:docMk/>
            <pc:sldMk cId="1982431599" sldId="258"/>
            <ac:spMk id="13" creationId="{34B22E2B-30D5-47A4-97C5-091EA1ABC728}"/>
          </ac:spMkLst>
        </pc:spChg>
        <pc:spChg chg="add del">
          <ac:chgData name="Valente, Grace" userId="5db8fd79-5c28-44e7-af42-91a47bf4e3fe" providerId="ADAL" clId="{DA6D41F3-67F7-4582-B7F4-D9720A90317F}" dt="2024-04-25T20:22:52.667" v="11468" actId="26606"/>
          <ac:spMkLst>
            <pc:docMk/>
            <pc:sldMk cId="1982431599" sldId="258"/>
            <ac:spMk id="15" creationId="{9B6DA3CD-A002-40ED-8194-B4E637BD7669}"/>
          </ac:spMkLst>
        </pc:spChg>
        <pc:spChg chg="add del">
          <ac:chgData name="Valente, Grace" userId="5db8fd79-5c28-44e7-af42-91a47bf4e3fe" providerId="ADAL" clId="{DA6D41F3-67F7-4582-B7F4-D9720A90317F}" dt="2024-04-25T20:28:36.838" v="11519" actId="26606"/>
          <ac:spMkLst>
            <pc:docMk/>
            <pc:sldMk cId="1982431599" sldId="258"/>
            <ac:spMk id="17" creationId="{2B3D24C5-CE61-47C8-A0D0-C767528D128F}"/>
          </ac:spMkLst>
        </pc:spChg>
        <pc:spChg chg="add del">
          <ac:chgData name="Valente, Grace" userId="5db8fd79-5c28-44e7-af42-91a47bf4e3fe" providerId="ADAL" clId="{DA6D41F3-67F7-4582-B7F4-D9720A90317F}" dt="2024-04-25T20:29:59.871" v="11540" actId="26606"/>
          <ac:spMkLst>
            <pc:docMk/>
            <pc:sldMk cId="1982431599" sldId="258"/>
            <ac:spMk id="19" creationId="{D8B9538A-2A89-47DD-996C-7D2BE2AB6CA0}"/>
          </ac:spMkLst>
        </pc:spChg>
        <pc:spChg chg="add del">
          <ac:chgData name="Valente, Grace" userId="5db8fd79-5c28-44e7-af42-91a47bf4e3fe" providerId="ADAL" clId="{DA6D41F3-67F7-4582-B7F4-D9720A90317F}" dt="2024-04-25T20:24:28.852" v="11478" actId="26606"/>
          <ac:spMkLst>
            <pc:docMk/>
            <pc:sldMk cId="1982431599" sldId="258"/>
            <ac:spMk id="20" creationId="{0604E0B1-6762-4B99-A6A5-42ED8E20D69F}"/>
          </ac:spMkLst>
        </pc:spChg>
        <pc:spChg chg="add del">
          <ac:chgData name="Valente, Grace" userId="5db8fd79-5c28-44e7-af42-91a47bf4e3fe" providerId="ADAL" clId="{DA6D41F3-67F7-4582-B7F4-D9720A90317F}" dt="2024-04-25T20:29:59.871" v="11540" actId="26606"/>
          <ac:spMkLst>
            <pc:docMk/>
            <pc:sldMk cId="1982431599" sldId="258"/>
            <ac:spMk id="21" creationId="{E625979B-5325-4898-8EF9-5C174B19218E}"/>
          </ac:spMkLst>
        </pc:spChg>
        <pc:spChg chg="add del">
          <ac:chgData name="Valente, Grace" userId="5db8fd79-5c28-44e7-af42-91a47bf4e3fe" providerId="ADAL" clId="{DA6D41F3-67F7-4582-B7F4-D9720A90317F}" dt="2024-04-25T20:24:28.852" v="11478" actId="26606"/>
          <ac:spMkLst>
            <pc:docMk/>
            <pc:sldMk cId="1982431599" sldId="258"/>
            <ac:spMk id="22" creationId="{6D86F5FF-DE1B-4BAB-A7BE-6F39F5DD988E}"/>
          </ac:spMkLst>
        </pc:spChg>
        <pc:spChg chg="add del">
          <ac:chgData name="Valente, Grace" userId="5db8fd79-5c28-44e7-af42-91a47bf4e3fe" providerId="ADAL" clId="{DA6D41F3-67F7-4582-B7F4-D9720A90317F}" dt="2024-04-25T20:29:59.871" v="11540" actId="26606"/>
          <ac:spMkLst>
            <pc:docMk/>
            <pc:sldMk cId="1982431599" sldId="258"/>
            <ac:spMk id="23" creationId="{34B22E2B-30D5-47A4-97C5-091EA1ABC728}"/>
          </ac:spMkLst>
        </pc:spChg>
        <pc:spChg chg="add del">
          <ac:chgData name="Valente, Grace" userId="5db8fd79-5c28-44e7-af42-91a47bf4e3fe" providerId="ADAL" clId="{DA6D41F3-67F7-4582-B7F4-D9720A90317F}" dt="2024-04-25T20:24:28.852" v="11478" actId="26606"/>
          <ac:spMkLst>
            <pc:docMk/>
            <pc:sldMk cId="1982431599" sldId="258"/>
            <ac:spMk id="24" creationId="{736AD705-9544-45E1-B278-8D99F718B8E7}"/>
          </ac:spMkLst>
        </pc:spChg>
        <pc:spChg chg="add del">
          <ac:chgData name="Valente, Grace" userId="5db8fd79-5c28-44e7-af42-91a47bf4e3fe" providerId="ADAL" clId="{DA6D41F3-67F7-4582-B7F4-D9720A90317F}" dt="2024-04-25T20:24:28.852" v="11478" actId="26606"/>
          <ac:spMkLst>
            <pc:docMk/>
            <pc:sldMk cId="1982431599" sldId="258"/>
            <ac:spMk id="26" creationId="{8DFFC5B7-4963-4902-8A90-EFF5766892DF}"/>
          </ac:spMkLst>
        </pc:spChg>
        <pc:spChg chg="add del">
          <ac:chgData name="Valente, Grace" userId="5db8fd79-5c28-44e7-af42-91a47bf4e3fe" providerId="ADAL" clId="{DA6D41F3-67F7-4582-B7F4-D9720A90317F}" dt="2024-04-25T20:29:59.871" v="11540" actId="26606"/>
          <ac:spMkLst>
            <pc:docMk/>
            <pc:sldMk cId="1982431599" sldId="258"/>
            <ac:spMk id="28" creationId="{9B6DA3CD-A002-40ED-8194-B4E637BD7669}"/>
          </ac:spMkLst>
        </pc:spChg>
        <pc:graphicFrameChg chg="add mod modGraphic">
          <ac:chgData name="Valente, Grace" userId="5db8fd79-5c28-44e7-af42-91a47bf4e3fe" providerId="ADAL" clId="{DA6D41F3-67F7-4582-B7F4-D9720A90317F}" dt="2024-04-25T20:32:13.688" v="11557" actId="403"/>
          <ac:graphicFrameMkLst>
            <pc:docMk/>
            <pc:sldMk cId="1982431599" sldId="258"/>
            <ac:graphicFrameMk id="6" creationId="{955D5F0D-D86A-2FCE-41B2-65735F1B8FEC}"/>
          </ac:graphicFrameMkLst>
        </pc:graphicFrameChg>
      </pc:sldChg>
      <pc:sldChg chg="addSp delSp modSp new mod setBg modClrScheme modAnim delDesignElem chgLayout modNotesTx">
        <pc:chgData name="Valente, Grace" userId="5db8fd79-5c28-44e7-af42-91a47bf4e3fe" providerId="ADAL" clId="{DA6D41F3-67F7-4582-B7F4-D9720A90317F}" dt="2024-04-26T13:28:03.967" v="12344" actId="6549"/>
        <pc:sldMkLst>
          <pc:docMk/>
          <pc:sldMk cId="689320647" sldId="259"/>
        </pc:sldMkLst>
        <pc:spChg chg="mod ord">
          <ac:chgData name="Valente, Grace" userId="5db8fd79-5c28-44e7-af42-91a47bf4e3fe" providerId="ADAL" clId="{DA6D41F3-67F7-4582-B7F4-D9720A90317F}" dt="2024-04-25T20:15:19.816" v="11397" actId="26606"/>
          <ac:spMkLst>
            <pc:docMk/>
            <pc:sldMk cId="689320647" sldId="259"/>
            <ac:spMk id="2" creationId="{056195ED-871C-BBCF-5B60-01DC56A388EB}"/>
          </ac:spMkLst>
        </pc:spChg>
        <pc:spChg chg="add del mod ord">
          <ac:chgData name="Valente, Grace" userId="5db8fd79-5c28-44e7-af42-91a47bf4e3fe" providerId="ADAL" clId="{DA6D41F3-67F7-4582-B7F4-D9720A90317F}" dt="2024-04-25T21:04:20.499" v="11971" actId="14100"/>
          <ac:spMkLst>
            <pc:docMk/>
            <pc:sldMk cId="689320647" sldId="259"/>
            <ac:spMk id="3" creationId="{FD34932E-50A6-D356-A14F-4C557586E763}"/>
          </ac:spMkLst>
        </pc:spChg>
        <pc:spChg chg="add del mod">
          <ac:chgData name="Valente, Grace" userId="5db8fd79-5c28-44e7-af42-91a47bf4e3fe" providerId="ADAL" clId="{DA6D41F3-67F7-4582-B7F4-D9720A90317F}" dt="2024-04-25T20:14:28.185" v="11375" actId="6264"/>
          <ac:spMkLst>
            <pc:docMk/>
            <pc:sldMk cId="689320647" sldId="259"/>
            <ac:spMk id="5" creationId="{11CCE8EE-5C4D-F423-3E66-0913AE3D5116}"/>
          </ac:spMkLst>
        </pc:spChg>
        <pc:spChg chg="add del mod">
          <ac:chgData name="Valente, Grace" userId="5db8fd79-5c28-44e7-af42-91a47bf4e3fe" providerId="ADAL" clId="{DA6D41F3-67F7-4582-B7F4-D9720A90317F}" dt="2024-04-25T20:14:28.185" v="11375" actId="6264"/>
          <ac:spMkLst>
            <pc:docMk/>
            <pc:sldMk cId="689320647" sldId="259"/>
            <ac:spMk id="6" creationId="{F4BFFD30-A19B-2C0B-5E0F-1387FCE784DC}"/>
          </ac:spMkLst>
        </pc:spChg>
        <pc:spChg chg="add del mod">
          <ac:chgData name="Valente, Grace" userId="5db8fd79-5c28-44e7-af42-91a47bf4e3fe" providerId="ADAL" clId="{DA6D41F3-67F7-4582-B7F4-D9720A90317F}" dt="2024-04-25T20:14:25.963" v="11372" actId="6264"/>
          <ac:spMkLst>
            <pc:docMk/>
            <pc:sldMk cId="689320647" sldId="259"/>
            <ac:spMk id="7" creationId="{830303EC-0FAF-6437-29B9-282435138415}"/>
          </ac:spMkLst>
        </pc:spChg>
        <pc:spChg chg="add del mod">
          <ac:chgData name="Valente, Grace" userId="5db8fd79-5c28-44e7-af42-91a47bf4e3fe" providerId="ADAL" clId="{DA6D41F3-67F7-4582-B7F4-D9720A90317F}" dt="2024-04-25T20:14:25.963" v="11372" actId="6264"/>
          <ac:spMkLst>
            <pc:docMk/>
            <pc:sldMk cId="689320647" sldId="259"/>
            <ac:spMk id="8" creationId="{DEB0E656-77B0-95E4-7865-40B73DE95963}"/>
          </ac:spMkLst>
        </pc:spChg>
        <pc:spChg chg="add del">
          <ac:chgData name="Valente, Grace" userId="5db8fd79-5c28-44e7-af42-91a47bf4e3fe" providerId="ADAL" clId="{DA6D41F3-67F7-4582-B7F4-D9720A90317F}" dt="2024-04-25T20:05:02.320" v="11308" actId="26606"/>
          <ac:spMkLst>
            <pc:docMk/>
            <pc:sldMk cId="689320647" sldId="259"/>
            <ac:spMk id="9" creationId="{5D13CC36-B950-4F02-9BAF-9A7EB267398C}"/>
          </ac:spMkLst>
        </pc:spChg>
        <pc:spChg chg="add del mod ord">
          <ac:chgData name="Valente, Grace" userId="5db8fd79-5c28-44e7-af42-91a47bf4e3fe" providerId="ADAL" clId="{DA6D41F3-67F7-4582-B7F4-D9720A90317F}" dt="2024-04-25T20:14:25.894" v="11371" actId="700"/>
          <ac:spMkLst>
            <pc:docMk/>
            <pc:sldMk cId="689320647" sldId="259"/>
            <ac:spMk id="10" creationId="{CF744809-1BB5-B0E0-AADD-2B93553D5AD1}"/>
          </ac:spMkLst>
        </pc:spChg>
        <pc:spChg chg="add del">
          <ac:chgData name="Valente, Grace" userId="5db8fd79-5c28-44e7-af42-91a47bf4e3fe" providerId="ADAL" clId="{DA6D41F3-67F7-4582-B7F4-D9720A90317F}" dt="2024-04-25T20:05:02.320" v="11308" actId="26606"/>
          <ac:spMkLst>
            <pc:docMk/>
            <pc:sldMk cId="689320647" sldId="259"/>
            <ac:spMk id="11" creationId="{C1657055-16FE-41A2-B207-7880F6DCAB24}"/>
          </ac:spMkLst>
        </pc:spChg>
        <pc:spChg chg="add del">
          <ac:chgData name="Valente, Grace" userId="5db8fd79-5c28-44e7-af42-91a47bf4e3fe" providerId="ADAL" clId="{DA6D41F3-67F7-4582-B7F4-D9720A90317F}" dt="2024-04-25T20:16:56.985" v="11410"/>
          <ac:spMkLst>
            <pc:docMk/>
            <pc:sldMk cId="689320647" sldId="259"/>
            <ac:spMk id="12" creationId="{C89FDD9F-84AD-4824-89D2-9E286F5651E3}"/>
          </ac:spMkLst>
        </pc:spChg>
        <pc:spChg chg="add del">
          <ac:chgData name="Valente, Grace" userId="5db8fd79-5c28-44e7-af42-91a47bf4e3fe" providerId="ADAL" clId="{DA6D41F3-67F7-4582-B7F4-D9720A90317F}" dt="2024-04-25T20:05:02.320" v="11308" actId="26606"/>
          <ac:spMkLst>
            <pc:docMk/>
            <pc:sldMk cId="689320647" sldId="259"/>
            <ac:spMk id="13" creationId="{F3BD3BB9-3CB5-4253-A27D-6B7904723DE3}"/>
          </ac:spMkLst>
        </pc:spChg>
        <pc:spChg chg="add del">
          <ac:chgData name="Valente, Grace" userId="5db8fd79-5c28-44e7-af42-91a47bf4e3fe" providerId="ADAL" clId="{DA6D41F3-67F7-4582-B7F4-D9720A90317F}" dt="2024-04-25T20:16:56.985" v="11410"/>
          <ac:spMkLst>
            <pc:docMk/>
            <pc:sldMk cId="689320647" sldId="259"/>
            <ac:spMk id="14" creationId="{0AFF99B9-09FA-411A-8B54-D714B2EE9A68}"/>
          </ac:spMkLst>
        </pc:spChg>
        <pc:spChg chg="add del">
          <ac:chgData name="Valente, Grace" userId="5db8fd79-5c28-44e7-af42-91a47bf4e3fe" providerId="ADAL" clId="{DA6D41F3-67F7-4582-B7F4-D9720A90317F}" dt="2024-04-25T20:05:06.410" v="11310" actId="26606"/>
          <ac:spMkLst>
            <pc:docMk/>
            <pc:sldMk cId="689320647" sldId="259"/>
            <ac:spMk id="15" creationId="{4E0A5C5C-2A95-428E-9F6A-0D29EBD57C9F}"/>
          </ac:spMkLst>
        </pc:spChg>
        <pc:spChg chg="add del">
          <ac:chgData name="Valente, Grace" userId="5db8fd79-5c28-44e7-af42-91a47bf4e3fe" providerId="ADAL" clId="{DA6D41F3-67F7-4582-B7F4-D9720A90317F}" dt="2024-04-25T20:05:06.410" v="11310" actId="26606"/>
          <ac:spMkLst>
            <pc:docMk/>
            <pc:sldMk cId="689320647" sldId="259"/>
            <ac:spMk id="16" creationId="{5A0118C5-4F8D-4CF4-BADD-53FEACC6C42A}"/>
          </ac:spMkLst>
        </pc:spChg>
        <pc:spChg chg="add del">
          <ac:chgData name="Valente, Grace" userId="5db8fd79-5c28-44e7-af42-91a47bf4e3fe" providerId="ADAL" clId="{DA6D41F3-67F7-4582-B7F4-D9720A90317F}" dt="2024-04-25T20:16:56.985" v="11410"/>
          <ac:spMkLst>
            <pc:docMk/>
            <pc:sldMk cId="689320647" sldId="259"/>
            <ac:spMk id="18" creationId="{7E6CE931-52B0-4AD0-991F-0648E313BF3A}"/>
          </ac:spMkLst>
        </pc:spChg>
        <pc:spChg chg="add del">
          <ac:chgData name="Valente, Grace" userId="5db8fd79-5c28-44e7-af42-91a47bf4e3fe" providerId="ADAL" clId="{DA6D41F3-67F7-4582-B7F4-D9720A90317F}" dt="2024-04-25T20:16:56.985" v="11410"/>
          <ac:spMkLst>
            <pc:docMk/>
            <pc:sldMk cId="689320647" sldId="259"/>
            <ac:spMk id="19" creationId="{D138FED9-7840-470D-BB14-BF4696ADA7FC}"/>
          </ac:spMkLst>
        </pc:spChg>
        <pc:spChg chg="add mod ord">
          <ac:chgData name="Valente, Grace" userId="5db8fd79-5c28-44e7-af42-91a47bf4e3fe" providerId="ADAL" clId="{DA6D41F3-67F7-4582-B7F4-D9720A90317F}" dt="2024-04-25T21:08:39.137" v="11987" actId="1076"/>
          <ac:spMkLst>
            <pc:docMk/>
            <pc:sldMk cId="689320647" sldId="259"/>
            <ac:spMk id="28" creationId="{4B1C8CB5-6A5E-DB0F-167F-83D8FDDF8062}"/>
          </ac:spMkLst>
        </pc:spChg>
        <pc:spChg chg="add del">
          <ac:chgData name="Valente, Grace" userId="5db8fd79-5c28-44e7-af42-91a47bf4e3fe" providerId="ADAL" clId="{DA6D41F3-67F7-4582-B7F4-D9720A90317F}" dt="2024-04-25T20:05:14.945" v="11312" actId="26606"/>
          <ac:spMkLst>
            <pc:docMk/>
            <pc:sldMk cId="689320647" sldId="259"/>
            <ac:spMk id="29" creationId="{A9E881A4-A468-403A-9941-F8FFD5C68144}"/>
          </ac:spMkLst>
        </pc:spChg>
        <pc:spChg chg="add del">
          <ac:chgData name="Valente, Grace" userId="5db8fd79-5c28-44e7-af42-91a47bf4e3fe" providerId="ADAL" clId="{DA6D41F3-67F7-4582-B7F4-D9720A90317F}" dt="2024-04-25T20:05:14.945" v="11312" actId="26606"/>
          <ac:spMkLst>
            <pc:docMk/>
            <pc:sldMk cId="689320647" sldId="259"/>
            <ac:spMk id="30" creationId="{6F168544-607B-491A-8601-3087D0FCE1DD}"/>
          </ac:spMkLst>
        </pc:spChg>
        <pc:spChg chg="add del">
          <ac:chgData name="Valente, Grace" userId="5db8fd79-5c28-44e7-af42-91a47bf4e3fe" providerId="ADAL" clId="{DA6D41F3-67F7-4582-B7F4-D9720A90317F}" dt="2024-04-25T20:15:00.811" v="11389" actId="26606"/>
          <ac:spMkLst>
            <pc:docMk/>
            <pc:sldMk cId="689320647" sldId="259"/>
            <ac:spMk id="32" creationId="{C3896A03-3945-419A-B66B-4EE266EDD152}"/>
          </ac:spMkLst>
        </pc:spChg>
        <pc:spChg chg="add del">
          <ac:chgData name="Valente, Grace" userId="5db8fd79-5c28-44e7-af42-91a47bf4e3fe" providerId="ADAL" clId="{DA6D41F3-67F7-4582-B7F4-D9720A90317F}" dt="2024-04-25T20:15:00.811" v="11389" actId="26606"/>
          <ac:spMkLst>
            <pc:docMk/>
            <pc:sldMk cId="689320647" sldId="259"/>
            <ac:spMk id="33" creationId="{B34F5AD2-EDBD-4BBD-A55C-EAFFD0C7097A}"/>
          </ac:spMkLst>
        </pc:spChg>
        <pc:spChg chg="add del">
          <ac:chgData name="Valente, Grace" userId="5db8fd79-5c28-44e7-af42-91a47bf4e3fe" providerId="ADAL" clId="{DA6D41F3-67F7-4582-B7F4-D9720A90317F}" dt="2024-04-25T20:15:00.811" v="11389" actId="26606"/>
          <ac:spMkLst>
            <pc:docMk/>
            <pc:sldMk cId="689320647" sldId="259"/>
            <ac:spMk id="34" creationId="{450D3AD2-FA80-415F-A9CE-54D884561CD7}"/>
          </ac:spMkLst>
        </pc:spChg>
        <pc:spChg chg="add del">
          <ac:chgData name="Valente, Grace" userId="5db8fd79-5c28-44e7-af42-91a47bf4e3fe" providerId="ADAL" clId="{DA6D41F3-67F7-4582-B7F4-D9720A90317F}" dt="2024-04-25T20:15:00.811" v="11388" actId="26606"/>
          <ac:spMkLst>
            <pc:docMk/>
            <pc:sldMk cId="689320647" sldId="259"/>
            <ac:spMk id="38" creationId="{DF8BC164-E230-753F-2C7E-B4EE7BA77CF1}"/>
          </ac:spMkLst>
        </pc:spChg>
        <pc:spChg chg="add del">
          <ac:chgData name="Valente, Grace" userId="5db8fd79-5c28-44e7-af42-91a47bf4e3fe" providerId="ADAL" clId="{DA6D41F3-67F7-4582-B7F4-D9720A90317F}" dt="2024-04-25T20:05:28.081" v="11317" actId="26606"/>
          <ac:spMkLst>
            <pc:docMk/>
            <pc:sldMk cId="689320647" sldId="259"/>
            <ac:spMk id="39" creationId="{5D13CC36-B950-4F02-9BAF-9A7EB267398C}"/>
          </ac:spMkLst>
        </pc:spChg>
        <pc:spChg chg="add del">
          <ac:chgData name="Valente, Grace" userId="5db8fd79-5c28-44e7-af42-91a47bf4e3fe" providerId="ADAL" clId="{DA6D41F3-67F7-4582-B7F4-D9720A90317F}" dt="2024-04-25T20:15:04.268" v="11391"/>
          <ac:spMkLst>
            <pc:docMk/>
            <pc:sldMk cId="689320647" sldId="259"/>
            <ac:spMk id="40" creationId="{78532AE1-3E02-470C-B898-A0C62F2E99AB}"/>
          </ac:spMkLst>
        </pc:spChg>
        <pc:spChg chg="add del">
          <ac:chgData name="Valente, Grace" userId="5db8fd79-5c28-44e7-af42-91a47bf4e3fe" providerId="ADAL" clId="{DA6D41F3-67F7-4582-B7F4-D9720A90317F}" dt="2024-04-25T20:05:28.081" v="11317" actId="26606"/>
          <ac:spMkLst>
            <pc:docMk/>
            <pc:sldMk cId="689320647" sldId="259"/>
            <ac:spMk id="41" creationId="{C1657055-16FE-41A2-B207-7880F6DCAB24}"/>
          </ac:spMkLst>
        </pc:spChg>
        <pc:spChg chg="add del">
          <ac:chgData name="Valente, Grace" userId="5db8fd79-5c28-44e7-af42-91a47bf4e3fe" providerId="ADAL" clId="{DA6D41F3-67F7-4582-B7F4-D9720A90317F}" dt="2024-04-25T20:15:04.268" v="11391"/>
          <ac:spMkLst>
            <pc:docMk/>
            <pc:sldMk cId="689320647" sldId="259"/>
            <ac:spMk id="42" creationId="{E7401DF7-4687-415B-A91D-DB43BEEBDFE5}"/>
          </ac:spMkLst>
        </pc:spChg>
        <pc:spChg chg="add del">
          <ac:chgData name="Valente, Grace" userId="5db8fd79-5c28-44e7-af42-91a47bf4e3fe" providerId="ADAL" clId="{DA6D41F3-67F7-4582-B7F4-D9720A90317F}" dt="2024-04-25T20:05:28.081" v="11317" actId="26606"/>
          <ac:spMkLst>
            <pc:docMk/>
            <pc:sldMk cId="689320647" sldId="259"/>
            <ac:spMk id="43" creationId="{F3BD3BB9-3CB5-4253-A27D-6B7904723DE3}"/>
          </ac:spMkLst>
        </pc:spChg>
        <pc:spChg chg="add del">
          <ac:chgData name="Valente, Grace" userId="5db8fd79-5c28-44e7-af42-91a47bf4e3fe" providerId="ADAL" clId="{DA6D41F3-67F7-4582-B7F4-D9720A90317F}" dt="2024-04-25T20:15:04.268" v="11391"/>
          <ac:spMkLst>
            <pc:docMk/>
            <pc:sldMk cId="689320647" sldId="259"/>
            <ac:spMk id="44" creationId="{8EFC09D2-72D2-4174-A2DF-1017D0FEBD3D}"/>
          </ac:spMkLst>
        </pc:spChg>
        <pc:spChg chg="add del">
          <ac:chgData name="Valente, Grace" userId="5db8fd79-5c28-44e7-af42-91a47bf4e3fe" providerId="ADAL" clId="{DA6D41F3-67F7-4582-B7F4-D9720A90317F}" dt="2024-04-25T20:05:32.090" v="11319" actId="26606"/>
          <ac:spMkLst>
            <pc:docMk/>
            <pc:sldMk cId="689320647" sldId="259"/>
            <ac:spMk id="46" creationId="{DF8BC164-E230-753F-2C7E-B4EE7BA77CF1}"/>
          </ac:spMkLst>
        </pc:spChg>
        <pc:spChg chg="add del">
          <ac:chgData name="Valente, Grace" userId="5db8fd79-5c28-44e7-af42-91a47bf4e3fe" providerId="ADAL" clId="{DA6D41F3-67F7-4582-B7F4-D9720A90317F}" dt="2024-04-25T20:05:37.003" v="11321" actId="26606"/>
          <ac:spMkLst>
            <pc:docMk/>
            <pc:sldMk cId="689320647" sldId="259"/>
            <ac:spMk id="52" creationId="{B95B9BA8-1D69-4796-85F5-B6D0BD52354B}"/>
          </ac:spMkLst>
        </pc:spChg>
        <pc:spChg chg="add del">
          <ac:chgData name="Valente, Grace" userId="5db8fd79-5c28-44e7-af42-91a47bf4e3fe" providerId="ADAL" clId="{DA6D41F3-67F7-4582-B7F4-D9720A90317F}" dt="2024-04-25T20:05:41.203" v="11323" actId="26606"/>
          <ac:spMkLst>
            <pc:docMk/>
            <pc:sldMk cId="689320647" sldId="259"/>
            <ac:spMk id="58" creationId="{C3896A03-3945-419A-B66B-4EE266EDD152}"/>
          </ac:spMkLst>
        </pc:spChg>
        <pc:spChg chg="add del">
          <ac:chgData name="Valente, Grace" userId="5db8fd79-5c28-44e7-af42-91a47bf4e3fe" providerId="ADAL" clId="{DA6D41F3-67F7-4582-B7F4-D9720A90317F}" dt="2024-04-25T20:05:41.203" v="11323" actId="26606"/>
          <ac:spMkLst>
            <pc:docMk/>
            <pc:sldMk cId="689320647" sldId="259"/>
            <ac:spMk id="59" creationId="{B34F5AD2-EDBD-4BBD-A55C-EAFFD0C7097A}"/>
          </ac:spMkLst>
        </pc:spChg>
        <pc:spChg chg="add del">
          <ac:chgData name="Valente, Grace" userId="5db8fd79-5c28-44e7-af42-91a47bf4e3fe" providerId="ADAL" clId="{DA6D41F3-67F7-4582-B7F4-D9720A90317F}" dt="2024-04-25T20:05:41.203" v="11323" actId="26606"/>
          <ac:spMkLst>
            <pc:docMk/>
            <pc:sldMk cId="689320647" sldId="259"/>
            <ac:spMk id="60" creationId="{450D3AD2-FA80-415F-A9CE-54D884561CD7}"/>
          </ac:spMkLst>
        </pc:spChg>
        <pc:spChg chg="add del">
          <ac:chgData name="Valente, Grace" userId="5db8fd79-5c28-44e7-af42-91a47bf4e3fe" providerId="ADAL" clId="{DA6D41F3-67F7-4582-B7F4-D9720A90317F}" dt="2024-04-25T20:05:49.708" v="11325" actId="26606"/>
          <ac:spMkLst>
            <pc:docMk/>
            <pc:sldMk cId="689320647" sldId="259"/>
            <ac:spMk id="62" creationId="{C3896A03-3945-419A-B66B-4EE266EDD152}"/>
          </ac:spMkLst>
        </pc:spChg>
        <pc:spChg chg="add del">
          <ac:chgData name="Valente, Grace" userId="5db8fd79-5c28-44e7-af42-91a47bf4e3fe" providerId="ADAL" clId="{DA6D41F3-67F7-4582-B7F4-D9720A90317F}" dt="2024-04-25T20:05:49.708" v="11325" actId="26606"/>
          <ac:spMkLst>
            <pc:docMk/>
            <pc:sldMk cId="689320647" sldId="259"/>
            <ac:spMk id="63" creationId="{B34F5AD2-EDBD-4BBD-A55C-EAFFD0C7097A}"/>
          </ac:spMkLst>
        </pc:spChg>
        <pc:spChg chg="add del">
          <ac:chgData name="Valente, Grace" userId="5db8fd79-5c28-44e7-af42-91a47bf4e3fe" providerId="ADAL" clId="{DA6D41F3-67F7-4582-B7F4-D9720A90317F}" dt="2024-04-25T20:05:49.708" v="11325" actId="26606"/>
          <ac:spMkLst>
            <pc:docMk/>
            <pc:sldMk cId="689320647" sldId="259"/>
            <ac:spMk id="64" creationId="{450D3AD2-FA80-415F-A9CE-54D884561CD7}"/>
          </ac:spMkLst>
        </pc:spChg>
        <pc:spChg chg="add del">
          <ac:chgData name="Valente, Grace" userId="5db8fd79-5c28-44e7-af42-91a47bf4e3fe" providerId="ADAL" clId="{DA6D41F3-67F7-4582-B7F4-D9720A90317F}" dt="2024-04-25T20:05:51.334" v="11327" actId="26606"/>
          <ac:spMkLst>
            <pc:docMk/>
            <pc:sldMk cId="689320647" sldId="259"/>
            <ac:spMk id="67" creationId="{C3896A03-3945-419A-B66B-4EE266EDD152}"/>
          </ac:spMkLst>
        </pc:spChg>
        <pc:spChg chg="add del">
          <ac:chgData name="Valente, Grace" userId="5db8fd79-5c28-44e7-af42-91a47bf4e3fe" providerId="ADAL" clId="{DA6D41F3-67F7-4582-B7F4-D9720A90317F}" dt="2024-04-25T20:05:51.334" v="11327" actId="26606"/>
          <ac:spMkLst>
            <pc:docMk/>
            <pc:sldMk cId="689320647" sldId="259"/>
            <ac:spMk id="68" creationId="{B34F5AD2-EDBD-4BBD-A55C-EAFFD0C7097A}"/>
          </ac:spMkLst>
        </pc:spChg>
        <pc:spChg chg="add del">
          <ac:chgData name="Valente, Grace" userId="5db8fd79-5c28-44e7-af42-91a47bf4e3fe" providerId="ADAL" clId="{DA6D41F3-67F7-4582-B7F4-D9720A90317F}" dt="2024-04-25T20:05:51.334" v="11327" actId="26606"/>
          <ac:spMkLst>
            <pc:docMk/>
            <pc:sldMk cId="689320647" sldId="259"/>
            <ac:spMk id="69" creationId="{450D3AD2-FA80-415F-A9CE-54D884561CD7}"/>
          </ac:spMkLst>
        </pc:spChg>
        <pc:spChg chg="add del">
          <ac:chgData name="Valente, Grace" userId="5db8fd79-5c28-44e7-af42-91a47bf4e3fe" providerId="ADAL" clId="{DA6D41F3-67F7-4582-B7F4-D9720A90317F}" dt="2024-04-25T20:05:54.282" v="11329" actId="26606"/>
          <ac:spMkLst>
            <pc:docMk/>
            <pc:sldMk cId="689320647" sldId="259"/>
            <ac:spMk id="72" creationId="{C3896A03-3945-419A-B66B-4EE266EDD152}"/>
          </ac:spMkLst>
        </pc:spChg>
        <pc:spChg chg="add del">
          <ac:chgData name="Valente, Grace" userId="5db8fd79-5c28-44e7-af42-91a47bf4e3fe" providerId="ADAL" clId="{DA6D41F3-67F7-4582-B7F4-D9720A90317F}" dt="2024-04-25T20:05:54.282" v="11329" actId="26606"/>
          <ac:spMkLst>
            <pc:docMk/>
            <pc:sldMk cId="689320647" sldId="259"/>
            <ac:spMk id="73" creationId="{B34F5AD2-EDBD-4BBD-A55C-EAFFD0C7097A}"/>
          </ac:spMkLst>
        </pc:spChg>
        <pc:spChg chg="add del">
          <ac:chgData name="Valente, Grace" userId="5db8fd79-5c28-44e7-af42-91a47bf4e3fe" providerId="ADAL" clId="{DA6D41F3-67F7-4582-B7F4-D9720A90317F}" dt="2024-04-25T20:05:54.282" v="11329" actId="26606"/>
          <ac:spMkLst>
            <pc:docMk/>
            <pc:sldMk cId="689320647" sldId="259"/>
            <ac:spMk id="74" creationId="{450D3AD2-FA80-415F-A9CE-54D884561CD7}"/>
          </ac:spMkLst>
        </pc:spChg>
        <pc:spChg chg="add del">
          <ac:chgData name="Valente, Grace" userId="5db8fd79-5c28-44e7-af42-91a47bf4e3fe" providerId="ADAL" clId="{DA6D41F3-67F7-4582-B7F4-D9720A90317F}" dt="2024-04-25T20:05:56.061" v="11331" actId="26606"/>
          <ac:spMkLst>
            <pc:docMk/>
            <pc:sldMk cId="689320647" sldId="259"/>
            <ac:spMk id="77" creationId="{B95B9BA8-1D69-4796-85F5-B6D0BD52354B}"/>
          </ac:spMkLst>
        </pc:spChg>
        <pc:spChg chg="add del">
          <ac:chgData name="Valente, Grace" userId="5db8fd79-5c28-44e7-af42-91a47bf4e3fe" providerId="ADAL" clId="{DA6D41F3-67F7-4582-B7F4-D9720A90317F}" dt="2024-04-25T20:05:56.061" v="11331" actId="26606"/>
          <ac:spMkLst>
            <pc:docMk/>
            <pc:sldMk cId="689320647" sldId="259"/>
            <ac:spMk id="82" creationId="{FD34932E-50A6-D356-A14F-4C557586E763}"/>
          </ac:spMkLst>
        </pc:spChg>
        <pc:spChg chg="add del">
          <ac:chgData name="Valente, Grace" userId="5db8fd79-5c28-44e7-af42-91a47bf4e3fe" providerId="ADAL" clId="{DA6D41F3-67F7-4582-B7F4-D9720A90317F}" dt="2024-04-25T20:05:59.610" v="11333" actId="26606"/>
          <ac:spMkLst>
            <pc:docMk/>
            <pc:sldMk cId="689320647" sldId="259"/>
            <ac:spMk id="84" creationId="{A9E881A4-A468-403A-9941-F8FFD5C68144}"/>
          </ac:spMkLst>
        </pc:spChg>
        <pc:spChg chg="add del">
          <ac:chgData name="Valente, Grace" userId="5db8fd79-5c28-44e7-af42-91a47bf4e3fe" providerId="ADAL" clId="{DA6D41F3-67F7-4582-B7F4-D9720A90317F}" dt="2024-04-25T20:05:59.610" v="11333" actId="26606"/>
          <ac:spMkLst>
            <pc:docMk/>
            <pc:sldMk cId="689320647" sldId="259"/>
            <ac:spMk id="85" creationId="{6F168544-607B-491A-8601-3087D0FCE1DD}"/>
          </ac:spMkLst>
        </pc:spChg>
        <pc:spChg chg="add del">
          <ac:chgData name="Valente, Grace" userId="5db8fd79-5c28-44e7-af42-91a47bf4e3fe" providerId="ADAL" clId="{DA6D41F3-67F7-4582-B7F4-D9720A90317F}" dt="2024-04-25T20:05:59.610" v="11333" actId="26606"/>
          <ac:spMkLst>
            <pc:docMk/>
            <pc:sldMk cId="689320647" sldId="259"/>
            <ac:spMk id="86" creationId="{FD34932E-50A6-D356-A14F-4C557586E763}"/>
          </ac:spMkLst>
        </pc:spChg>
        <pc:spChg chg="add del">
          <ac:chgData name="Valente, Grace" userId="5db8fd79-5c28-44e7-af42-91a47bf4e3fe" providerId="ADAL" clId="{DA6D41F3-67F7-4582-B7F4-D9720A90317F}" dt="2024-04-25T20:14:44.257" v="11386" actId="26606"/>
          <ac:spMkLst>
            <pc:docMk/>
            <pc:sldMk cId="689320647" sldId="259"/>
            <ac:spMk id="88" creationId="{C3896A03-3945-419A-B66B-4EE266EDD152}"/>
          </ac:spMkLst>
        </pc:spChg>
        <pc:spChg chg="add del">
          <ac:chgData name="Valente, Grace" userId="5db8fd79-5c28-44e7-af42-91a47bf4e3fe" providerId="ADAL" clId="{DA6D41F3-67F7-4582-B7F4-D9720A90317F}" dt="2024-04-25T20:14:44.257" v="11386" actId="26606"/>
          <ac:spMkLst>
            <pc:docMk/>
            <pc:sldMk cId="689320647" sldId="259"/>
            <ac:spMk id="89" creationId="{B34F5AD2-EDBD-4BBD-A55C-EAFFD0C7097A}"/>
          </ac:spMkLst>
        </pc:spChg>
        <pc:spChg chg="add del">
          <ac:chgData name="Valente, Grace" userId="5db8fd79-5c28-44e7-af42-91a47bf4e3fe" providerId="ADAL" clId="{DA6D41F3-67F7-4582-B7F4-D9720A90317F}" dt="2024-04-25T20:14:44.257" v="11386" actId="26606"/>
          <ac:spMkLst>
            <pc:docMk/>
            <pc:sldMk cId="689320647" sldId="259"/>
            <ac:spMk id="90" creationId="{450D3AD2-FA80-415F-A9CE-54D884561CD7}"/>
          </ac:spMkLst>
        </pc:spChg>
        <pc:grpChg chg="add del">
          <ac:chgData name="Valente, Grace" userId="5db8fd79-5c28-44e7-af42-91a47bf4e3fe" providerId="ADAL" clId="{DA6D41F3-67F7-4582-B7F4-D9720A90317F}" dt="2024-04-25T20:05:06.410" v="11310" actId="26606"/>
          <ac:grpSpMkLst>
            <pc:docMk/>
            <pc:sldMk cId="689320647" sldId="259"/>
            <ac:grpSpMk id="17" creationId="{3F219210-B16A-47B6-9AA8-207DAFF37E66}"/>
          </ac:grpSpMkLst>
        </pc:grpChg>
        <pc:grpChg chg="add del">
          <ac:chgData name="Valente, Grace" userId="5db8fd79-5c28-44e7-af42-91a47bf4e3fe" providerId="ADAL" clId="{DA6D41F3-67F7-4582-B7F4-D9720A90317F}" dt="2024-04-25T20:05:06.410" v="11310" actId="26606"/>
          <ac:grpSpMkLst>
            <pc:docMk/>
            <pc:sldMk cId="689320647" sldId="259"/>
            <ac:grpSpMk id="20" creationId="{2A638C7D-9088-41A9-88A0-7357157BC168}"/>
          </ac:grpSpMkLst>
        </pc:grpChg>
        <pc:grpChg chg="add del">
          <ac:chgData name="Valente, Grace" userId="5db8fd79-5c28-44e7-af42-91a47bf4e3fe" providerId="ADAL" clId="{DA6D41F3-67F7-4582-B7F4-D9720A90317F}" dt="2024-04-25T20:05:06.410" v="11310" actId="26606"/>
          <ac:grpSpMkLst>
            <pc:docMk/>
            <pc:sldMk cId="689320647" sldId="259"/>
            <ac:grpSpMk id="21" creationId="{582A903B-6B78-4F0A-B7C9-3D80499020B8}"/>
          </ac:grpSpMkLst>
        </pc:grpChg>
        <pc:grpChg chg="add del">
          <ac:chgData name="Valente, Grace" userId="5db8fd79-5c28-44e7-af42-91a47bf4e3fe" providerId="ADAL" clId="{DA6D41F3-67F7-4582-B7F4-D9720A90317F}" dt="2024-04-25T20:05:37.003" v="11321" actId="26606"/>
          <ac:grpSpMkLst>
            <pc:docMk/>
            <pc:sldMk cId="689320647" sldId="259"/>
            <ac:grpSpMk id="53" creationId="{36AB285A-81F9-42F0-A9FD-0058EB46EFDF}"/>
          </ac:grpSpMkLst>
        </pc:grpChg>
        <pc:grpChg chg="add del">
          <ac:chgData name="Valente, Grace" userId="5db8fd79-5c28-44e7-af42-91a47bf4e3fe" providerId="ADAL" clId="{DA6D41F3-67F7-4582-B7F4-D9720A90317F}" dt="2024-04-25T20:05:56.061" v="11331" actId="26606"/>
          <ac:grpSpMkLst>
            <pc:docMk/>
            <pc:sldMk cId="689320647" sldId="259"/>
            <ac:grpSpMk id="78" creationId="{36AB285A-81F9-42F0-A9FD-0058EB46EFDF}"/>
          </ac:grpSpMkLst>
        </pc:grpChg>
        <pc:graphicFrameChg chg="add del">
          <ac:chgData name="Valente, Grace" userId="5db8fd79-5c28-44e7-af42-91a47bf4e3fe" providerId="ADAL" clId="{DA6D41F3-67F7-4582-B7F4-D9720A90317F}" dt="2024-04-25T20:05:41.203" v="11323" actId="26606"/>
          <ac:graphicFrameMkLst>
            <pc:docMk/>
            <pc:sldMk cId="689320647" sldId="259"/>
            <ac:graphicFrameMk id="36" creationId="{BB55CC25-7FA7-1CF3-69E1-CFE79658F833}"/>
          </ac:graphicFrameMkLst>
        </pc:graphicFrameChg>
        <pc:graphicFrameChg chg="add del">
          <ac:chgData name="Valente, Grace" userId="5db8fd79-5c28-44e7-af42-91a47bf4e3fe" providerId="ADAL" clId="{DA6D41F3-67F7-4582-B7F4-D9720A90317F}" dt="2024-04-25T20:05:49.708" v="11325" actId="26606"/>
          <ac:graphicFrameMkLst>
            <pc:docMk/>
            <pc:sldMk cId="689320647" sldId="259"/>
            <ac:graphicFrameMk id="65" creationId="{BBF99339-12DE-4711-94D7-A4091A5F0885}"/>
          </ac:graphicFrameMkLst>
        </pc:graphicFrameChg>
        <pc:graphicFrameChg chg="add del">
          <ac:chgData name="Valente, Grace" userId="5db8fd79-5c28-44e7-af42-91a47bf4e3fe" providerId="ADAL" clId="{DA6D41F3-67F7-4582-B7F4-D9720A90317F}" dt="2024-04-25T20:05:51.334" v="11327" actId="26606"/>
          <ac:graphicFrameMkLst>
            <pc:docMk/>
            <pc:sldMk cId="689320647" sldId="259"/>
            <ac:graphicFrameMk id="70" creationId="{92722E0A-EC5E-EBDE-5927-B187AFCDB938}"/>
          </ac:graphicFrameMkLst>
        </pc:graphicFrameChg>
        <pc:graphicFrameChg chg="add del">
          <ac:chgData name="Valente, Grace" userId="5db8fd79-5c28-44e7-af42-91a47bf4e3fe" providerId="ADAL" clId="{DA6D41F3-67F7-4582-B7F4-D9720A90317F}" dt="2024-04-25T20:05:54.282" v="11329" actId="26606"/>
          <ac:graphicFrameMkLst>
            <pc:docMk/>
            <pc:sldMk cId="689320647" sldId="259"/>
            <ac:graphicFrameMk id="75" creationId="{B72F5BB9-26E5-F74B-397B-4B1B48685CA7}"/>
          </ac:graphicFrameMkLst>
        </pc:graphicFrameChg>
        <pc:graphicFrameChg chg="add del mod ord">
          <ac:chgData name="Valente, Grace" userId="5db8fd79-5c28-44e7-af42-91a47bf4e3fe" providerId="ADAL" clId="{DA6D41F3-67F7-4582-B7F4-D9720A90317F}" dt="2024-04-25T20:14:44.257" v="11386" actId="26606"/>
          <ac:graphicFrameMkLst>
            <pc:docMk/>
            <pc:sldMk cId="689320647" sldId="259"/>
            <ac:graphicFrameMk id="91" creationId="{BB55CC25-7FA7-1CF3-69E1-CFE79658F833}"/>
          </ac:graphicFrameMkLst>
        </pc:graphicFrameChg>
        <pc:picChg chg="add mod ord">
          <ac:chgData name="Valente, Grace" userId="5db8fd79-5c28-44e7-af42-91a47bf4e3fe" providerId="ADAL" clId="{DA6D41F3-67F7-4582-B7F4-D9720A90317F}" dt="2024-04-25T21:08:29.257" v="11986" actId="14100"/>
          <ac:picMkLst>
            <pc:docMk/>
            <pc:sldMk cId="689320647" sldId="259"/>
            <ac:picMk id="4" creationId="{95DFA392-0AE1-92CC-3938-DFACBFEF7DE9}"/>
          </ac:picMkLst>
        </pc:picChg>
        <pc:cxnChg chg="add del">
          <ac:chgData name="Valente, Grace" userId="5db8fd79-5c28-44e7-af42-91a47bf4e3fe" providerId="ADAL" clId="{DA6D41F3-67F7-4582-B7F4-D9720A90317F}" dt="2024-04-25T20:15:00.811" v="11388" actId="26606"/>
          <ac:cxnSpMkLst>
            <pc:docMk/>
            <pc:sldMk cId="689320647" sldId="259"/>
            <ac:cxnSpMk id="37" creationId="{FC23E3B9-5ABF-58B3-E2B0-E9A5DAA90037}"/>
          </ac:cxnSpMkLst>
        </pc:cxnChg>
        <pc:cxnChg chg="add del">
          <ac:chgData name="Valente, Grace" userId="5db8fd79-5c28-44e7-af42-91a47bf4e3fe" providerId="ADAL" clId="{DA6D41F3-67F7-4582-B7F4-D9720A90317F}" dt="2024-04-25T20:05:32.090" v="11319" actId="26606"/>
          <ac:cxnSpMkLst>
            <pc:docMk/>
            <pc:sldMk cId="689320647" sldId="259"/>
            <ac:cxnSpMk id="45" creationId="{FC23E3B9-5ABF-58B3-E2B0-E9A5DAA90037}"/>
          </ac:cxnSpMkLst>
        </pc:cxnChg>
      </pc:sldChg>
      <pc:sldChg chg="modSp new mod modNotesTx">
        <pc:chgData name="Valente, Grace" userId="5db8fd79-5c28-44e7-af42-91a47bf4e3fe" providerId="ADAL" clId="{DA6D41F3-67F7-4582-B7F4-D9720A90317F}" dt="2024-04-26T14:05:48.125" v="13304" actId="20577"/>
        <pc:sldMkLst>
          <pc:docMk/>
          <pc:sldMk cId="1658653617" sldId="260"/>
        </pc:sldMkLst>
        <pc:spChg chg="mod">
          <ac:chgData name="Valente, Grace" userId="5db8fd79-5c28-44e7-af42-91a47bf4e3fe" providerId="ADAL" clId="{DA6D41F3-67F7-4582-B7F4-D9720A90317F}" dt="2024-04-25T20:16:56.985" v="11410"/>
          <ac:spMkLst>
            <pc:docMk/>
            <pc:sldMk cId="1658653617" sldId="260"/>
            <ac:spMk id="2" creationId="{1769E29C-BC44-8380-010D-38312E2A2BE2}"/>
          </ac:spMkLst>
        </pc:spChg>
        <pc:spChg chg="mod">
          <ac:chgData name="Valente, Grace" userId="5db8fd79-5c28-44e7-af42-91a47bf4e3fe" providerId="ADAL" clId="{DA6D41F3-67F7-4582-B7F4-D9720A90317F}" dt="2024-04-26T14:00:37.077" v="13235" actId="20577"/>
          <ac:spMkLst>
            <pc:docMk/>
            <pc:sldMk cId="1658653617" sldId="260"/>
            <ac:spMk id="3" creationId="{4E298B74-5614-651B-B589-726BDB28149B}"/>
          </ac:spMkLst>
        </pc:spChg>
      </pc:sldChg>
      <pc:sldChg chg="modSp new mod modNotesTx">
        <pc:chgData name="Valente, Grace" userId="5db8fd79-5c28-44e7-af42-91a47bf4e3fe" providerId="ADAL" clId="{DA6D41F3-67F7-4582-B7F4-D9720A90317F}" dt="2024-04-26T14:22:04.031" v="14205" actId="20577"/>
        <pc:sldMkLst>
          <pc:docMk/>
          <pc:sldMk cId="3032277299" sldId="261"/>
        </pc:sldMkLst>
        <pc:spChg chg="mod">
          <ac:chgData name="Valente, Grace" userId="5db8fd79-5c28-44e7-af42-91a47bf4e3fe" providerId="ADAL" clId="{DA6D41F3-67F7-4582-B7F4-D9720A90317F}" dt="2024-04-25T20:16:56.985" v="11410"/>
          <ac:spMkLst>
            <pc:docMk/>
            <pc:sldMk cId="3032277299" sldId="261"/>
            <ac:spMk id="2" creationId="{EBD12F44-3CE7-8250-C040-0974B2375E8F}"/>
          </ac:spMkLst>
        </pc:spChg>
        <pc:spChg chg="mod">
          <ac:chgData name="Valente, Grace" userId="5db8fd79-5c28-44e7-af42-91a47bf4e3fe" providerId="ADAL" clId="{DA6D41F3-67F7-4582-B7F4-D9720A90317F}" dt="2024-04-26T13:56:31.326" v="13208" actId="20577"/>
          <ac:spMkLst>
            <pc:docMk/>
            <pc:sldMk cId="3032277299" sldId="261"/>
            <ac:spMk id="3" creationId="{78FCE0C3-EBFA-3351-937D-71591095C2EA}"/>
          </ac:spMkLst>
        </pc:spChg>
      </pc:sldChg>
      <pc:sldChg chg="addSp modSp new mod">
        <pc:chgData name="Valente, Grace" userId="5db8fd79-5c28-44e7-af42-91a47bf4e3fe" providerId="ADAL" clId="{DA6D41F3-67F7-4582-B7F4-D9720A90317F}" dt="2024-04-26T14:28:58.761" v="14497" actId="403"/>
        <pc:sldMkLst>
          <pc:docMk/>
          <pc:sldMk cId="4191253610" sldId="262"/>
        </pc:sldMkLst>
        <pc:spChg chg="mod">
          <ac:chgData name="Valente, Grace" userId="5db8fd79-5c28-44e7-af42-91a47bf4e3fe" providerId="ADAL" clId="{DA6D41F3-67F7-4582-B7F4-D9720A90317F}" dt="2024-04-26T14:22:31.277" v="14215" actId="20577"/>
          <ac:spMkLst>
            <pc:docMk/>
            <pc:sldMk cId="4191253610" sldId="262"/>
            <ac:spMk id="2" creationId="{596D3631-EA9B-8E1B-75B9-DC7770282A6B}"/>
          </ac:spMkLst>
        </pc:spChg>
        <pc:spChg chg="mod">
          <ac:chgData name="Valente, Grace" userId="5db8fd79-5c28-44e7-af42-91a47bf4e3fe" providerId="ADAL" clId="{DA6D41F3-67F7-4582-B7F4-D9720A90317F}" dt="2024-04-26T14:28:50.134" v="14494" actId="12788"/>
          <ac:spMkLst>
            <pc:docMk/>
            <pc:sldMk cId="4191253610" sldId="262"/>
            <ac:spMk id="3" creationId="{000D2718-BDB4-E6CB-4568-4C7F7D381A2A}"/>
          </ac:spMkLst>
        </pc:spChg>
        <pc:spChg chg="add mod">
          <ac:chgData name="Valente, Grace" userId="5db8fd79-5c28-44e7-af42-91a47bf4e3fe" providerId="ADAL" clId="{DA6D41F3-67F7-4582-B7F4-D9720A90317F}" dt="2024-04-26T14:28:58.761" v="14497" actId="403"/>
          <ac:spMkLst>
            <pc:docMk/>
            <pc:sldMk cId="4191253610" sldId="262"/>
            <ac:spMk id="4" creationId="{E2B9EC92-277F-740F-213B-E646EEAB3A71}"/>
          </ac:spMkLst>
        </pc:spChg>
      </pc:sldChg>
      <pc:sldChg chg="addSp delSp modSp add del mod chgLayout">
        <pc:chgData name="Valente, Grace" userId="5db8fd79-5c28-44e7-af42-91a47bf4e3fe" providerId="ADAL" clId="{DA6D41F3-67F7-4582-B7F4-D9720A90317F}" dt="2024-04-25T20:14:27.066" v="11374"/>
        <pc:sldMkLst>
          <pc:docMk/>
          <pc:sldMk cId="2954215311" sldId="263"/>
        </pc:sldMkLst>
        <pc:spChg chg="mod ord">
          <ac:chgData name="Valente, Grace" userId="5db8fd79-5c28-44e7-af42-91a47bf4e3fe" providerId="ADAL" clId="{DA6D41F3-67F7-4582-B7F4-D9720A90317F}" dt="2024-04-25T20:14:26.611" v="11373" actId="6264"/>
          <ac:spMkLst>
            <pc:docMk/>
            <pc:sldMk cId="2954215311" sldId="263"/>
            <ac:spMk id="2" creationId="{056195ED-871C-BBCF-5B60-01DC56A388EB}"/>
          </ac:spMkLst>
        </pc:spChg>
        <pc:spChg chg="add del mod">
          <ac:chgData name="Valente, Grace" userId="5db8fd79-5c28-44e7-af42-91a47bf4e3fe" providerId="ADAL" clId="{DA6D41F3-67F7-4582-B7F4-D9720A90317F}" dt="2024-04-25T20:14:26.611" v="11373" actId="6264"/>
          <ac:spMkLst>
            <pc:docMk/>
            <pc:sldMk cId="2954215311" sldId="263"/>
            <ac:spMk id="3" creationId="{B7D89B85-AF0E-94BE-ABFC-0F637734F314}"/>
          </ac:spMkLst>
        </pc:spChg>
        <pc:spChg chg="add del mod">
          <ac:chgData name="Valente, Grace" userId="5db8fd79-5c28-44e7-af42-91a47bf4e3fe" providerId="ADAL" clId="{DA6D41F3-67F7-4582-B7F4-D9720A90317F}" dt="2024-04-25T20:14:26.611" v="11373" actId="6264"/>
          <ac:spMkLst>
            <pc:docMk/>
            <pc:sldMk cId="2954215311" sldId="263"/>
            <ac:spMk id="5" creationId="{BBB84B11-1563-4ACD-21E4-E83B6B50BC0A}"/>
          </ac:spMkLst>
        </pc:spChg>
        <pc:graphicFrameChg chg="mod ord">
          <ac:chgData name="Valente, Grace" userId="5db8fd79-5c28-44e7-af42-91a47bf4e3fe" providerId="ADAL" clId="{DA6D41F3-67F7-4582-B7F4-D9720A90317F}" dt="2024-04-25T20:14:26.611" v="11373" actId="6264"/>
          <ac:graphicFrameMkLst>
            <pc:docMk/>
            <pc:sldMk cId="2954215311" sldId="263"/>
            <ac:graphicFrameMk id="91" creationId="{BB55CC25-7FA7-1CF3-69E1-CFE79658F833}"/>
          </ac:graphicFrameMkLst>
        </pc:graphicFrameChg>
      </pc:sldChg>
      <pc:sldChg chg="addSp delSp modSp add del mod ord setBg">
        <pc:chgData name="Valente, Grace" userId="5db8fd79-5c28-44e7-af42-91a47bf4e3fe" providerId="ADAL" clId="{DA6D41F3-67F7-4582-B7F4-D9720A90317F}" dt="2024-04-25T20:46:40.921" v="11746" actId="2696"/>
        <pc:sldMkLst>
          <pc:docMk/>
          <pc:sldMk cId="3576406877" sldId="263"/>
        </pc:sldMkLst>
        <pc:spChg chg="mod">
          <ac:chgData name="Valente, Grace" userId="5db8fd79-5c28-44e7-af42-91a47bf4e3fe" providerId="ADAL" clId="{DA6D41F3-67F7-4582-B7F4-D9720A90317F}" dt="2024-04-25T20:35:56.928" v="11575" actId="26606"/>
          <ac:spMkLst>
            <pc:docMk/>
            <pc:sldMk cId="3576406877" sldId="263"/>
            <ac:spMk id="2" creationId="{554CAD16-BFBE-EF22-94F8-DAF2382BE673}"/>
          </ac:spMkLst>
        </pc:spChg>
        <pc:spChg chg="add del">
          <ac:chgData name="Valente, Grace" userId="5db8fd79-5c28-44e7-af42-91a47bf4e3fe" providerId="ADAL" clId="{DA6D41F3-67F7-4582-B7F4-D9720A90317F}" dt="2024-04-25T20:33:17.330" v="11568" actId="26606"/>
          <ac:spMkLst>
            <pc:docMk/>
            <pc:sldMk cId="3576406877" sldId="263"/>
            <ac:spMk id="3" creationId="{14C401B1-68C8-71D4-C712-1432FFA1E7DA}"/>
          </ac:spMkLst>
        </pc:spChg>
        <pc:spChg chg="add del">
          <ac:chgData name="Valente, Grace" userId="5db8fd79-5c28-44e7-af42-91a47bf4e3fe" providerId="ADAL" clId="{DA6D41F3-67F7-4582-B7F4-D9720A90317F}" dt="2024-04-25T20:35:51.185" v="11572" actId="26606"/>
          <ac:spMkLst>
            <pc:docMk/>
            <pc:sldMk cId="3576406877" sldId="263"/>
            <ac:spMk id="22" creationId="{989BE678-777B-482A-A616-FEDC47B162E5}"/>
          </ac:spMkLst>
        </pc:spChg>
        <pc:spChg chg="add del">
          <ac:chgData name="Valente, Grace" userId="5db8fd79-5c28-44e7-af42-91a47bf4e3fe" providerId="ADAL" clId="{DA6D41F3-67F7-4582-B7F4-D9720A90317F}" dt="2024-04-25T20:35:51.185" v="11572" actId="26606"/>
          <ac:spMkLst>
            <pc:docMk/>
            <pc:sldMk cId="3576406877" sldId="263"/>
            <ac:spMk id="28" creationId="{D28BE0C3-2102-4820-B88B-A448B1840D14}"/>
          </ac:spMkLst>
        </pc:spChg>
        <pc:spChg chg="add del">
          <ac:chgData name="Valente, Grace" userId="5db8fd79-5c28-44e7-af42-91a47bf4e3fe" providerId="ADAL" clId="{DA6D41F3-67F7-4582-B7F4-D9720A90317F}" dt="2024-04-25T20:35:51.185" v="11572" actId="26606"/>
          <ac:spMkLst>
            <pc:docMk/>
            <pc:sldMk cId="3576406877" sldId="263"/>
            <ac:spMk id="30" creationId="{BFEFF673-A9DE-416D-A04E-1D50904542A9}"/>
          </ac:spMkLst>
        </pc:spChg>
        <pc:spChg chg="add del">
          <ac:chgData name="Valente, Grace" userId="5db8fd79-5c28-44e7-af42-91a47bf4e3fe" providerId="ADAL" clId="{DA6D41F3-67F7-4582-B7F4-D9720A90317F}" dt="2024-04-25T20:35:56.897" v="11574" actId="26606"/>
          <ac:spMkLst>
            <pc:docMk/>
            <pc:sldMk cId="3576406877" sldId="263"/>
            <ac:spMk id="32" creationId="{909FE742-1A27-4AEF-B5F0-F8C383EAB1D7}"/>
          </ac:spMkLst>
        </pc:spChg>
        <pc:spChg chg="add">
          <ac:chgData name="Valente, Grace" userId="5db8fd79-5c28-44e7-af42-91a47bf4e3fe" providerId="ADAL" clId="{DA6D41F3-67F7-4582-B7F4-D9720A90317F}" dt="2024-04-25T20:35:56.928" v="11575" actId="26606"/>
          <ac:spMkLst>
            <pc:docMk/>
            <pc:sldMk cId="3576406877" sldId="263"/>
            <ac:spMk id="36" creationId="{989BE678-777B-482A-A616-FEDC47B162E5}"/>
          </ac:spMkLst>
        </pc:spChg>
        <pc:spChg chg="add">
          <ac:chgData name="Valente, Grace" userId="5db8fd79-5c28-44e7-af42-91a47bf4e3fe" providerId="ADAL" clId="{DA6D41F3-67F7-4582-B7F4-D9720A90317F}" dt="2024-04-25T20:35:56.928" v="11575" actId="26606"/>
          <ac:spMkLst>
            <pc:docMk/>
            <pc:sldMk cId="3576406877" sldId="263"/>
            <ac:spMk id="39" creationId="{D28BE0C3-2102-4820-B88B-A448B1840D14}"/>
          </ac:spMkLst>
        </pc:spChg>
        <pc:spChg chg="add">
          <ac:chgData name="Valente, Grace" userId="5db8fd79-5c28-44e7-af42-91a47bf4e3fe" providerId="ADAL" clId="{DA6D41F3-67F7-4582-B7F4-D9720A90317F}" dt="2024-04-25T20:35:56.928" v="11575" actId="26606"/>
          <ac:spMkLst>
            <pc:docMk/>
            <pc:sldMk cId="3576406877" sldId="263"/>
            <ac:spMk id="40" creationId="{BFEFF673-A9DE-416D-A04E-1D50904542A9}"/>
          </ac:spMkLst>
        </pc:spChg>
        <pc:graphicFrameChg chg="add del">
          <ac:chgData name="Valente, Grace" userId="5db8fd79-5c28-44e7-af42-91a47bf4e3fe" providerId="ADAL" clId="{DA6D41F3-67F7-4582-B7F4-D9720A90317F}" dt="2024-04-25T20:33:00.065" v="11561" actId="26606"/>
          <ac:graphicFrameMkLst>
            <pc:docMk/>
            <pc:sldMk cId="3576406877" sldId="263"/>
            <ac:graphicFrameMk id="5" creationId="{2F4B07BD-4638-6A1F-557F-3BE50E91D43F}"/>
          </ac:graphicFrameMkLst>
        </pc:graphicFrameChg>
        <pc:graphicFrameChg chg="add del">
          <ac:chgData name="Valente, Grace" userId="5db8fd79-5c28-44e7-af42-91a47bf4e3fe" providerId="ADAL" clId="{DA6D41F3-67F7-4582-B7F4-D9720A90317F}" dt="2024-04-25T20:33:12.895" v="11563" actId="26606"/>
          <ac:graphicFrameMkLst>
            <pc:docMk/>
            <pc:sldMk cId="3576406877" sldId="263"/>
            <ac:graphicFrameMk id="7" creationId="{6D696A3B-0BB3-34AC-B462-F1DF254545A7}"/>
          </ac:graphicFrameMkLst>
        </pc:graphicFrameChg>
        <pc:graphicFrameChg chg="add del">
          <ac:chgData name="Valente, Grace" userId="5db8fd79-5c28-44e7-af42-91a47bf4e3fe" providerId="ADAL" clId="{DA6D41F3-67F7-4582-B7F4-D9720A90317F}" dt="2024-04-25T20:33:16.215" v="11565" actId="26606"/>
          <ac:graphicFrameMkLst>
            <pc:docMk/>
            <pc:sldMk cId="3576406877" sldId="263"/>
            <ac:graphicFrameMk id="9" creationId="{B16C3F1F-D83F-5FA4-8905-969FD710822E}"/>
          </ac:graphicFrameMkLst>
        </pc:graphicFrameChg>
        <pc:graphicFrameChg chg="add del">
          <ac:chgData name="Valente, Grace" userId="5db8fd79-5c28-44e7-af42-91a47bf4e3fe" providerId="ADAL" clId="{DA6D41F3-67F7-4582-B7F4-D9720A90317F}" dt="2024-04-25T20:33:17.299" v="11567" actId="26606"/>
          <ac:graphicFrameMkLst>
            <pc:docMk/>
            <pc:sldMk cId="3576406877" sldId="263"/>
            <ac:graphicFrameMk id="11" creationId="{2F4B07BD-4638-6A1F-557F-3BE50E91D43F}"/>
          </ac:graphicFrameMkLst>
        </pc:graphicFrameChg>
        <pc:graphicFrameChg chg="add mod modGraphic">
          <ac:chgData name="Valente, Grace" userId="5db8fd79-5c28-44e7-af42-91a47bf4e3fe" providerId="ADAL" clId="{DA6D41F3-67F7-4582-B7F4-D9720A90317F}" dt="2024-04-25T20:36:18.955" v="11576"/>
          <ac:graphicFrameMkLst>
            <pc:docMk/>
            <pc:sldMk cId="3576406877" sldId="263"/>
            <ac:graphicFrameMk id="13" creationId="{6D696A3B-0BB3-34AC-B462-F1DF254545A7}"/>
          </ac:graphicFrameMkLst>
        </pc:graphicFrameChg>
        <pc:picChg chg="add del">
          <ac:chgData name="Valente, Grace" userId="5db8fd79-5c28-44e7-af42-91a47bf4e3fe" providerId="ADAL" clId="{DA6D41F3-67F7-4582-B7F4-D9720A90317F}" dt="2024-04-25T20:35:51.185" v="11572" actId="26606"/>
          <ac:picMkLst>
            <pc:docMk/>
            <pc:sldMk cId="3576406877" sldId="263"/>
            <ac:picMk id="18" creationId="{DF19BAF3-7E20-4B9D-B544-BABAEEA1FA75}"/>
          </ac:picMkLst>
        </pc:picChg>
        <pc:picChg chg="add del">
          <ac:chgData name="Valente, Grace" userId="5db8fd79-5c28-44e7-af42-91a47bf4e3fe" providerId="ADAL" clId="{DA6D41F3-67F7-4582-B7F4-D9720A90317F}" dt="2024-04-25T20:35:51.185" v="11572" actId="26606"/>
          <ac:picMkLst>
            <pc:docMk/>
            <pc:sldMk cId="3576406877" sldId="263"/>
            <ac:picMk id="20" creationId="{950648F4-ABCD-4DF0-8641-76CFB2354721}"/>
          </ac:picMkLst>
        </pc:picChg>
        <pc:picChg chg="add del">
          <ac:chgData name="Valente, Grace" userId="5db8fd79-5c28-44e7-af42-91a47bf4e3fe" providerId="ADAL" clId="{DA6D41F3-67F7-4582-B7F4-D9720A90317F}" dt="2024-04-25T20:35:51.185" v="11572" actId="26606"/>
          <ac:picMkLst>
            <pc:docMk/>
            <pc:sldMk cId="3576406877" sldId="263"/>
            <ac:picMk id="24" creationId="{CF1EB4BD-9C7E-4AA3-9681-C7EB0DA6250B}"/>
          </ac:picMkLst>
        </pc:picChg>
        <pc:picChg chg="add del">
          <ac:chgData name="Valente, Grace" userId="5db8fd79-5c28-44e7-af42-91a47bf4e3fe" providerId="ADAL" clId="{DA6D41F3-67F7-4582-B7F4-D9720A90317F}" dt="2024-04-25T20:35:51.185" v="11572" actId="26606"/>
          <ac:picMkLst>
            <pc:docMk/>
            <pc:sldMk cId="3576406877" sldId="263"/>
            <ac:picMk id="26" creationId="{94AAE3AA-3759-4D28-B0EF-575F25A5146C}"/>
          </ac:picMkLst>
        </pc:picChg>
        <pc:picChg chg="add">
          <ac:chgData name="Valente, Grace" userId="5db8fd79-5c28-44e7-af42-91a47bf4e3fe" providerId="ADAL" clId="{DA6D41F3-67F7-4582-B7F4-D9720A90317F}" dt="2024-04-25T20:35:56.928" v="11575" actId="26606"/>
          <ac:picMkLst>
            <pc:docMk/>
            <pc:sldMk cId="3576406877" sldId="263"/>
            <ac:picMk id="34" creationId="{DF19BAF3-7E20-4B9D-B544-BABAEEA1FA75}"/>
          </ac:picMkLst>
        </pc:picChg>
        <pc:picChg chg="add">
          <ac:chgData name="Valente, Grace" userId="5db8fd79-5c28-44e7-af42-91a47bf4e3fe" providerId="ADAL" clId="{DA6D41F3-67F7-4582-B7F4-D9720A90317F}" dt="2024-04-25T20:35:56.928" v="11575" actId="26606"/>
          <ac:picMkLst>
            <pc:docMk/>
            <pc:sldMk cId="3576406877" sldId="263"/>
            <ac:picMk id="35" creationId="{950648F4-ABCD-4DF0-8641-76CFB2354721}"/>
          </ac:picMkLst>
        </pc:picChg>
        <pc:picChg chg="add">
          <ac:chgData name="Valente, Grace" userId="5db8fd79-5c28-44e7-af42-91a47bf4e3fe" providerId="ADAL" clId="{DA6D41F3-67F7-4582-B7F4-D9720A90317F}" dt="2024-04-25T20:35:56.928" v="11575" actId="26606"/>
          <ac:picMkLst>
            <pc:docMk/>
            <pc:sldMk cId="3576406877" sldId="263"/>
            <ac:picMk id="37" creationId="{CF1EB4BD-9C7E-4AA3-9681-C7EB0DA6250B}"/>
          </ac:picMkLst>
        </pc:picChg>
        <pc:picChg chg="add">
          <ac:chgData name="Valente, Grace" userId="5db8fd79-5c28-44e7-af42-91a47bf4e3fe" providerId="ADAL" clId="{DA6D41F3-67F7-4582-B7F4-D9720A90317F}" dt="2024-04-25T20:35:56.928" v="11575" actId="26606"/>
          <ac:picMkLst>
            <pc:docMk/>
            <pc:sldMk cId="3576406877" sldId="263"/>
            <ac:picMk id="38" creationId="{94AAE3AA-3759-4D28-B0EF-575F25A5146C}"/>
          </ac:picMkLst>
        </pc:picChg>
      </pc:sldChg>
      <pc:sldChg chg="add del mod modShow">
        <pc:chgData name="Valente, Grace" userId="5db8fd79-5c28-44e7-af42-91a47bf4e3fe" providerId="ADAL" clId="{DA6D41F3-67F7-4582-B7F4-D9720A90317F}" dt="2024-05-03T15:35:45.836" v="14512" actId="2696"/>
        <pc:sldMkLst>
          <pc:docMk/>
          <pc:sldMk cId="4096521304" sldId="264"/>
        </pc:sldMkLst>
      </pc:sldChg>
      <pc:sldChg chg="addSp delSp modSp add del mod setBg setClrOvrMap">
        <pc:chgData name="Valente, Grace" userId="5db8fd79-5c28-44e7-af42-91a47bf4e3fe" providerId="ADAL" clId="{DA6D41F3-67F7-4582-B7F4-D9720A90317F}" dt="2024-04-25T20:51:18.631" v="11770" actId="2696"/>
        <pc:sldMkLst>
          <pc:docMk/>
          <pc:sldMk cId="516288043" sldId="265"/>
        </pc:sldMkLst>
        <pc:spChg chg="mod">
          <ac:chgData name="Valente, Grace" userId="5db8fd79-5c28-44e7-af42-91a47bf4e3fe" providerId="ADAL" clId="{DA6D41F3-67F7-4582-B7F4-D9720A90317F}" dt="2024-04-25T20:42:31.965" v="11619" actId="26606"/>
          <ac:spMkLst>
            <pc:docMk/>
            <pc:sldMk cId="516288043" sldId="265"/>
            <ac:spMk id="2" creationId="{554CAD16-BFBE-EF22-94F8-DAF2382BE673}"/>
          </ac:spMkLst>
        </pc:spChg>
        <pc:spChg chg="del mod">
          <ac:chgData name="Valente, Grace" userId="5db8fd79-5c28-44e7-af42-91a47bf4e3fe" providerId="ADAL" clId="{DA6D41F3-67F7-4582-B7F4-D9720A90317F}" dt="2024-04-25T20:40:25.891" v="11591" actId="26606"/>
          <ac:spMkLst>
            <pc:docMk/>
            <pc:sldMk cId="516288043" sldId="265"/>
            <ac:spMk id="3" creationId="{14C401B1-68C8-71D4-C712-1432FFA1E7DA}"/>
          </ac:spMkLst>
        </pc:spChg>
        <pc:spChg chg="add del">
          <ac:chgData name="Valente, Grace" userId="5db8fd79-5c28-44e7-af42-91a47bf4e3fe" providerId="ADAL" clId="{DA6D41F3-67F7-4582-B7F4-D9720A90317F}" dt="2024-04-25T20:40:58.144" v="11601" actId="26606"/>
          <ac:spMkLst>
            <pc:docMk/>
            <pc:sldMk cId="516288043" sldId="265"/>
            <ac:spMk id="10" creationId="{613C9C0A-47AD-49A5-838A-A43281BDCDA3}"/>
          </ac:spMkLst>
        </pc:spChg>
        <pc:spChg chg="add del">
          <ac:chgData name="Valente, Grace" userId="5db8fd79-5c28-44e7-af42-91a47bf4e3fe" providerId="ADAL" clId="{DA6D41F3-67F7-4582-B7F4-D9720A90317F}" dt="2024-04-25T20:40:58.144" v="11601" actId="26606"/>
          <ac:spMkLst>
            <pc:docMk/>
            <pc:sldMk cId="516288043" sldId="265"/>
            <ac:spMk id="12" creationId="{79507746-2C84-4EB6-B021-47E52891065D}"/>
          </ac:spMkLst>
        </pc:spChg>
        <pc:spChg chg="add del">
          <ac:chgData name="Valente, Grace" userId="5db8fd79-5c28-44e7-af42-91a47bf4e3fe" providerId="ADAL" clId="{DA6D41F3-67F7-4582-B7F4-D9720A90317F}" dt="2024-04-25T20:40:58.144" v="11601" actId="26606"/>
          <ac:spMkLst>
            <pc:docMk/>
            <pc:sldMk cId="516288043" sldId="265"/>
            <ac:spMk id="14" creationId="{7B0D28F5-B926-4D9B-9413-91E73A4C62EE}"/>
          </ac:spMkLst>
        </pc:spChg>
        <pc:spChg chg="add del">
          <ac:chgData name="Valente, Grace" userId="5db8fd79-5c28-44e7-af42-91a47bf4e3fe" providerId="ADAL" clId="{DA6D41F3-67F7-4582-B7F4-D9720A90317F}" dt="2024-04-25T20:40:58.144" v="11601" actId="26606"/>
          <ac:spMkLst>
            <pc:docMk/>
            <pc:sldMk cId="516288043" sldId="265"/>
            <ac:spMk id="16" creationId="{2B3D24C5-CE61-47C8-A0D0-C767528D128F}"/>
          </ac:spMkLst>
        </pc:spChg>
        <pc:spChg chg="add del">
          <ac:chgData name="Valente, Grace" userId="5db8fd79-5c28-44e7-af42-91a47bf4e3fe" providerId="ADAL" clId="{DA6D41F3-67F7-4582-B7F4-D9720A90317F}" dt="2024-04-25T20:42:31.965" v="11619" actId="26606"/>
          <ac:spMkLst>
            <pc:docMk/>
            <pc:sldMk cId="516288043" sldId="265"/>
            <ac:spMk id="18" creationId="{DAECE819-B1FC-4929-B9CF-D59565FF4502}"/>
          </ac:spMkLst>
        </pc:spChg>
        <pc:spChg chg="add del">
          <ac:chgData name="Valente, Grace" userId="5db8fd79-5c28-44e7-af42-91a47bf4e3fe" providerId="ADAL" clId="{DA6D41F3-67F7-4582-B7F4-D9720A90317F}" dt="2024-04-25T20:42:31.965" v="11619" actId="26606"/>
          <ac:spMkLst>
            <pc:docMk/>
            <pc:sldMk cId="516288043" sldId="265"/>
            <ac:spMk id="19" creationId="{3CD10B93-339D-46DB-A32D-618F36688D22}"/>
          </ac:spMkLst>
        </pc:spChg>
        <pc:spChg chg="add del">
          <ac:chgData name="Valente, Grace" userId="5db8fd79-5c28-44e7-af42-91a47bf4e3fe" providerId="ADAL" clId="{DA6D41F3-67F7-4582-B7F4-D9720A90317F}" dt="2024-04-25T20:42:31.965" v="11619" actId="26606"/>
          <ac:spMkLst>
            <pc:docMk/>
            <pc:sldMk cId="516288043" sldId="265"/>
            <ac:spMk id="20" creationId="{4FB53830-1385-4683-AA48-377DAFF7EB46}"/>
          </ac:spMkLst>
        </pc:spChg>
        <pc:spChg chg="add del">
          <ac:chgData name="Valente, Grace" userId="5db8fd79-5c28-44e7-af42-91a47bf4e3fe" providerId="ADAL" clId="{DA6D41F3-67F7-4582-B7F4-D9720A90317F}" dt="2024-04-25T20:42:31.934" v="11618" actId="26606"/>
          <ac:spMkLst>
            <pc:docMk/>
            <pc:sldMk cId="516288043" sldId="265"/>
            <ac:spMk id="25" creationId="{D8B9538A-2A89-47DD-996C-7D2BE2AB6CA0}"/>
          </ac:spMkLst>
        </pc:spChg>
        <pc:spChg chg="add del">
          <ac:chgData name="Valente, Grace" userId="5db8fd79-5c28-44e7-af42-91a47bf4e3fe" providerId="ADAL" clId="{DA6D41F3-67F7-4582-B7F4-D9720A90317F}" dt="2024-04-25T20:42:31.934" v="11618" actId="26606"/>
          <ac:spMkLst>
            <pc:docMk/>
            <pc:sldMk cId="516288043" sldId="265"/>
            <ac:spMk id="27" creationId="{E625979B-5325-4898-8EF9-5C174B19218E}"/>
          </ac:spMkLst>
        </pc:spChg>
        <pc:spChg chg="add del">
          <ac:chgData name="Valente, Grace" userId="5db8fd79-5c28-44e7-af42-91a47bf4e3fe" providerId="ADAL" clId="{DA6D41F3-67F7-4582-B7F4-D9720A90317F}" dt="2024-04-25T20:42:31.934" v="11618" actId="26606"/>
          <ac:spMkLst>
            <pc:docMk/>
            <pc:sldMk cId="516288043" sldId="265"/>
            <ac:spMk id="29" creationId="{34B22E2B-30D5-47A4-97C5-091EA1ABC728}"/>
          </ac:spMkLst>
        </pc:spChg>
        <pc:spChg chg="add del">
          <ac:chgData name="Valente, Grace" userId="5db8fd79-5c28-44e7-af42-91a47bf4e3fe" providerId="ADAL" clId="{DA6D41F3-67F7-4582-B7F4-D9720A90317F}" dt="2024-04-25T20:42:31.934" v="11618" actId="26606"/>
          <ac:spMkLst>
            <pc:docMk/>
            <pc:sldMk cId="516288043" sldId="265"/>
            <ac:spMk id="31" creationId="{9B6DA3CD-A002-40ED-8194-B4E637BD7669}"/>
          </ac:spMkLst>
        </pc:spChg>
        <pc:spChg chg="add del">
          <ac:chgData name="Valente, Grace" userId="5db8fd79-5c28-44e7-af42-91a47bf4e3fe" providerId="ADAL" clId="{DA6D41F3-67F7-4582-B7F4-D9720A90317F}" dt="2024-04-25T20:45:26.465" v="11737" actId="26606"/>
          <ac:spMkLst>
            <pc:docMk/>
            <pc:sldMk cId="516288043" sldId="265"/>
            <ac:spMk id="33" creationId="{613C9C0A-47AD-49A5-838A-A43281BDCDA3}"/>
          </ac:spMkLst>
        </pc:spChg>
        <pc:spChg chg="add del">
          <ac:chgData name="Valente, Grace" userId="5db8fd79-5c28-44e7-af42-91a47bf4e3fe" providerId="ADAL" clId="{DA6D41F3-67F7-4582-B7F4-D9720A90317F}" dt="2024-04-25T20:45:26.465" v="11737" actId="26606"/>
          <ac:spMkLst>
            <pc:docMk/>
            <pc:sldMk cId="516288043" sldId="265"/>
            <ac:spMk id="34" creationId="{79507746-2C84-4EB6-B021-47E52891065D}"/>
          </ac:spMkLst>
        </pc:spChg>
        <pc:spChg chg="add del">
          <ac:chgData name="Valente, Grace" userId="5db8fd79-5c28-44e7-af42-91a47bf4e3fe" providerId="ADAL" clId="{DA6D41F3-67F7-4582-B7F4-D9720A90317F}" dt="2024-04-25T20:45:26.465" v="11737" actId="26606"/>
          <ac:spMkLst>
            <pc:docMk/>
            <pc:sldMk cId="516288043" sldId="265"/>
            <ac:spMk id="35" creationId="{7B0D28F5-B926-4D9B-9413-91E73A4C62EE}"/>
          </ac:spMkLst>
        </pc:spChg>
        <pc:spChg chg="add del">
          <ac:chgData name="Valente, Grace" userId="5db8fd79-5c28-44e7-af42-91a47bf4e3fe" providerId="ADAL" clId="{DA6D41F3-67F7-4582-B7F4-D9720A90317F}" dt="2024-04-25T20:45:26.465" v="11737" actId="26606"/>
          <ac:spMkLst>
            <pc:docMk/>
            <pc:sldMk cId="516288043" sldId="265"/>
            <ac:spMk id="36" creationId="{2B3D24C5-CE61-47C8-A0D0-C767528D128F}"/>
          </ac:spMkLst>
        </pc:spChg>
        <pc:spChg chg="add del">
          <ac:chgData name="Valente, Grace" userId="5db8fd79-5c28-44e7-af42-91a47bf4e3fe" providerId="ADAL" clId="{DA6D41F3-67F7-4582-B7F4-D9720A90317F}" dt="2024-04-25T20:45:58.231" v="11739" actId="26606"/>
          <ac:spMkLst>
            <pc:docMk/>
            <pc:sldMk cId="516288043" sldId="265"/>
            <ac:spMk id="41" creationId="{0604E0B1-6762-4B99-A6A5-42ED8E20D69F}"/>
          </ac:spMkLst>
        </pc:spChg>
        <pc:spChg chg="add del">
          <ac:chgData name="Valente, Grace" userId="5db8fd79-5c28-44e7-af42-91a47bf4e3fe" providerId="ADAL" clId="{DA6D41F3-67F7-4582-B7F4-D9720A90317F}" dt="2024-04-25T20:45:58.231" v="11739" actId="26606"/>
          <ac:spMkLst>
            <pc:docMk/>
            <pc:sldMk cId="516288043" sldId="265"/>
            <ac:spMk id="43" creationId="{6D86F5FF-DE1B-4BAB-A7BE-6F39F5DD988E}"/>
          </ac:spMkLst>
        </pc:spChg>
        <pc:spChg chg="add del">
          <ac:chgData name="Valente, Grace" userId="5db8fd79-5c28-44e7-af42-91a47bf4e3fe" providerId="ADAL" clId="{DA6D41F3-67F7-4582-B7F4-D9720A90317F}" dt="2024-04-25T20:45:58.231" v="11739" actId="26606"/>
          <ac:spMkLst>
            <pc:docMk/>
            <pc:sldMk cId="516288043" sldId="265"/>
            <ac:spMk id="45" creationId="{736AD705-9544-45E1-B278-8D99F718B8E7}"/>
          </ac:spMkLst>
        </pc:spChg>
        <pc:spChg chg="add del">
          <ac:chgData name="Valente, Grace" userId="5db8fd79-5c28-44e7-af42-91a47bf4e3fe" providerId="ADAL" clId="{DA6D41F3-67F7-4582-B7F4-D9720A90317F}" dt="2024-04-25T20:45:58.231" v="11739" actId="26606"/>
          <ac:spMkLst>
            <pc:docMk/>
            <pc:sldMk cId="516288043" sldId="265"/>
            <ac:spMk id="47" creationId="{8DFFC5B7-4963-4902-8A90-EFF5766892DF}"/>
          </ac:spMkLst>
        </pc:spChg>
        <pc:spChg chg="add del">
          <ac:chgData name="Valente, Grace" userId="5db8fd79-5c28-44e7-af42-91a47bf4e3fe" providerId="ADAL" clId="{DA6D41F3-67F7-4582-B7F4-D9720A90317F}" dt="2024-04-25T20:47:26.357" v="11750" actId="26606"/>
          <ac:spMkLst>
            <pc:docMk/>
            <pc:sldMk cId="516288043" sldId="265"/>
            <ac:spMk id="52" creationId="{0604E0B1-6762-4B99-A6A5-42ED8E20D69F}"/>
          </ac:spMkLst>
        </pc:spChg>
        <pc:spChg chg="add del">
          <ac:chgData name="Valente, Grace" userId="5db8fd79-5c28-44e7-af42-91a47bf4e3fe" providerId="ADAL" clId="{DA6D41F3-67F7-4582-B7F4-D9720A90317F}" dt="2024-04-25T20:47:26.357" v="11750" actId="26606"/>
          <ac:spMkLst>
            <pc:docMk/>
            <pc:sldMk cId="516288043" sldId="265"/>
            <ac:spMk id="54" creationId="{6D86F5FF-DE1B-4BAB-A7BE-6F39F5DD988E}"/>
          </ac:spMkLst>
        </pc:spChg>
        <pc:spChg chg="add del">
          <ac:chgData name="Valente, Grace" userId="5db8fd79-5c28-44e7-af42-91a47bf4e3fe" providerId="ADAL" clId="{DA6D41F3-67F7-4582-B7F4-D9720A90317F}" dt="2024-04-25T20:47:26.357" v="11750" actId="26606"/>
          <ac:spMkLst>
            <pc:docMk/>
            <pc:sldMk cId="516288043" sldId="265"/>
            <ac:spMk id="56" creationId="{736AD705-9544-45E1-B278-8D99F718B8E7}"/>
          </ac:spMkLst>
        </pc:spChg>
        <pc:spChg chg="add del">
          <ac:chgData name="Valente, Grace" userId="5db8fd79-5c28-44e7-af42-91a47bf4e3fe" providerId="ADAL" clId="{DA6D41F3-67F7-4582-B7F4-D9720A90317F}" dt="2024-04-25T20:47:26.357" v="11750" actId="26606"/>
          <ac:spMkLst>
            <pc:docMk/>
            <pc:sldMk cId="516288043" sldId="265"/>
            <ac:spMk id="58" creationId="{8DFFC5B7-4963-4902-8A90-EFF5766892DF}"/>
          </ac:spMkLst>
        </pc:spChg>
        <pc:spChg chg="add del">
          <ac:chgData name="Valente, Grace" userId="5db8fd79-5c28-44e7-af42-91a47bf4e3fe" providerId="ADAL" clId="{DA6D41F3-67F7-4582-B7F4-D9720A90317F}" dt="2024-04-25T20:47:26.319" v="11749" actId="26606"/>
          <ac:spMkLst>
            <pc:docMk/>
            <pc:sldMk cId="516288043" sldId="265"/>
            <ac:spMk id="63" creationId="{0604E0B1-6762-4B99-A6A5-42ED8E20D69F}"/>
          </ac:spMkLst>
        </pc:spChg>
        <pc:spChg chg="add del">
          <ac:chgData name="Valente, Grace" userId="5db8fd79-5c28-44e7-af42-91a47bf4e3fe" providerId="ADAL" clId="{DA6D41F3-67F7-4582-B7F4-D9720A90317F}" dt="2024-04-25T20:47:26.319" v="11749" actId="26606"/>
          <ac:spMkLst>
            <pc:docMk/>
            <pc:sldMk cId="516288043" sldId="265"/>
            <ac:spMk id="65" creationId="{6D86F5FF-DE1B-4BAB-A7BE-6F39F5DD988E}"/>
          </ac:spMkLst>
        </pc:spChg>
        <pc:spChg chg="add del">
          <ac:chgData name="Valente, Grace" userId="5db8fd79-5c28-44e7-af42-91a47bf4e3fe" providerId="ADAL" clId="{DA6D41F3-67F7-4582-B7F4-D9720A90317F}" dt="2024-04-25T20:47:26.319" v="11749" actId="26606"/>
          <ac:spMkLst>
            <pc:docMk/>
            <pc:sldMk cId="516288043" sldId="265"/>
            <ac:spMk id="67" creationId="{736AD705-9544-45E1-B278-8D99F718B8E7}"/>
          </ac:spMkLst>
        </pc:spChg>
        <pc:spChg chg="add del">
          <ac:chgData name="Valente, Grace" userId="5db8fd79-5c28-44e7-af42-91a47bf4e3fe" providerId="ADAL" clId="{DA6D41F3-67F7-4582-B7F4-D9720A90317F}" dt="2024-04-25T20:47:26.319" v="11749" actId="26606"/>
          <ac:spMkLst>
            <pc:docMk/>
            <pc:sldMk cId="516288043" sldId="265"/>
            <ac:spMk id="69" creationId="{8DFFC5B7-4963-4902-8A90-EFF5766892DF}"/>
          </ac:spMkLst>
        </pc:spChg>
        <pc:spChg chg="add">
          <ac:chgData name="Valente, Grace" userId="5db8fd79-5c28-44e7-af42-91a47bf4e3fe" providerId="ADAL" clId="{DA6D41F3-67F7-4582-B7F4-D9720A90317F}" dt="2024-04-25T20:47:26.357" v="11750" actId="26606"/>
          <ac:spMkLst>
            <pc:docMk/>
            <pc:sldMk cId="516288043" sldId="265"/>
            <ac:spMk id="71" creationId="{613C9C0A-47AD-49A5-838A-A43281BDCDA3}"/>
          </ac:spMkLst>
        </pc:spChg>
        <pc:spChg chg="add">
          <ac:chgData name="Valente, Grace" userId="5db8fd79-5c28-44e7-af42-91a47bf4e3fe" providerId="ADAL" clId="{DA6D41F3-67F7-4582-B7F4-D9720A90317F}" dt="2024-04-25T20:47:26.357" v="11750" actId="26606"/>
          <ac:spMkLst>
            <pc:docMk/>
            <pc:sldMk cId="516288043" sldId="265"/>
            <ac:spMk id="72" creationId="{79507746-2C84-4EB6-B021-47E52891065D}"/>
          </ac:spMkLst>
        </pc:spChg>
        <pc:spChg chg="add">
          <ac:chgData name="Valente, Grace" userId="5db8fd79-5c28-44e7-af42-91a47bf4e3fe" providerId="ADAL" clId="{DA6D41F3-67F7-4582-B7F4-D9720A90317F}" dt="2024-04-25T20:47:26.357" v="11750" actId="26606"/>
          <ac:spMkLst>
            <pc:docMk/>
            <pc:sldMk cId="516288043" sldId="265"/>
            <ac:spMk id="73" creationId="{7B0D28F5-B926-4D9B-9413-91E73A4C62EE}"/>
          </ac:spMkLst>
        </pc:spChg>
        <pc:spChg chg="add">
          <ac:chgData name="Valente, Grace" userId="5db8fd79-5c28-44e7-af42-91a47bf4e3fe" providerId="ADAL" clId="{DA6D41F3-67F7-4582-B7F4-D9720A90317F}" dt="2024-04-25T20:47:26.357" v="11750" actId="26606"/>
          <ac:spMkLst>
            <pc:docMk/>
            <pc:sldMk cId="516288043" sldId="265"/>
            <ac:spMk id="74" creationId="{2B3D24C5-CE61-47C8-A0D0-C767528D128F}"/>
          </ac:spMkLst>
        </pc:spChg>
        <pc:graphicFrameChg chg="add mod modGraphic">
          <ac:chgData name="Valente, Grace" userId="5db8fd79-5c28-44e7-af42-91a47bf4e3fe" providerId="ADAL" clId="{DA6D41F3-67F7-4582-B7F4-D9720A90317F}" dt="2024-04-25T20:47:26.357" v="11750" actId="26606"/>
          <ac:graphicFrameMkLst>
            <pc:docMk/>
            <pc:sldMk cId="516288043" sldId="265"/>
            <ac:graphicFrameMk id="5" creationId="{04388D0D-A7D7-4A2B-B207-90028CBC27EC}"/>
          </ac:graphicFrameMkLst>
        </pc:graphicFrameChg>
      </pc:sldChg>
      <pc:sldChg chg="addSp delSp modSp add del mod setBg setClrOvrMap">
        <pc:chgData name="Valente, Grace" userId="5db8fd79-5c28-44e7-af42-91a47bf4e3fe" providerId="ADAL" clId="{DA6D41F3-67F7-4582-B7F4-D9720A90317F}" dt="2024-04-25T20:45:36.928" v="11738" actId="2696"/>
        <pc:sldMkLst>
          <pc:docMk/>
          <pc:sldMk cId="1687127173" sldId="266"/>
        </pc:sldMkLst>
        <pc:spChg chg="mod">
          <ac:chgData name="Valente, Grace" userId="5db8fd79-5c28-44e7-af42-91a47bf4e3fe" providerId="ADAL" clId="{DA6D41F3-67F7-4582-B7F4-D9720A90317F}" dt="2024-04-25T20:43:38.582" v="11630" actId="26606"/>
          <ac:spMkLst>
            <pc:docMk/>
            <pc:sldMk cId="1687127173" sldId="266"/>
            <ac:spMk id="2" creationId="{554CAD16-BFBE-EF22-94F8-DAF2382BE673}"/>
          </ac:spMkLst>
        </pc:spChg>
        <pc:spChg chg="del mod">
          <ac:chgData name="Valente, Grace" userId="5db8fd79-5c28-44e7-af42-91a47bf4e3fe" providerId="ADAL" clId="{DA6D41F3-67F7-4582-B7F4-D9720A90317F}" dt="2024-04-25T20:42:40.017" v="11620" actId="26606"/>
          <ac:spMkLst>
            <pc:docMk/>
            <pc:sldMk cId="1687127173" sldId="266"/>
            <ac:spMk id="3" creationId="{14C401B1-68C8-71D4-C712-1432FFA1E7DA}"/>
          </ac:spMkLst>
        </pc:spChg>
        <pc:spChg chg="add del">
          <ac:chgData name="Valente, Grace" userId="5db8fd79-5c28-44e7-af42-91a47bf4e3fe" providerId="ADAL" clId="{DA6D41F3-67F7-4582-B7F4-D9720A90317F}" dt="2024-04-25T20:43:34.244" v="11627" actId="26606"/>
          <ac:spMkLst>
            <pc:docMk/>
            <pc:sldMk cId="1687127173" sldId="266"/>
            <ac:spMk id="10" creationId="{D8B9538A-2A89-47DD-996C-7D2BE2AB6CA0}"/>
          </ac:spMkLst>
        </pc:spChg>
        <pc:spChg chg="add del">
          <ac:chgData name="Valente, Grace" userId="5db8fd79-5c28-44e7-af42-91a47bf4e3fe" providerId="ADAL" clId="{DA6D41F3-67F7-4582-B7F4-D9720A90317F}" dt="2024-04-25T20:43:34.244" v="11627" actId="26606"/>
          <ac:spMkLst>
            <pc:docMk/>
            <pc:sldMk cId="1687127173" sldId="266"/>
            <ac:spMk id="12" creationId="{E625979B-5325-4898-8EF9-5C174B19218E}"/>
          </ac:spMkLst>
        </pc:spChg>
        <pc:spChg chg="add del">
          <ac:chgData name="Valente, Grace" userId="5db8fd79-5c28-44e7-af42-91a47bf4e3fe" providerId="ADAL" clId="{DA6D41F3-67F7-4582-B7F4-D9720A90317F}" dt="2024-04-25T20:43:34.244" v="11627" actId="26606"/>
          <ac:spMkLst>
            <pc:docMk/>
            <pc:sldMk cId="1687127173" sldId="266"/>
            <ac:spMk id="14" creationId="{34B22E2B-30D5-47A4-97C5-091EA1ABC728}"/>
          </ac:spMkLst>
        </pc:spChg>
        <pc:spChg chg="add del">
          <ac:chgData name="Valente, Grace" userId="5db8fd79-5c28-44e7-af42-91a47bf4e3fe" providerId="ADAL" clId="{DA6D41F3-67F7-4582-B7F4-D9720A90317F}" dt="2024-04-25T20:43:34.244" v="11627" actId="26606"/>
          <ac:spMkLst>
            <pc:docMk/>
            <pc:sldMk cId="1687127173" sldId="266"/>
            <ac:spMk id="16" creationId="{9B6DA3CD-A002-40ED-8194-B4E637BD7669}"/>
          </ac:spMkLst>
        </pc:spChg>
        <pc:spChg chg="add del">
          <ac:chgData name="Valente, Grace" userId="5db8fd79-5c28-44e7-af42-91a47bf4e3fe" providerId="ADAL" clId="{DA6D41F3-67F7-4582-B7F4-D9720A90317F}" dt="2024-04-25T20:43:38.544" v="11629" actId="26606"/>
          <ac:spMkLst>
            <pc:docMk/>
            <pc:sldMk cId="1687127173" sldId="266"/>
            <ac:spMk id="18" creationId="{D8B9538A-2A89-47DD-996C-7D2BE2AB6CA0}"/>
          </ac:spMkLst>
        </pc:spChg>
        <pc:spChg chg="add del">
          <ac:chgData name="Valente, Grace" userId="5db8fd79-5c28-44e7-af42-91a47bf4e3fe" providerId="ADAL" clId="{DA6D41F3-67F7-4582-B7F4-D9720A90317F}" dt="2024-04-25T20:43:38.544" v="11629" actId="26606"/>
          <ac:spMkLst>
            <pc:docMk/>
            <pc:sldMk cId="1687127173" sldId="266"/>
            <ac:spMk id="19" creationId="{E625979B-5325-4898-8EF9-5C174B19218E}"/>
          </ac:spMkLst>
        </pc:spChg>
        <pc:spChg chg="add del">
          <ac:chgData name="Valente, Grace" userId="5db8fd79-5c28-44e7-af42-91a47bf4e3fe" providerId="ADAL" clId="{DA6D41F3-67F7-4582-B7F4-D9720A90317F}" dt="2024-04-25T20:43:38.544" v="11629" actId="26606"/>
          <ac:spMkLst>
            <pc:docMk/>
            <pc:sldMk cId="1687127173" sldId="266"/>
            <ac:spMk id="20" creationId="{34B22E2B-30D5-47A4-97C5-091EA1ABC728}"/>
          </ac:spMkLst>
        </pc:spChg>
        <pc:spChg chg="add del">
          <ac:chgData name="Valente, Grace" userId="5db8fd79-5c28-44e7-af42-91a47bf4e3fe" providerId="ADAL" clId="{DA6D41F3-67F7-4582-B7F4-D9720A90317F}" dt="2024-04-25T20:43:38.544" v="11629" actId="26606"/>
          <ac:spMkLst>
            <pc:docMk/>
            <pc:sldMk cId="1687127173" sldId="266"/>
            <ac:spMk id="21" creationId="{9B6DA3CD-A002-40ED-8194-B4E637BD7669}"/>
          </ac:spMkLst>
        </pc:spChg>
        <pc:spChg chg="add del">
          <ac:chgData name="Valente, Grace" userId="5db8fd79-5c28-44e7-af42-91a47bf4e3fe" providerId="ADAL" clId="{DA6D41F3-67F7-4582-B7F4-D9720A90317F}" dt="2024-04-25T20:45:02.819" v="11736" actId="26606"/>
          <ac:spMkLst>
            <pc:docMk/>
            <pc:sldMk cId="1687127173" sldId="266"/>
            <ac:spMk id="23" creationId="{0604E0B1-6762-4B99-A6A5-42ED8E20D69F}"/>
          </ac:spMkLst>
        </pc:spChg>
        <pc:spChg chg="add del">
          <ac:chgData name="Valente, Grace" userId="5db8fd79-5c28-44e7-af42-91a47bf4e3fe" providerId="ADAL" clId="{DA6D41F3-67F7-4582-B7F4-D9720A90317F}" dt="2024-04-25T20:45:02.819" v="11736" actId="26606"/>
          <ac:spMkLst>
            <pc:docMk/>
            <pc:sldMk cId="1687127173" sldId="266"/>
            <ac:spMk id="24" creationId="{6D86F5FF-DE1B-4BAB-A7BE-6F39F5DD988E}"/>
          </ac:spMkLst>
        </pc:spChg>
        <pc:spChg chg="add del">
          <ac:chgData name="Valente, Grace" userId="5db8fd79-5c28-44e7-af42-91a47bf4e3fe" providerId="ADAL" clId="{DA6D41F3-67F7-4582-B7F4-D9720A90317F}" dt="2024-04-25T20:45:02.819" v="11736" actId="26606"/>
          <ac:spMkLst>
            <pc:docMk/>
            <pc:sldMk cId="1687127173" sldId="266"/>
            <ac:spMk id="25" creationId="{736AD705-9544-45E1-B278-8D99F718B8E7}"/>
          </ac:spMkLst>
        </pc:spChg>
        <pc:spChg chg="add del">
          <ac:chgData name="Valente, Grace" userId="5db8fd79-5c28-44e7-af42-91a47bf4e3fe" providerId="ADAL" clId="{DA6D41F3-67F7-4582-B7F4-D9720A90317F}" dt="2024-04-25T20:45:02.819" v="11736" actId="26606"/>
          <ac:spMkLst>
            <pc:docMk/>
            <pc:sldMk cId="1687127173" sldId="266"/>
            <ac:spMk id="26" creationId="{8DFFC5B7-4963-4902-8A90-EFF5766892DF}"/>
          </ac:spMkLst>
        </pc:spChg>
        <pc:spChg chg="add">
          <ac:chgData name="Valente, Grace" userId="5db8fd79-5c28-44e7-af42-91a47bf4e3fe" providerId="ADAL" clId="{DA6D41F3-67F7-4582-B7F4-D9720A90317F}" dt="2024-04-25T20:45:02.819" v="11736" actId="26606"/>
          <ac:spMkLst>
            <pc:docMk/>
            <pc:sldMk cId="1687127173" sldId="266"/>
            <ac:spMk id="31" creationId="{613C9C0A-47AD-49A5-838A-A43281BDCDA3}"/>
          </ac:spMkLst>
        </pc:spChg>
        <pc:spChg chg="add">
          <ac:chgData name="Valente, Grace" userId="5db8fd79-5c28-44e7-af42-91a47bf4e3fe" providerId="ADAL" clId="{DA6D41F3-67F7-4582-B7F4-D9720A90317F}" dt="2024-04-25T20:45:02.819" v="11736" actId="26606"/>
          <ac:spMkLst>
            <pc:docMk/>
            <pc:sldMk cId="1687127173" sldId="266"/>
            <ac:spMk id="33" creationId="{79507746-2C84-4EB6-B021-47E52891065D}"/>
          </ac:spMkLst>
        </pc:spChg>
        <pc:spChg chg="add">
          <ac:chgData name="Valente, Grace" userId="5db8fd79-5c28-44e7-af42-91a47bf4e3fe" providerId="ADAL" clId="{DA6D41F3-67F7-4582-B7F4-D9720A90317F}" dt="2024-04-25T20:45:02.819" v="11736" actId="26606"/>
          <ac:spMkLst>
            <pc:docMk/>
            <pc:sldMk cId="1687127173" sldId="266"/>
            <ac:spMk id="35" creationId="{7B0D28F5-B926-4D9B-9413-91E73A4C62EE}"/>
          </ac:spMkLst>
        </pc:spChg>
        <pc:spChg chg="add">
          <ac:chgData name="Valente, Grace" userId="5db8fd79-5c28-44e7-af42-91a47bf4e3fe" providerId="ADAL" clId="{DA6D41F3-67F7-4582-B7F4-D9720A90317F}" dt="2024-04-25T20:45:02.819" v="11736" actId="26606"/>
          <ac:spMkLst>
            <pc:docMk/>
            <pc:sldMk cId="1687127173" sldId="266"/>
            <ac:spMk id="37" creationId="{2B3D24C5-CE61-47C8-A0D0-C767528D128F}"/>
          </ac:spMkLst>
        </pc:spChg>
        <pc:graphicFrameChg chg="add mod modGraphic">
          <ac:chgData name="Valente, Grace" userId="5db8fd79-5c28-44e7-af42-91a47bf4e3fe" providerId="ADAL" clId="{DA6D41F3-67F7-4582-B7F4-D9720A90317F}" dt="2024-04-25T20:45:02.819" v="11736" actId="26606"/>
          <ac:graphicFrameMkLst>
            <pc:docMk/>
            <pc:sldMk cId="1687127173" sldId="266"/>
            <ac:graphicFrameMk id="5" creationId="{7CABDDB8-6199-135C-C58E-3C24E2CF1FA2}"/>
          </ac:graphicFrameMkLst>
        </pc:graphicFrameChg>
      </pc:sldChg>
      <pc:sldChg chg="addSp delSp modSp add mod modNotesTx">
        <pc:chgData name="Valente, Grace" userId="5db8fd79-5c28-44e7-af42-91a47bf4e3fe" providerId="ADAL" clId="{DA6D41F3-67F7-4582-B7F4-D9720A90317F}" dt="2024-05-07T13:14:07.703" v="14658" actId="20577"/>
        <pc:sldMkLst>
          <pc:docMk/>
          <pc:sldMk cId="1593822941" sldId="267"/>
        </pc:sldMkLst>
        <pc:spChg chg="mod">
          <ac:chgData name="Valente, Grace" userId="5db8fd79-5c28-44e7-af42-91a47bf4e3fe" providerId="ADAL" clId="{DA6D41F3-67F7-4582-B7F4-D9720A90317F}" dt="2024-04-26T14:20:03.224" v="13988" actId="404"/>
          <ac:spMkLst>
            <pc:docMk/>
            <pc:sldMk cId="1593822941" sldId="267"/>
            <ac:spMk id="2" creationId="{554CAD16-BFBE-EF22-94F8-DAF2382BE673}"/>
          </ac:spMkLst>
        </pc:spChg>
        <pc:spChg chg="add mod">
          <ac:chgData name="Valente, Grace" userId="5db8fd79-5c28-44e7-af42-91a47bf4e3fe" providerId="ADAL" clId="{DA6D41F3-67F7-4582-B7F4-D9720A90317F}" dt="2024-05-07T00:03:35.270" v="14524"/>
          <ac:spMkLst>
            <pc:docMk/>
            <pc:sldMk cId="1593822941" sldId="267"/>
            <ac:spMk id="4" creationId="{D649866A-B997-AD68-66D5-7000A4B6D429}"/>
          </ac:spMkLst>
        </pc:spChg>
        <pc:spChg chg="add mod">
          <ac:chgData name="Valente, Grace" userId="5db8fd79-5c28-44e7-af42-91a47bf4e3fe" providerId="ADAL" clId="{DA6D41F3-67F7-4582-B7F4-D9720A90317F}" dt="2024-05-07T00:03:35.270" v="14524"/>
          <ac:spMkLst>
            <pc:docMk/>
            <pc:sldMk cId="1593822941" sldId="267"/>
            <ac:spMk id="7" creationId="{1F36D087-7996-1B06-2CE6-F4B4655ED1F3}"/>
          </ac:spMkLst>
        </pc:spChg>
        <pc:spChg chg="add mod">
          <ac:chgData name="Valente, Grace" userId="5db8fd79-5c28-44e7-af42-91a47bf4e3fe" providerId="ADAL" clId="{DA6D41F3-67F7-4582-B7F4-D9720A90317F}" dt="2024-05-07T00:03:35.270" v="14524"/>
          <ac:spMkLst>
            <pc:docMk/>
            <pc:sldMk cId="1593822941" sldId="267"/>
            <ac:spMk id="8" creationId="{F61139D5-02C0-FDD5-815D-0AEA9BC66D24}"/>
          </ac:spMkLst>
        </pc:spChg>
        <pc:spChg chg="add mod">
          <ac:chgData name="Valente, Grace" userId="5db8fd79-5c28-44e7-af42-91a47bf4e3fe" providerId="ADAL" clId="{DA6D41F3-67F7-4582-B7F4-D9720A90317F}" dt="2024-05-07T00:03:35.270" v="14524"/>
          <ac:spMkLst>
            <pc:docMk/>
            <pc:sldMk cId="1593822941" sldId="267"/>
            <ac:spMk id="9" creationId="{45F1F29F-7749-D0BE-B041-0604ABF82480}"/>
          </ac:spMkLst>
        </pc:spChg>
        <pc:spChg chg="add mod">
          <ac:chgData name="Valente, Grace" userId="5db8fd79-5c28-44e7-af42-91a47bf4e3fe" providerId="ADAL" clId="{DA6D41F3-67F7-4582-B7F4-D9720A90317F}" dt="2024-05-07T00:03:35.270" v="14524"/>
          <ac:spMkLst>
            <pc:docMk/>
            <pc:sldMk cId="1593822941" sldId="267"/>
            <ac:spMk id="10" creationId="{724AD908-B65E-9369-2B97-099E527F0FF1}"/>
          </ac:spMkLst>
        </pc:spChg>
        <pc:spChg chg="del">
          <ac:chgData name="Valente, Grace" userId="5db8fd79-5c28-44e7-af42-91a47bf4e3fe" providerId="ADAL" clId="{DA6D41F3-67F7-4582-B7F4-D9720A90317F}" dt="2024-04-25T20:47:04.149" v="11747" actId="26606"/>
          <ac:spMkLst>
            <pc:docMk/>
            <pc:sldMk cId="1593822941" sldId="267"/>
            <ac:spMk id="23" creationId="{0604E0B1-6762-4B99-A6A5-42ED8E20D69F}"/>
          </ac:spMkLst>
        </pc:spChg>
        <pc:spChg chg="del">
          <ac:chgData name="Valente, Grace" userId="5db8fd79-5c28-44e7-af42-91a47bf4e3fe" providerId="ADAL" clId="{DA6D41F3-67F7-4582-B7F4-D9720A90317F}" dt="2024-04-25T20:47:04.149" v="11747" actId="26606"/>
          <ac:spMkLst>
            <pc:docMk/>
            <pc:sldMk cId="1593822941" sldId="267"/>
            <ac:spMk id="24" creationId="{6D86F5FF-DE1B-4BAB-A7BE-6F39F5DD988E}"/>
          </ac:spMkLst>
        </pc:spChg>
        <pc:spChg chg="del">
          <ac:chgData name="Valente, Grace" userId="5db8fd79-5c28-44e7-af42-91a47bf4e3fe" providerId="ADAL" clId="{DA6D41F3-67F7-4582-B7F4-D9720A90317F}" dt="2024-04-25T20:47:04.149" v="11747" actId="26606"/>
          <ac:spMkLst>
            <pc:docMk/>
            <pc:sldMk cId="1593822941" sldId="267"/>
            <ac:spMk id="25" creationId="{736AD705-9544-45E1-B278-8D99F718B8E7}"/>
          </ac:spMkLst>
        </pc:spChg>
        <pc:spChg chg="del">
          <ac:chgData name="Valente, Grace" userId="5db8fd79-5c28-44e7-af42-91a47bf4e3fe" providerId="ADAL" clId="{DA6D41F3-67F7-4582-B7F4-D9720A90317F}" dt="2024-04-25T20:47:04.149" v="11747" actId="26606"/>
          <ac:spMkLst>
            <pc:docMk/>
            <pc:sldMk cId="1593822941" sldId="267"/>
            <ac:spMk id="26" creationId="{8DFFC5B7-4963-4902-8A90-EFF5766892DF}"/>
          </ac:spMkLst>
        </pc:spChg>
        <pc:spChg chg="add del">
          <ac:chgData name="Valente, Grace" userId="5db8fd79-5c28-44e7-af42-91a47bf4e3fe" providerId="ADAL" clId="{DA6D41F3-67F7-4582-B7F4-D9720A90317F}" dt="2024-04-25T20:48:22.195" v="11757" actId="26606"/>
          <ac:spMkLst>
            <pc:docMk/>
            <pc:sldMk cId="1593822941" sldId="267"/>
            <ac:spMk id="31" creationId="{0604E0B1-6762-4B99-A6A5-42ED8E20D69F}"/>
          </ac:spMkLst>
        </pc:spChg>
        <pc:spChg chg="add del">
          <ac:chgData name="Valente, Grace" userId="5db8fd79-5c28-44e7-af42-91a47bf4e3fe" providerId="ADAL" clId="{DA6D41F3-67F7-4582-B7F4-D9720A90317F}" dt="2024-04-25T20:48:22.195" v="11757" actId="26606"/>
          <ac:spMkLst>
            <pc:docMk/>
            <pc:sldMk cId="1593822941" sldId="267"/>
            <ac:spMk id="33" creationId="{6D86F5FF-DE1B-4BAB-A7BE-6F39F5DD988E}"/>
          </ac:spMkLst>
        </pc:spChg>
        <pc:spChg chg="add del">
          <ac:chgData name="Valente, Grace" userId="5db8fd79-5c28-44e7-af42-91a47bf4e3fe" providerId="ADAL" clId="{DA6D41F3-67F7-4582-B7F4-D9720A90317F}" dt="2024-04-25T20:48:22.195" v="11757" actId="26606"/>
          <ac:spMkLst>
            <pc:docMk/>
            <pc:sldMk cId="1593822941" sldId="267"/>
            <ac:spMk id="35" creationId="{736AD705-9544-45E1-B278-8D99F718B8E7}"/>
          </ac:spMkLst>
        </pc:spChg>
        <pc:spChg chg="add del">
          <ac:chgData name="Valente, Grace" userId="5db8fd79-5c28-44e7-af42-91a47bf4e3fe" providerId="ADAL" clId="{DA6D41F3-67F7-4582-B7F4-D9720A90317F}" dt="2024-04-25T20:48:22.195" v="11757" actId="26606"/>
          <ac:spMkLst>
            <pc:docMk/>
            <pc:sldMk cId="1593822941" sldId="267"/>
            <ac:spMk id="37" creationId="{8DFFC5B7-4963-4902-8A90-EFF5766892DF}"/>
          </ac:spMkLst>
        </pc:spChg>
        <pc:spChg chg="add del">
          <ac:chgData name="Valente, Grace" userId="5db8fd79-5c28-44e7-af42-91a47bf4e3fe" providerId="ADAL" clId="{DA6D41F3-67F7-4582-B7F4-D9720A90317F}" dt="2024-04-25T20:49:11.125" v="11762" actId="26606"/>
          <ac:spMkLst>
            <pc:docMk/>
            <pc:sldMk cId="1593822941" sldId="267"/>
            <ac:spMk id="42" creationId="{613C9C0A-47AD-49A5-838A-A43281BDCDA3}"/>
          </ac:spMkLst>
        </pc:spChg>
        <pc:spChg chg="add del">
          <ac:chgData name="Valente, Grace" userId="5db8fd79-5c28-44e7-af42-91a47bf4e3fe" providerId="ADAL" clId="{DA6D41F3-67F7-4582-B7F4-D9720A90317F}" dt="2024-04-25T20:49:11.125" v="11762" actId="26606"/>
          <ac:spMkLst>
            <pc:docMk/>
            <pc:sldMk cId="1593822941" sldId="267"/>
            <ac:spMk id="44" creationId="{79507746-2C84-4EB6-B021-47E52891065D}"/>
          </ac:spMkLst>
        </pc:spChg>
        <pc:spChg chg="add del">
          <ac:chgData name="Valente, Grace" userId="5db8fd79-5c28-44e7-af42-91a47bf4e3fe" providerId="ADAL" clId="{DA6D41F3-67F7-4582-B7F4-D9720A90317F}" dt="2024-04-25T20:49:11.125" v="11762" actId="26606"/>
          <ac:spMkLst>
            <pc:docMk/>
            <pc:sldMk cId="1593822941" sldId="267"/>
            <ac:spMk id="46" creationId="{7B0D28F5-B926-4D9B-9413-91E73A4C62EE}"/>
          </ac:spMkLst>
        </pc:spChg>
        <pc:spChg chg="add del">
          <ac:chgData name="Valente, Grace" userId="5db8fd79-5c28-44e7-af42-91a47bf4e3fe" providerId="ADAL" clId="{DA6D41F3-67F7-4582-B7F4-D9720A90317F}" dt="2024-04-25T20:49:11.125" v="11762" actId="26606"/>
          <ac:spMkLst>
            <pc:docMk/>
            <pc:sldMk cId="1593822941" sldId="267"/>
            <ac:spMk id="48" creationId="{2B3D24C5-CE61-47C8-A0D0-C767528D128F}"/>
          </ac:spMkLst>
        </pc:spChg>
        <pc:spChg chg="add">
          <ac:chgData name="Valente, Grace" userId="5db8fd79-5c28-44e7-af42-91a47bf4e3fe" providerId="ADAL" clId="{DA6D41F3-67F7-4582-B7F4-D9720A90317F}" dt="2024-04-25T20:49:11.125" v="11762" actId="26606"/>
          <ac:spMkLst>
            <pc:docMk/>
            <pc:sldMk cId="1593822941" sldId="267"/>
            <ac:spMk id="53" creationId="{0604E0B1-6762-4B99-A6A5-42ED8E20D69F}"/>
          </ac:spMkLst>
        </pc:spChg>
        <pc:spChg chg="add">
          <ac:chgData name="Valente, Grace" userId="5db8fd79-5c28-44e7-af42-91a47bf4e3fe" providerId="ADAL" clId="{DA6D41F3-67F7-4582-B7F4-D9720A90317F}" dt="2024-04-25T20:49:11.125" v="11762" actId="26606"/>
          <ac:spMkLst>
            <pc:docMk/>
            <pc:sldMk cId="1593822941" sldId="267"/>
            <ac:spMk id="55" creationId="{6D86F5FF-DE1B-4BAB-A7BE-6F39F5DD988E}"/>
          </ac:spMkLst>
        </pc:spChg>
        <pc:spChg chg="add">
          <ac:chgData name="Valente, Grace" userId="5db8fd79-5c28-44e7-af42-91a47bf4e3fe" providerId="ADAL" clId="{DA6D41F3-67F7-4582-B7F4-D9720A90317F}" dt="2024-04-25T20:49:11.125" v="11762" actId="26606"/>
          <ac:spMkLst>
            <pc:docMk/>
            <pc:sldMk cId="1593822941" sldId="267"/>
            <ac:spMk id="57" creationId="{736AD705-9544-45E1-B278-8D99F718B8E7}"/>
          </ac:spMkLst>
        </pc:spChg>
        <pc:spChg chg="add">
          <ac:chgData name="Valente, Grace" userId="5db8fd79-5c28-44e7-af42-91a47bf4e3fe" providerId="ADAL" clId="{DA6D41F3-67F7-4582-B7F4-D9720A90317F}" dt="2024-04-25T20:49:11.125" v="11762" actId="26606"/>
          <ac:spMkLst>
            <pc:docMk/>
            <pc:sldMk cId="1593822941" sldId="267"/>
            <ac:spMk id="59" creationId="{8DFFC5B7-4963-4902-8A90-EFF5766892DF}"/>
          </ac:spMkLst>
        </pc:spChg>
        <pc:grpChg chg="add mod">
          <ac:chgData name="Valente, Grace" userId="5db8fd79-5c28-44e7-af42-91a47bf4e3fe" providerId="ADAL" clId="{DA6D41F3-67F7-4582-B7F4-D9720A90317F}" dt="2024-05-07T00:03:35.270" v="14524"/>
          <ac:grpSpMkLst>
            <pc:docMk/>
            <pc:sldMk cId="1593822941" sldId="267"/>
            <ac:grpSpMk id="3" creationId="{53564486-B3CD-2630-5942-7E84251F650D}"/>
          </ac:grpSpMkLst>
        </pc:grpChg>
        <pc:grpChg chg="add mod">
          <ac:chgData name="Valente, Grace" userId="5db8fd79-5c28-44e7-af42-91a47bf4e3fe" providerId="ADAL" clId="{DA6D41F3-67F7-4582-B7F4-D9720A90317F}" dt="2024-05-07T00:03:35.270" v="14524"/>
          <ac:grpSpMkLst>
            <pc:docMk/>
            <pc:sldMk cId="1593822941" sldId="267"/>
            <ac:grpSpMk id="6" creationId="{F5C71F47-4184-69FA-A649-7EFD28F87E29}"/>
          </ac:grpSpMkLst>
        </pc:grpChg>
        <pc:graphicFrameChg chg="mod modGraphic">
          <ac:chgData name="Valente, Grace" userId="5db8fd79-5c28-44e7-af42-91a47bf4e3fe" providerId="ADAL" clId="{DA6D41F3-67F7-4582-B7F4-D9720A90317F}" dt="2024-05-07T13:13:10.764" v="14656"/>
          <ac:graphicFrameMkLst>
            <pc:docMk/>
            <pc:sldMk cId="1593822941" sldId="267"/>
            <ac:graphicFrameMk id="5" creationId="{7CABDDB8-6199-135C-C58E-3C24E2CF1FA2}"/>
          </ac:graphicFrameMkLst>
        </pc:graphicFrameChg>
      </pc:sldChg>
      <pc:sldChg chg="add del">
        <pc:chgData name="Valente, Grace" userId="5db8fd79-5c28-44e7-af42-91a47bf4e3fe" providerId="ADAL" clId="{DA6D41F3-67F7-4582-B7F4-D9720A90317F}" dt="2024-04-25T20:51:21.863" v="11771" actId="2696"/>
        <pc:sldMkLst>
          <pc:docMk/>
          <pc:sldMk cId="2607884506" sldId="268"/>
        </pc:sldMkLst>
      </pc:sldChg>
      <pc:sldChg chg="addSp delSp modSp add del mod setBg setClrOvrMap modShow modNotesTx">
        <pc:chgData name="Valente, Grace" userId="5db8fd79-5c28-44e7-af42-91a47bf4e3fe" providerId="ADAL" clId="{DA6D41F3-67F7-4582-B7F4-D9720A90317F}" dt="2024-05-07T13:14:21.718" v="14661" actId="2696"/>
        <pc:sldMkLst>
          <pc:docMk/>
          <pc:sldMk cId="1102529730" sldId="269"/>
        </pc:sldMkLst>
        <pc:spChg chg="mod">
          <ac:chgData name="Valente, Grace" userId="5db8fd79-5c28-44e7-af42-91a47bf4e3fe" providerId="ADAL" clId="{DA6D41F3-67F7-4582-B7F4-D9720A90317F}" dt="2024-04-26T13:59:05.510" v="13217" actId="403"/>
          <ac:spMkLst>
            <pc:docMk/>
            <pc:sldMk cId="1102529730" sldId="269"/>
            <ac:spMk id="2" creationId="{554CAD16-BFBE-EF22-94F8-DAF2382BE673}"/>
          </ac:spMkLst>
        </pc:spChg>
        <pc:spChg chg="add mod">
          <ac:chgData name="Valente, Grace" userId="5db8fd79-5c28-44e7-af42-91a47bf4e3fe" providerId="ADAL" clId="{DA6D41F3-67F7-4582-B7F4-D9720A90317F}" dt="2024-05-07T00:03:37.250" v="14525"/>
          <ac:spMkLst>
            <pc:docMk/>
            <pc:sldMk cId="1102529730" sldId="269"/>
            <ac:spMk id="4" creationId="{5760D167-32BB-8D18-2F2A-AD3477918ACF}"/>
          </ac:spMkLst>
        </pc:spChg>
        <pc:spChg chg="add mod">
          <ac:chgData name="Valente, Grace" userId="5db8fd79-5c28-44e7-af42-91a47bf4e3fe" providerId="ADAL" clId="{DA6D41F3-67F7-4582-B7F4-D9720A90317F}" dt="2024-05-07T00:03:37.250" v="14525"/>
          <ac:spMkLst>
            <pc:docMk/>
            <pc:sldMk cId="1102529730" sldId="269"/>
            <ac:spMk id="7" creationId="{388E8D9D-83A1-A68F-D70F-EDA32734F0AA}"/>
          </ac:spMkLst>
        </pc:spChg>
        <pc:spChg chg="add mod">
          <ac:chgData name="Valente, Grace" userId="5db8fd79-5c28-44e7-af42-91a47bf4e3fe" providerId="ADAL" clId="{DA6D41F3-67F7-4582-B7F4-D9720A90317F}" dt="2024-05-07T00:03:37.250" v="14525"/>
          <ac:spMkLst>
            <pc:docMk/>
            <pc:sldMk cId="1102529730" sldId="269"/>
            <ac:spMk id="8" creationId="{35D70F72-499E-C82E-8011-E926901C1EF2}"/>
          </ac:spMkLst>
        </pc:spChg>
        <pc:spChg chg="add mod">
          <ac:chgData name="Valente, Grace" userId="5db8fd79-5c28-44e7-af42-91a47bf4e3fe" providerId="ADAL" clId="{DA6D41F3-67F7-4582-B7F4-D9720A90317F}" dt="2024-05-07T00:03:37.250" v="14525"/>
          <ac:spMkLst>
            <pc:docMk/>
            <pc:sldMk cId="1102529730" sldId="269"/>
            <ac:spMk id="9" creationId="{550A862A-E247-D908-2D2E-5C6D2E805245}"/>
          </ac:spMkLst>
        </pc:spChg>
        <pc:spChg chg="add mod">
          <ac:chgData name="Valente, Grace" userId="5db8fd79-5c28-44e7-af42-91a47bf4e3fe" providerId="ADAL" clId="{DA6D41F3-67F7-4582-B7F4-D9720A90317F}" dt="2024-05-07T00:03:37.250" v="14525"/>
          <ac:spMkLst>
            <pc:docMk/>
            <pc:sldMk cId="1102529730" sldId="269"/>
            <ac:spMk id="10" creationId="{A1575457-498D-1FCA-42D7-FB282E28322F}"/>
          </ac:spMkLst>
        </pc:spChg>
        <pc:spChg chg="add del">
          <ac:chgData name="Valente, Grace" userId="5db8fd79-5c28-44e7-af42-91a47bf4e3fe" providerId="ADAL" clId="{DA6D41F3-67F7-4582-B7F4-D9720A90317F}" dt="2024-04-25T20:48:05.445" v="11756" actId="26606"/>
          <ac:spMkLst>
            <pc:docMk/>
            <pc:sldMk cId="1102529730" sldId="269"/>
            <ac:spMk id="71" creationId="{613C9C0A-47AD-49A5-838A-A43281BDCDA3}"/>
          </ac:spMkLst>
        </pc:spChg>
        <pc:spChg chg="add del">
          <ac:chgData name="Valente, Grace" userId="5db8fd79-5c28-44e7-af42-91a47bf4e3fe" providerId="ADAL" clId="{DA6D41F3-67F7-4582-B7F4-D9720A90317F}" dt="2024-04-25T20:48:05.445" v="11756" actId="26606"/>
          <ac:spMkLst>
            <pc:docMk/>
            <pc:sldMk cId="1102529730" sldId="269"/>
            <ac:spMk id="72" creationId="{79507746-2C84-4EB6-B021-47E52891065D}"/>
          </ac:spMkLst>
        </pc:spChg>
        <pc:spChg chg="add del">
          <ac:chgData name="Valente, Grace" userId="5db8fd79-5c28-44e7-af42-91a47bf4e3fe" providerId="ADAL" clId="{DA6D41F3-67F7-4582-B7F4-D9720A90317F}" dt="2024-04-25T20:48:05.445" v="11756" actId="26606"/>
          <ac:spMkLst>
            <pc:docMk/>
            <pc:sldMk cId="1102529730" sldId="269"/>
            <ac:spMk id="73" creationId="{7B0D28F5-B926-4D9B-9413-91E73A4C62EE}"/>
          </ac:spMkLst>
        </pc:spChg>
        <pc:spChg chg="add del">
          <ac:chgData name="Valente, Grace" userId="5db8fd79-5c28-44e7-af42-91a47bf4e3fe" providerId="ADAL" clId="{DA6D41F3-67F7-4582-B7F4-D9720A90317F}" dt="2024-04-25T20:48:05.445" v="11756" actId="26606"/>
          <ac:spMkLst>
            <pc:docMk/>
            <pc:sldMk cId="1102529730" sldId="269"/>
            <ac:spMk id="74" creationId="{2B3D24C5-CE61-47C8-A0D0-C767528D128F}"/>
          </ac:spMkLst>
        </pc:spChg>
        <pc:spChg chg="add">
          <ac:chgData name="Valente, Grace" userId="5db8fd79-5c28-44e7-af42-91a47bf4e3fe" providerId="ADAL" clId="{DA6D41F3-67F7-4582-B7F4-D9720A90317F}" dt="2024-04-25T20:48:05.445" v="11756" actId="26606"/>
          <ac:spMkLst>
            <pc:docMk/>
            <pc:sldMk cId="1102529730" sldId="269"/>
            <ac:spMk id="76" creationId="{0604E0B1-6762-4B99-A6A5-42ED8E20D69F}"/>
          </ac:spMkLst>
        </pc:spChg>
        <pc:spChg chg="add">
          <ac:chgData name="Valente, Grace" userId="5db8fd79-5c28-44e7-af42-91a47bf4e3fe" providerId="ADAL" clId="{DA6D41F3-67F7-4582-B7F4-D9720A90317F}" dt="2024-04-25T20:48:05.445" v="11756" actId="26606"/>
          <ac:spMkLst>
            <pc:docMk/>
            <pc:sldMk cId="1102529730" sldId="269"/>
            <ac:spMk id="77" creationId="{6D86F5FF-DE1B-4BAB-A7BE-6F39F5DD988E}"/>
          </ac:spMkLst>
        </pc:spChg>
        <pc:spChg chg="add">
          <ac:chgData name="Valente, Grace" userId="5db8fd79-5c28-44e7-af42-91a47bf4e3fe" providerId="ADAL" clId="{DA6D41F3-67F7-4582-B7F4-D9720A90317F}" dt="2024-04-25T20:48:05.445" v="11756" actId="26606"/>
          <ac:spMkLst>
            <pc:docMk/>
            <pc:sldMk cId="1102529730" sldId="269"/>
            <ac:spMk id="78" creationId="{736AD705-9544-45E1-B278-8D99F718B8E7}"/>
          </ac:spMkLst>
        </pc:spChg>
        <pc:spChg chg="add del">
          <ac:chgData name="Valente, Grace" userId="5db8fd79-5c28-44e7-af42-91a47bf4e3fe" providerId="ADAL" clId="{DA6D41F3-67F7-4582-B7F4-D9720A90317F}" dt="2024-04-25T20:48:03.309" v="11753" actId="26606"/>
          <ac:spMkLst>
            <pc:docMk/>
            <pc:sldMk cId="1102529730" sldId="269"/>
            <ac:spMk id="79" creationId="{0604E0B1-6762-4B99-A6A5-42ED8E20D69F}"/>
          </ac:spMkLst>
        </pc:spChg>
        <pc:spChg chg="add">
          <ac:chgData name="Valente, Grace" userId="5db8fd79-5c28-44e7-af42-91a47bf4e3fe" providerId="ADAL" clId="{DA6D41F3-67F7-4582-B7F4-D9720A90317F}" dt="2024-04-25T20:48:05.445" v="11756" actId="26606"/>
          <ac:spMkLst>
            <pc:docMk/>
            <pc:sldMk cId="1102529730" sldId="269"/>
            <ac:spMk id="80" creationId="{8DFFC5B7-4963-4902-8A90-EFF5766892DF}"/>
          </ac:spMkLst>
        </pc:spChg>
        <pc:spChg chg="add del">
          <ac:chgData name="Valente, Grace" userId="5db8fd79-5c28-44e7-af42-91a47bf4e3fe" providerId="ADAL" clId="{DA6D41F3-67F7-4582-B7F4-D9720A90317F}" dt="2024-04-25T20:48:03.309" v="11753" actId="26606"/>
          <ac:spMkLst>
            <pc:docMk/>
            <pc:sldMk cId="1102529730" sldId="269"/>
            <ac:spMk id="81" creationId="{6D86F5FF-DE1B-4BAB-A7BE-6F39F5DD988E}"/>
          </ac:spMkLst>
        </pc:spChg>
        <pc:spChg chg="add del">
          <ac:chgData name="Valente, Grace" userId="5db8fd79-5c28-44e7-af42-91a47bf4e3fe" providerId="ADAL" clId="{DA6D41F3-67F7-4582-B7F4-D9720A90317F}" dt="2024-04-25T20:48:03.309" v="11753" actId="26606"/>
          <ac:spMkLst>
            <pc:docMk/>
            <pc:sldMk cId="1102529730" sldId="269"/>
            <ac:spMk id="83" creationId="{736AD705-9544-45E1-B278-8D99F718B8E7}"/>
          </ac:spMkLst>
        </pc:spChg>
        <pc:spChg chg="add del">
          <ac:chgData name="Valente, Grace" userId="5db8fd79-5c28-44e7-af42-91a47bf4e3fe" providerId="ADAL" clId="{DA6D41F3-67F7-4582-B7F4-D9720A90317F}" dt="2024-04-25T20:48:03.309" v="11753" actId="26606"/>
          <ac:spMkLst>
            <pc:docMk/>
            <pc:sldMk cId="1102529730" sldId="269"/>
            <ac:spMk id="85" creationId="{8DFFC5B7-4963-4902-8A90-EFF5766892DF}"/>
          </ac:spMkLst>
        </pc:spChg>
        <pc:grpChg chg="add mod">
          <ac:chgData name="Valente, Grace" userId="5db8fd79-5c28-44e7-af42-91a47bf4e3fe" providerId="ADAL" clId="{DA6D41F3-67F7-4582-B7F4-D9720A90317F}" dt="2024-05-07T00:03:37.250" v="14525"/>
          <ac:grpSpMkLst>
            <pc:docMk/>
            <pc:sldMk cId="1102529730" sldId="269"/>
            <ac:grpSpMk id="3" creationId="{142C6D20-C349-6AD3-B63E-E8FF41AFD32C}"/>
          </ac:grpSpMkLst>
        </pc:grpChg>
        <pc:grpChg chg="add mod">
          <ac:chgData name="Valente, Grace" userId="5db8fd79-5c28-44e7-af42-91a47bf4e3fe" providerId="ADAL" clId="{DA6D41F3-67F7-4582-B7F4-D9720A90317F}" dt="2024-05-07T00:03:37.250" v="14525"/>
          <ac:grpSpMkLst>
            <pc:docMk/>
            <pc:sldMk cId="1102529730" sldId="269"/>
            <ac:grpSpMk id="6" creationId="{11FAE555-66B7-27B7-1A39-B3311A451748}"/>
          </ac:grpSpMkLst>
        </pc:grpChg>
        <pc:graphicFrameChg chg="mod modGraphic">
          <ac:chgData name="Valente, Grace" userId="5db8fd79-5c28-44e7-af42-91a47bf4e3fe" providerId="ADAL" clId="{DA6D41F3-67F7-4582-B7F4-D9720A90317F}" dt="2024-05-07T00:02:57.602" v="14518"/>
          <ac:graphicFrameMkLst>
            <pc:docMk/>
            <pc:sldMk cId="1102529730" sldId="269"/>
            <ac:graphicFrameMk id="5" creationId="{04388D0D-A7D7-4A2B-B207-90028CBC27EC}"/>
          </ac:graphicFrameMkLst>
        </pc:graphicFrameChg>
      </pc:sldChg>
      <pc:sldChg chg="add del mod modShow">
        <pc:chgData name="Valente, Grace" userId="5db8fd79-5c28-44e7-af42-91a47bf4e3fe" providerId="ADAL" clId="{DA6D41F3-67F7-4582-B7F4-D9720A90317F}" dt="2024-05-07T13:14:26.502" v="14662" actId="2696"/>
        <pc:sldMkLst>
          <pc:docMk/>
          <pc:sldMk cId="2549228751" sldId="270"/>
        </pc:sldMkLst>
      </pc:sldChg>
      <pc:sldChg chg="modSp add modNotesTx">
        <pc:chgData name="Valente, Grace" userId="5db8fd79-5c28-44e7-af42-91a47bf4e3fe" providerId="ADAL" clId="{DA6D41F3-67F7-4582-B7F4-D9720A90317F}" dt="2024-05-07T13:14:13.688" v="14660" actId="6549"/>
        <pc:sldMkLst>
          <pc:docMk/>
          <pc:sldMk cId="3472133016" sldId="271"/>
        </pc:sldMkLst>
        <pc:graphicFrameChg chg="mod">
          <ac:chgData name="Valente, Grace" userId="5db8fd79-5c28-44e7-af42-91a47bf4e3fe" providerId="ADAL" clId="{DA6D41F3-67F7-4582-B7F4-D9720A90317F}" dt="2024-05-07T13:08:43.621" v="14535" actId="208"/>
          <ac:graphicFrameMkLst>
            <pc:docMk/>
            <pc:sldMk cId="3472133016" sldId="271"/>
            <ac:graphicFrameMk id="5" creationId="{04388D0D-A7D7-4A2B-B207-90028CBC27EC}"/>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D27C4E-01E5-4EE5-A389-197665201FF4}"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9D92912F-F394-49E2-8E29-D6132D8CDD9D}">
      <dgm:prSet/>
      <dgm:spPr>
        <a:solidFill>
          <a:schemeClr val="accent4"/>
        </a:solidFill>
      </dgm:spPr>
      <dgm:t>
        <a:bodyPr/>
        <a:lstStyle/>
        <a:p>
          <a:r>
            <a:rPr lang="en-US" b="0" i="0" dirty="0"/>
            <a:t>SUNY Interview Day</a:t>
          </a:r>
          <a:endParaRPr lang="en-US" dirty="0"/>
        </a:p>
      </dgm:t>
    </dgm:pt>
    <dgm:pt modelId="{C3247946-C13F-400F-B1BB-A7DFD3229A7E}" type="parTrans" cxnId="{889E05ED-43E0-42C3-B6E9-67176FDB9F67}">
      <dgm:prSet/>
      <dgm:spPr/>
      <dgm:t>
        <a:bodyPr/>
        <a:lstStyle/>
        <a:p>
          <a:endParaRPr lang="en-US"/>
        </a:p>
      </dgm:t>
    </dgm:pt>
    <dgm:pt modelId="{8437F233-C7D9-4E5F-98CA-669F3F532E83}" type="sibTrans" cxnId="{889E05ED-43E0-42C3-B6E9-67176FDB9F67}">
      <dgm:prSet/>
      <dgm:spPr/>
      <dgm:t>
        <a:bodyPr/>
        <a:lstStyle/>
        <a:p>
          <a:endParaRPr lang="en-US"/>
        </a:p>
      </dgm:t>
    </dgm:pt>
    <dgm:pt modelId="{29969430-8BCF-4C3A-AE7C-A9216F14EEB3}">
      <dgm:prSet custT="1"/>
      <dgm:spPr>
        <a:ln>
          <a:solidFill>
            <a:schemeClr val="accent4"/>
          </a:solidFill>
        </a:ln>
      </dgm:spPr>
      <dgm:t>
        <a:bodyPr/>
        <a:lstStyle/>
        <a:p>
          <a:r>
            <a:rPr lang="en-US" sz="1800" b="0" i="0" dirty="0"/>
            <a:t>Hiring &amp; training multiple people at same time</a:t>
          </a:r>
          <a:endParaRPr lang="en-US" sz="1800" dirty="0"/>
        </a:p>
      </dgm:t>
    </dgm:pt>
    <dgm:pt modelId="{333B3EB5-DB67-4AA4-B2C4-EAC1849CE3F4}" type="parTrans" cxnId="{DE2F15D3-ACA4-4077-8DFA-808A2F8BB97C}">
      <dgm:prSet/>
      <dgm:spPr>
        <a:ln>
          <a:solidFill>
            <a:schemeClr val="accent4"/>
          </a:solidFill>
        </a:ln>
      </dgm:spPr>
      <dgm:t>
        <a:bodyPr/>
        <a:lstStyle/>
        <a:p>
          <a:endParaRPr lang="en-US"/>
        </a:p>
      </dgm:t>
    </dgm:pt>
    <dgm:pt modelId="{2799070B-86A0-40BC-AD4F-519048B7E1EB}" type="sibTrans" cxnId="{DE2F15D3-ACA4-4077-8DFA-808A2F8BB97C}">
      <dgm:prSet/>
      <dgm:spPr/>
      <dgm:t>
        <a:bodyPr/>
        <a:lstStyle/>
        <a:p>
          <a:endParaRPr lang="en-US"/>
        </a:p>
      </dgm:t>
    </dgm:pt>
    <dgm:pt modelId="{2D8D35DF-364F-442E-852F-725BE817ABCE}">
      <dgm:prSet/>
      <dgm:spPr>
        <a:solidFill>
          <a:schemeClr val="accent5"/>
        </a:solidFill>
      </dgm:spPr>
      <dgm:t>
        <a:bodyPr/>
        <a:lstStyle/>
        <a:p>
          <a:r>
            <a:rPr lang="en-US" b="0" i="0" dirty="0"/>
            <a:t>Synchronized Employee Training </a:t>
          </a:r>
          <a:endParaRPr lang="en-US" dirty="0"/>
        </a:p>
      </dgm:t>
    </dgm:pt>
    <dgm:pt modelId="{8CD020AA-1ABF-44AF-992F-44851AF72417}" type="parTrans" cxnId="{1A742573-C674-483C-840C-E496EC2753EF}">
      <dgm:prSet/>
      <dgm:spPr/>
      <dgm:t>
        <a:bodyPr/>
        <a:lstStyle/>
        <a:p>
          <a:endParaRPr lang="en-US"/>
        </a:p>
      </dgm:t>
    </dgm:pt>
    <dgm:pt modelId="{744CF8F1-8651-44E0-870D-E5CE94E2DBE4}" type="sibTrans" cxnId="{1A742573-C674-483C-840C-E496EC2753EF}">
      <dgm:prSet/>
      <dgm:spPr/>
      <dgm:t>
        <a:bodyPr/>
        <a:lstStyle/>
        <a:p>
          <a:endParaRPr lang="en-US"/>
        </a:p>
      </dgm:t>
    </dgm:pt>
    <dgm:pt modelId="{BDDB5A5B-9FB9-46C7-AF9E-F81DB181A1A3}">
      <dgm:prSet custT="1"/>
      <dgm:spPr>
        <a:ln>
          <a:solidFill>
            <a:schemeClr val="accent5"/>
          </a:solidFill>
        </a:ln>
      </dgm:spPr>
      <dgm:t>
        <a:bodyPr/>
        <a:lstStyle/>
        <a:p>
          <a:r>
            <a:rPr lang="en-US" sz="1800" b="0" i="0" dirty="0"/>
            <a:t>Newly hired employees receive training at the same </a:t>
          </a:r>
          <a:br>
            <a:rPr lang="en-US" sz="1800" b="0" i="0" dirty="0"/>
          </a:br>
          <a:r>
            <a:rPr lang="en-US" sz="1800" b="0" i="0" dirty="0"/>
            <a:t>“All in this together”</a:t>
          </a:r>
          <a:endParaRPr lang="en-US" sz="1800" dirty="0"/>
        </a:p>
      </dgm:t>
    </dgm:pt>
    <dgm:pt modelId="{35862751-BE07-4D6D-9AB0-71FA7910784B}" type="parTrans" cxnId="{6761E203-2C12-43BB-B6E6-9A23E6CC005D}">
      <dgm:prSet/>
      <dgm:spPr>
        <a:ln>
          <a:solidFill>
            <a:schemeClr val="accent5"/>
          </a:solidFill>
        </a:ln>
      </dgm:spPr>
      <dgm:t>
        <a:bodyPr/>
        <a:lstStyle/>
        <a:p>
          <a:endParaRPr lang="en-US"/>
        </a:p>
      </dgm:t>
    </dgm:pt>
    <dgm:pt modelId="{7EED440D-3211-43E1-B30C-AA0065B89E07}" type="sibTrans" cxnId="{6761E203-2C12-43BB-B6E6-9A23E6CC005D}">
      <dgm:prSet/>
      <dgm:spPr/>
      <dgm:t>
        <a:bodyPr/>
        <a:lstStyle/>
        <a:p>
          <a:endParaRPr lang="en-US"/>
        </a:p>
      </dgm:t>
    </dgm:pt>
    <dgm:pt modelId="{4C39688B-E44B-4AEF-9F70-18A12448E728}">
      <dgm:prSet/>
      <dgm:spPr>
        <a:solidFill>
          <a:schemeClr val="accent6"/>
        </a:solidFill>
      </dgm:spPr>
      <dgm:t>
        <a:bodyPr/>
        <a:lstStyle/>
        <a:p>
          <a:r>
            <a:rPr lang="en-US" dirty="0"/>
            <a:t>Lead by example</a:t>
          </a:r>
        </a:p>
      </dgm:t>
    </dgm:pt>
    <dgm:pt modelId="{B8B2EBD0-5946-4B69-9A35-C8E5EF2EA05C}" type="parTrans" cxnId="{23A6771F-8124-4D9B-AF7C-7CD122099809}">
      <dgm:prSet/>
      <dgm:spPr/>
      <dgm:t>
        <a:bodyPr/>
        <a:lstStyle/>
        <a:p>
          <a:endParaRPr lang="en-US"/>
        </a:p>
      </dgm:t>
    </dgm:pt>
    <dgm:pt modelId="{A86C4CC5-47BB-4BA7-B645-95EBDA36191F}" type="sibTrans" cxnId="{23A6771F-8124-4D9B-AF7C-7CD122099809}">
      <dgm:prSet/>
      <dgm:spPr/>
      <dgm:t>
        <a:bodyPr/>
        <a:lstStyle/>
        <a:p>
          <a:endParaRPr lang="en-US"/>
        </a:p>
      </dgm:t>
    </dgm:pt>
    <dgm:pt modelId="{9D36AA52-F33C-4BF8-8069-C03737126E7D}">
      <dgm:prSet/>
      <dgm:spPr>
        <a:ln>
          <a:solidFill>
            <a:schemeClr val="accent6"/>
          </a:solidFill>
        </a:ln>
      </dgm:spPr>
      <dgm:t>
        <a:bodyPr/>
        <a:lstStyle/>
        <a:p>
          <a:r>
            <a:rPr lang="en-US" dirty="0"/>
            <a:t>Give opportunities for the “lowest” team member to be heard</a:t>
          </a:r>
        </a:p>
      </dgm:t>
    </dgm:pt>
    <dgm:pt modelId="{9291CAC9-380A-4C94-B5F1-4386570FE3FA}" type="parTrans" cxnId="{D0318314-3CCB-44DF-B42F-A25F312A2230}">
      <dgm:prSet/>
      <dgm:spPr>
        <a:ln>
          <a:solidFill>
            <a:schemeClr val="accent6"/>
          </a:solidFill>
        </a:ln>
      </dgm:spPr>
      <dgm:t>
        <a:bodyPr/>
        <a:lstStyle/>
        <a:p>
          <a:endParaRPr lang="en-US"/>
        </a:p>
      </dgm:t>
    </dgm:pt>
    <dgm:pt modelId="{6E635BD0-4E2E-456F-8D24-6507786D0995}" type="sibTrans" cxnId="{D0318314-3CCB-44DF-B42F-A25F312A2230}">
      <dgm:prSet/>
      <dgm:spPr/>
      <dgm:t>
        <a:bodyPr/>
        <a:lstStyle/>
        <a:p>
          <a:endParaRPr lang="en-US"/>
        </a:p>
      </dgm:t>
    </dgm:pt>
    <dgm:pt modelId="{F8A94527-039C-4FDA-9508-F443ED14A315}" type="pres">
      <dgm:prSet presAssocID="{42D27C4E-01E5-4EE5-A389-197665201FF4}" presName="diagram" presStyleCnt="0">
        <dgm:presLayoutVars>
          <dgm:chPref val="1"/>
          <dgm:dir/>
          <dgm:animOne val="branch"/>
          <dgm:animLvl val="lvl"/>
          <dgm:resizeHandles/>
        </dgm:presLayoutVars>
      </dgm:prSet>
      <dgm:spPr/>
    </dgm:pt>
    <dgm:pt modelId="{AEFD73CE-456E-4F07-AD03-8ACB263A0DEF}" type="pres">
      <dgm:prSet presAssocID="{9D92912F-F394-49E2-8E29-D6132D8CDD9D}" presName="root" presStyleCnt="0"/>
      <dgm:spPr/>
    </dgm:pt>
    <dgm:pt modelId="{4EE5AA87-E5CE-41E2-A6F4-68AFFF3A60EF}" type="pres">
      <dgm:prSet presAssocID="{9D92912F-F394-49E2-8E29-D6132D8CDD9D}" presName="rootComposite" presStyleCnt="0"/>
      <dgm:spPr/>
    </dgm:pt>
    <dgm:pt modelId="{F84075A6-971E-4CA4-B591-8E964D4050E8}" type="pres">
      <dgm:prSet presAssocID="{9D92912F-F394-49E2-8E29-D6132D8CDD9D}" presName="rootText" presStyleLbl="node1" presStyleIdx="0" presStyleCnt="3"/>
      <dgm:spPr/>
    </dgm:pt>
    <dgm:pt modelId="{0B0C8942-5DDD-42C6-A27D-8AB4111A06FB}" type="pres">
      <dgm:prSet presAssocID="{9D92912F-F394-49E2-8E29-D6132D8CDD9D}" presName="rootConnector" presStyleLbl="node1" presStyleIdx="0" presStyleCnt="3"/>
      <dgm:spPr/>
    </dgm:pt>
    <dgm:pt modelId="{BC4C3580-C40F-47F6-8929-3BE4FC7049CF}" type="pres">
      <dgm:prSet presAssocID="{9D92912F-F394-49E2-8E29-D6132D8CDD9D}" presName="childShape" presStyleCnt="0"/>
      <dgm:spPr/>
    </dgm:pt>
    <dgm:pt modelId="{CFAB0AFB-87FB-48EB-A3DB-C3D451A8FEC6}" type="pres">
      <dgm:prSet presAssocID="{333B3EB5-DB67-4AA4-B2C4-EAC1849CE3F4}" presName="Name13" presStyleLbl="parChTrans1D2" presStyleIdx="0" presStyleCnt="3"/>
      <dgm:spPr/>
    </dgm:pt>
    <dgm:pt modelId="{993590FC-DB31-4171-885C-1E2841018ABE}" type="pres">
      <dgm:prSet presAssocID="{29969430-8BCF-4C3A-AE7C-A9216F14EEB3}" presName="childText" presStyleLbl="bgAcc1" presStyleIdx="0" presStyleCnt="3">
        <dgm:presLayoutVars>
          <dgm:bulletEnabled val="1"/>
        </dgm:presLayoutVars>
      </dgm:prSet>
      <dgm:spPr/>
    </dgm:pt>
    <dgm:pt modelId="{53F4B5E4-2C99-4C41-B319-D9A604463610}" type="pres">
      <dgm:prSet presAssocID="{2D8D35DF-364F-442E-852F-725BE817ABCE}" presName="root" presStyleCnt="0"/>
      <dgm:spPr/>
    </dgm:pt>
    <dgm:pt modelId="{F8826FA4-E498-4DE8-AB2B-BAE8E6B22EDB}" type="pres">
      <dgm:prSet presAssocID="{2D8D35DF-364F-442E-852F-725BE817ABCE}" presName="rootComposite" presStyleCnt="0"/>
      <dgm:spPr/>
    </dgm:pt>
    <dgm:pt modelId="{A5C62BCE-7E87-455E-AE39-47FF9D11240B}" type="pres">
      <dgm:prSet presAssocID="{2D8D35DF-364F-442E-852F-725BE817ABCE}" presName="rootText" presStyleLbl="node1" presStyleIdx="1" presStyleCnt="3"/>
      <dgm:spPr/>
    </dgm:pt>
    <dgm:pt modelId="{3C817B5F-D98F-41CC-80D3-2EB670A13C32}" type="pres">
      <dgm:prSet presAssocID="{2D8D35DF-364F-442E-852F-725BE817ABCE}" presName="rootConnector" presStyleLbl="node1" presStyleIdx="1" presStyleCnt="3"/>
      <dgm:spPr/>
    </dgm:pt>
    <dgm:pt modelId="{6AA90926-6371-446B-ACCE-253D82AA4A0F}" type="pres">
      <dgm:prSet presAssocID="{2D8D35DF-364F-442E-852F-725BE817ABCE}" presName="childShape" presStyleCnt="0"/>
      <dgm:spPr/>
    </dgm:pt>
    <dgm:pt modelId="{48A74291-60B1-46AB-BD88-504DE3248B97}" type="pres">
      <dgm:prSet presAssocID="{35862751-BE07-4D6D-9AB0-71FA7910784B}" presName="Name13" presStyleLbl="parChTrans1D2" presStyleIdx="1" presStyleCnt="3"/>
      <dgm:spPr/>
    </dgm:pt>
    <dgm:pt modelId="{1AF0C68A-19C0-416F-8750-643E098BACB8}" type="pres">
      <dgm:prSet presAssocID="{BDDB5A5B-9FB9-46C7-AF9E-F81DB181A1A3}" presName="childText" presStyleLbl="bgAcc1" presStyleIdx="1" presStyleCnt="3">
        <dgm:presLayoutVars>
          <dgm:bulletEnabled val="1"/>
        </dgm:presLayoutVars>
      </dgm:prSet>
      <dgm:spPr/>
    </dgm:pt>
    <dgm:pt modelId="{98556813-312C-4992-A614-5F9FD5B76B2D}" type="pres">
      <dgm:prSet presAssocID="{4C39688B-E44B-4AEF-9F70-18A12448E728}" presName="root" presStyleCnt="0"/>
      <dgm:spPr/>
    </dgm:pt>
    <dgm:pt modelId="{7848A95B-640E-4DE2-9982-86F776484817}" type="pres">
      <dgm:prSet presAssocID="{4C39688B-E44B-4AEF-9F70-18A12448E728}" presName="rootComposite" presStyleCnt="0"/>
      <dgm:spPr/>
    </dgm:pt>
    <dgm:pt modelId="{49E49AD0-012D-48F7-BD6A-ADAD98183384}" type="pres">
      <dgm:prSet presAssocID="{4C39688B-E44B-4AEF-9F70-18A12448E728}" presName="rootText" presStyleLbl="node1" presStyleIdx="2" presStyleCnt="3" custLinFactNeighborX="-20" custLinFactNeighborY="-159"/>
      <dgm:spPr/>
    </dgm:pt>
    <dgm:pt modelId="{F3DBBBA1-3EB0-425B-8ECD-510B0D90A5B0}" type="pres">
      <dgm:prSet presAssocID="{4C39688B-E44B-4AEF-9F70-18A12448E728}" presName="rootConnector" presStyleLbl="node1" presStyleIdx="2" presStyleCnt="3"/>
      <dgm:spPr/>
    </dgm:pt>
    <dgm:pt modelId="{926643AE-BA4C-4BCE-8FBA-D1CCC92087EA}" type="pres">
      <dgm:prSet presAssocID="{4C39688B-E44B-4AEF-9F70-18A12448E728}" presName="childShape" presStyleCnt="0"/>
      <dgm:spPr/>
    </dgm:pt>
    <dgm:pt modelId="{31AAF6B8-73C8-4270-8C8F-0A4A705846B2}" type="pres">
      <dgm:prSet presAssocID="{9291CAC9-380A-4C94-B5F1-4386570FE3FA}" presName="Name13" presStyleLbl="parChTrans1D2" presStyleIdx="2" presStyleCnt="3"/>
      <dgm:spPr/>
    </dgm:pt>
    <dgm:pt modelId="{3CFD7956-B970-47A9-B9D9-4C991451FE59}" type="pres">
      <dgm:prSet presAssocID="{9D36AA52-F33C-4BF8-8069-C03737126E7D}" presName="childText" presStyleLbl="bgAcc1" presStyleIdx="2" presStyleCnt="3" custLinFactNeighborX="-25" custLinFactNeighborY="-159">
        <dgm:presLayoutVars>
          <dgm:bulletEnabled val="1"/>
        </dgm:presLayoutVars>
      </dgm:prSet>
      <dgm:spPr/>
    </dgm:pt>
  </dgm:ptLst>
  <dgm:cxnLst>
    <dgm:cxn modelId="{46BA9101-CE88-47BB-8ED6-440C84694D70}" type="presOf" srcId="{9D92912F-F394-49E2-8E29-D6132D8CDD9D}" destId="{0B0C8942-5DDD-42C6-A27D-8AB4111A06FB}" srcOrd="1" destOrd="0" presId="urn:microsoft.com/office/officeart/2005/8/layout/hierarchy3"/>
    <dgm:cxn modelId="{6761E203-2C12-43BB-B6E6-9A23E6CC005D}" srcId="{2D8D35DF-364F-442E-852F-725BE817ABCE}" destId="{BDDB5A5B-9FB9-46C7-AF9E-F81DB181A1A3}" srcOrd="0" destOrd="0" parTransId="{35862751-BE07-4D6D-9AB0-71FA7910784B}" sibTransId="{7EED440D-3211-43E1-B30C-AA0065B89E07}"/>
    <dgm:cxn modelId="{D0318314-3CCB-44DF-B42F-A25F312A2230}" srcId="{4C39688B-E44B-4AEF-9F70-18A12448E728}" destId="{9D36AA52-F33C-4BF8-8069-C03737126E7D}" srcOrd="0" destOrd="0" parTransId="{9291CAC9-380A-4C94-B5F1-4386570FE3FA}" sibTransId="{6E635BD0-4E2E-456F-8D24-6507786D0995}"/>
    <dgm:cxn modelId="{23A6771F-8124-4D9B-AF7C-7CD122099809}" srcId="{42D27C4E-01E5-4EE5-A389-197665201FF4}" destId="{4C39688B-E44B-4AEF-9F70-18A12448E728}" srcOrd="2" destOrd="0" parTransId="{B8B2EBD0-5946-4B69-9A35-C8E5EF2EA05C}" sibTransId="{A86C4CC5-47BB-4BA7-B645-95EBDA36191F}"/>
    <dgm:cxn modelId="{2ECF0536-8E91-409A-AE7C-FBABC48F8CD8}" type="presOf" srcId="{4C39688B-E44B-4AEF-9F70-18A12448E728}" destId="{F3DBBBA1-3EB0-425B-8ECD-510B0D90A5B0}" srcOrd="1" destOrd="0" presId="urn:microsoft.com/office/officeart/2005/8/layout/hierarchy3"/>
    <dgm:cxn modelId="{96583F39-CAD1-49DF-AAAA-DFF420C96DEB}" type="presOf" srcId="{35862751-BE07-4D6D-9AB0-71FA7910784B}" destId="{48A74291-60B1-46AB-BD88-504DE3248B97}" srcOrd="0" destOrd="0" presId="urn:microsoft.com/office/officeart/2005/8/layout/hierarchy3"/>
    <dgm:cxn modelId="{CF220340-01E1-48BA-8494-82EDA2E16989}" type="presOf" srcId="{BDDB5A5B-9FB9-46C7-AF9E-F81DB181A1A3}" destId="{1AF0C68A-19C0-416F-8750-643E098BACB8}" srcOrd="0" destOrd="0" presId="urn:microsoft.com/office/officeart/2005/8/layout/hierarchy3"/>
    <dgm:cxn modelId="{DAC94B66-F455-4935-AD35-3AFDFAB2BE79}" type="presOf" srcId="{4C39688B-E44B-4AEF-9F70-18A12448E728}" destId="{49E49AD0-012D-48F7-BD6A-ADAD98183384}" srcOrd="0" destOrd="0" presId="urn:microsoft.com/office/officeart/2005/8/layout/hierarchy3"/>
    <dgm:cxn modelId="{F46BD268-D964-4BE5-85EB-C62761DFFEFA}" type="presOf" srcId="{9291CAC9-380A-4C94-B5F1-4386570FE3FA}" destId="{31AAF6B8-73C8-4270-8C8F-0A4A705846B2}" srcOrd="0" destOrd="0" presId="urn:microsoft.com/office/officeart/2005/8/layout/hierarchy3"/>
    <dgm:cxn modelId="{7086A772-5779-41AF-A0E0-5825CE25B42F}" type="presOf" srcId="{42D27C4E-01E5-4EE5-A389-197665201FF4}" destId="{F8A94527-039C-4FDA-9508-F443ED14A315}" srcOrd="0" destOrd="0" presId="urn:microsoft.com/office/officeart/2005/8/layout/hierarchy3"/>
    <dgm:cxn modelId="{1A742573-C674-483C-840C-E496EC2753EF}" srcId="{42D27C4E-01E5-4EE5-A389-197665201FF4}" destId="{2D8D35DF-364F-442E-852F-725BE817ABCE}" srcOrd="1" destOrd="0" parTransId="{8CD020AA-1ABF-44AF-992F-44851AF72417}" sibTransId="{744CF8F1-8651-44E0-870D-E5CE94E2DBE4}"/>
    <dgm:cxn modelId="{A6687056-6FC8-47C7-82F4-CE1121E626F5}" type="presOf" srcId="{9D36AA52-F33C-4BF8-8069-C03737126E7D}" destId="{3CFD7956-B970-47A9-B9D9-4C991451FE59}" srcOrd="0" destOrd="0" presId="urn:microsoft.com/office/officeart/2005/8/layout/hierarchy3"/>
    <dgm:cxn modelId="{93328077-E4E8-4E1E-8DC9-34A5EEDD2B3A}" type="presOf" srcId="{2D8D35DF-364F-442E-852F-725BE817ABCE}" destId="{A5C62BCE-7E87-455E-AE39-47FF9D11240B}" srcOrd="0" destOrd="0" presId="urn:microsoft.com/office/officeart/2005/8/layout/hierarchy3"/>
    <dgm:cxn modelId="{03E6167A-C522-44FD-B0D9-17E8E026072A}" type="presOf" srcId="{9D92912F-F394-49E2-8E29-D6132D8CDD9D}" destId="{F84075A6-971E-4CA4-B591-8E964D4050E8}" srcOrd="0" destOrd="0" presId="urn:microsoft.com/office/officeart/2005/8/layout/hierarchy3"/>
    <dgm:cxn modelId="{C95A2C9A-A8B6-4CFC-80C8-A5082147AA83}" type="presOf" srcId="{29969430-8BCF-4C3A-AE7C-A9216F14EEB3}" destId="{993590FC-DB31-4171-885C-1E2841018ABE}" srcOrd="0" destOrd="0" presId="urn:microsoft.com/office/officeart/2005/8/layout/hierarchy3"/>
    <dgm:cxn modelId="{0BF893B5-4C53-4008-B4D7-A235E9315477}" type="presOf" srcId="{333B3EB5-DB67-4AA4-B2C4-EAC1849CE3F4}" destId="{CFAB0AFB-87FB-48EB-A3DB-C3D451A8FEC6}" srcOrd="0" destOrd="0" presId="urn:microsoft.com/office/officeart/2005/8/layout/hierarchy3"/>
    <dgm:cxn modelId="{DE2F15D3-ACA4-4077-8DFA-808A2F8BB97C}" srcId="{9D92912F-F394-49E2-8E29-D6132D8CDD9D}" destId="{29969430-8BCF-4C3A-AE7C-A9216F14EEB3}" srcOrd="0" destOrd="0" parTransId="{333B3EB5-DB67-4AA4-B2C4-EAC1849CE3F4}" sibTransId="{2799070B-86A0-40BC-AD4F-519048B7E1EB}"/>
    <dgm:cxn modelId="{5D9A3CD6-8D50-4377-8F82-8DED1AE32133}" type="presOf" srcId="{2D8D35DF-364F-442E-852F-725BE817ABCE}" destId="{3C817B5F-D98F-41CC-80D3-2EB670A13C32}" srcOrd="1" destOrd="0" presId="urn:microsoft.com/office/officeart/2005/8/layout/hierarchy3"/>
    <dgm:cxn modelId="{889E05ED-43E0-42C3-B6E9-67176FDB9F67}" srcId="{42D27C4E-01E5-4EE5-A389-197665201FF4}" destId="{9D92912F-F394-49E2-8E29-D6132D8CDD9D}" srcOrd="0" destOrd="0" parTransId="{C3247946-C13F-400F-B1BB-A7DFD3229A7E}" sibTransId="{8437F233-C7D9-4E5F-98CA-669F3F532E83}"/>
    <dgm:cxn modelId="{75DD4499-CFC1-425E-AC66-858BDCAA8557}" type="presParOf" srcId="{F8A94527-039C-4FDA-9508-F443ED14A315}" destId="{AEFD73CE-456E-4F07-AD03-8ACB263A0DEF}" srcOrd="0" destOrd="0" presId="urn:microsoft.com/office/officeart/2005/8/layout/hierarchy3"/>
    <dgm:cxn modelId="{B08816DA-2647-45CC-BC88-F85EEFFD03F5}" type="presParOf" srcId="{AEFD73CE-456E-4F07-AD03-8ACB263A0DEF}" destId="{4EE5AA87-E5CE-41E2-A6F4-68AFFF3A60EF}" srcOrd="0" destOrd="0" presId="urn:microsoft.com/office/officeart/2005/8/layout/hierarchy3"/>
    <dgm:cxn modelId="{245E5A95-4F7D-40FF-AC8F-B50AC8AFC22A}" type="presParOf" srcId="{4EE5AA87-E5CE-41E2-A6F4-68AFFF3A60EF}" destId="{F84075A6-971E-4CA4-B591-8E964D4050E8}" srcOrd="0" destOrd="0" presId="urn:microsoft.com/office/officeart/2005/8/layout/hierarchy3"/>
    <dgm:cxn modelId="{F6C4755C-A288-4DF9-8277-A1C05B4D2FAF}" type="presParOf" srcId="{4EE5AA87-E5CE-41E2-A6F4-68AFFF3A60EF}" destId="{0B0C8942-5DDD-42C6-A27D-8AB4111A06FB}" srcOrd="1" destOrd="0" presId="urn:microsoft.com/office/officeart/2005/8/layout/hierarchy3"/>
    <dgm:cxn modelId="{3671DF8B-5EAF-4D03-8CED-2DDAD0AF7216}" type="presParOf" srcId="{AEFD73CE-456E-4F07-AD03-8ACB263A0DEF}" destId="{BC4C3580-C40F-47F6-8929-3BE4FC7049CF}" srcOrd="1" destOrd="0" presId="urn:microsoft.com/office/officeart/2005/8/layout/hierarchy3"/>
    <dgm:cxn modelId="{3E75EA19-9BF8-49E4-8C82-76536EEE32B7}" type="presParOf" srcId="{BC4C3580-C40F-47F6-8929-3BE4FC7049CF}" destId="{CFAB0AFB-87FB-48EB-A3DB-C3D451A8FEC6}" srcOrd="0" destOrd="0" presId="urn:microsoft.com/office/officeart/2005/8/layout/hierarchy3"/>
    <dgm:cxn modelId="{88F24766-81CF-4F26-AADE-833254FE8D4F}" type="presParOf" srcId="{BC4C3580-C40F-47F6-8929-3BE4FC7049CF}" destId="{993590FC-DB31-4171-885C-1E2841018ABE}" srcOrd="1" destOrd="0" presId="urn:microsoft.com/office/officeart/2005/8/layout/hierarchy3"/>
    <dgm:cxn modelId="{9FEF8B63-E150-4D03-93A0-3FC9F797841A}" type="presParOf" srcId="{F8A94527-039C-4FDA-9508-F443ED14A315}" destId="{53F4B5E4-2C99-4C41-B319-D9A604463610}" srcOrd="1" destOrd="0" presId="urn:microsoft.com/office/officeart/2005/8/layout/hierarchy3"/>
    <dgm:cxn modelId="{42C341E6-0128-42CE-B5D2-C380CB8F727B}" type="presParOf" srcId="{53F4B5E4-2C99-4C41-B319-D9A604463610}" destId="{F8826FA4-E498-4DE8-AB2B-BAE8E6B22EDB}" srcOrd="0" destOrd="0" presId="urn:microsoft.com/office/officeart/2005/8/layout/hierarchy3"/>
    <dgm:cxn modelId="{C08D929F-026D-4D34-8780-C7C6E9DFFA7B}" type="presParOf" srcId="{F8826FA4-E498-4DE8-AB2B-BAE8E6B22EDB}" destId="{A5C62BCE-7E87-455E-AE39-47FF9D11240B}" srcOrd="0" destOrd="0" presId="urn:microsoft.com/office/officeart/2005/8/layout/hierarchy3"/>
    <dgm:cxn modelId="{481A1764-524A-4A33-AA25-DFCE69E52E6A}" type="presParOf" srcId="{F8826FA4-E498-4DE8-AB2B-BAE8E6B22EDB}" destId="{3C817B5F-D98F-41CC-80D3-2EB670A13C32}" srcOrd="1" destOrd="0" presId="urn:microsoft.com/office/officeart/2005/8/layout/hierarchy3"/>
    <dgm:cxn modelId="{00AC8D96-0CCE-498B-B012-C1DAFECB7F50}" type="presParOf" srcId="{53F4B5E4-2C99-4C41-B319-D9A604463610}" destId="{6AA90926-6371-446B-ACCE-253D82AA4A0F}" srcOrd="1" destOrd="0" presId="urn:microsoft.com/office/officeart/2005/8/layout/hierarchy3"/>
    <dgm:cxn modelId="{9E4B98D1-A0CA-4595-8861-BFF8BDC0FFF5}" type="presParOf" srcId="{6AA90926-6371-446B-ACCE-253D82AA4A0F}" destId="{48A74291-60B1-46AB-BD88-504DE3248B97}" srcOrd="0" destOrd="0" presId="urn:microsoft.com/office/officeart/2005/8/layout/hierarchy3"/>
    <dgm:cxn modelId="{34851AA0-99A0-4B4A-A3FB-BD4AD5F2588D}" type="presParOf" srcId="{6AA90926-6371-446B-ACCE-253D82AA4A0F}" destId="{1AF0C68A-19C0-416F-8750-643E098BACB8}" srcOrd="1" destOrd="0" presId="urn:microsoft.com/office/officeart/2005/8/layout/hierarchy3"/>
    <dgm:cxn modelId="{730F9925-CB36-4A1D-AF22-DA8CDAA76588}" type="presParOf" srcId="{F8A94527-039C-4FDA-9508-F443ED14A315}" destId="{98556813-312C-4992-A614-5F9FD5B76B2D}" srcOrd="2" destOrd="0" presId="urn:microsoft.com/office/officeart/2005/8/layout/hierarchy3"/>
    <dgm:cxn modelId="{B8045B4A-3605-4C9F-B514-F1F30C35BFF4}" type="presParOf" srcId="{98556813-312C-4992-A614-5F9FD5B76B2D}" destId="{7848A95B-640E-4DE2-9982-86F776484817}" srcOrd="0" destOrd="0" presId="urn:microsoft.com/office/officeart/2005/8/layout/hierarchy3"/>
    <dgm:cxn modelId="{1FFECA62-D2FB-4A7D-B713-BA3F06749192}" type="presParOf" srcId="{7848A95B-640E-4DE2-9982-86F776484817}" destId="{49E49AD0-012D-48F7-BD6A-ADAD98183384}" srcOrd="0" destOrd="0" presId="urn:microsoft.com/office/officeart/2005/8/layout/hierarchy3"/>
    <dgm:cxn modelId="{6C2611D9-291E-4FF7-B11C-19D5FA3C85E7}" type="presParOf" srcId="{7848A95B-640E-4DE2-9982-86F776484817}" destId="{F3DBBBA1-3EB0-425B-8ECD-510B0D90A5B0}" srcOrd="1" destOrd="0" presId="urn:microsoft.com/office/officeart/2005/8/layout/hierarchy3"/>
    <dgm:cxn modelId="{E35C1CEB-48EC-47F8-AD6D-52BDC075AE71}" type="presParOf" srcId="{98556813-312C-4992-A614-5F9FD5B76B2D}" destId="{926643AE-BA4C-4BCE-8FBA-D1CCC92087EA}" srcOrd="1" destOrd="0" presId="urn:microsoft.com/office/officeart/2005/8/layout/hierarchy3"/>
    <dgm:cxn modelId="{D1B58665-FB0F-40E5-B74C-2315168F174F}" type="presParOf" srcId="{926643AE-BA4C-4BCE-8FBA-D1CCC92087EA}" destId="{31AAF6B8-73C8-4270-8C8F-0A4A705846B2}" srcOrd="0" destOrd="0" presId="urn:microsoft.com/office/officeart/2005/8/layout/hierarchy3"/>
    <dgm:cxn modelId="{4B97304C-FAE5-4FF7-9865-ACA6D8EE13CB}" type="presParOf" srcId="{926643AE-BA4C-4BCE-8FBA-D1CCC92087EA}" destId="{3CFD7956-B970-47A9-B9D9-4C991451FE59}"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E451DF-DE26-4E4D-AFFB-558A9C92F02B}"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49631EB9-5A69-4C19-AE6E-4548E10D9232}">
      <dgm:prSet/>
      <dgm:spPr>
        <a:solidFill>
          <a:schemeClr val="accent1"/>
        </a:solidFill>
        <a:ln>
          <a:noFill/>
        </a:ln>
      </dgm:spPr>
      <dgm:t>
        <a:bodyPr/>
        <a:lstStyle/>
        <a:p>
          <a:r>
            <a:rPr lang="en-US" dirty="0"/>
            <a:t>Team </a:t>
          </a:r>
        </a:p>
        <a:p>
          <a:r>
            <a:rPr lang="en-US" dirty="0"/>
            <a:t>IN OFFICE</a:t>
          </a:r>
        </a:p>
        <a:p>
          <a:r>
            <a:rPr lang="en-US" dirty="0"/>
            <a:t>Days</a:t>
          </a:r>
        </a:p>
      </dgm:t>
    </dgm:pt>
    <dgm:pt modelId="{78621F1F-5E99-4060-87B6-FD4AEECDE755}" type="parTrans" cxnId="{331B89E3-0259-409A-BFC8-C97D707C3ABE}">
      <dgm:prSet/>
      <dgm:spPr/>
      <dgm:t>
        <a:bodyPr/>
        <a:lstStyle/>
        <a:p>
          <a:endParaRPr lang="en-US"/>
        </a:p>
      </dgm:t>
    </dgm:pt>
    <dgm:pt modelId="{D878CF9E-366B-4FC0-9FC0-E2BAA2CD6D99}" type="sibTrans" cxnId="{331B89E3-0259-409A-BFC8-C97D707C3ABE}">
      <dgm:prSet/>
      <dgm:spPr/>
      <dgm:t>
        <a:bodyPr/>
        <a:lstStyle/>
        <a:p>
          <a:endParaRPr lang="en-US"/>
        </a:p>
      </dgm:t>
    </dgm:pt>
    <dgm:pt modelId="{F111C808-320E-44D6-BC3D-761907C6EA26}">
      <dgm:prSet/>
      <dgm:spPr>
        <a:ln>
          <a:solidFill>
            <a:schemeClr val="accent1"/>
          </a:solidFill>
        </a:ln>
      </dgm:spPr>
      <dgm:t>
        <a:bodyPr/>
        <a:lstStyle/>
        <a:p>
          <a:r>
            <a:rPr lang="en-US" b="0" i="0" dirty="0"/>
            <a:t>One day a week where entire IT office is in person</a:t>
          </a:r>
          <a:endParaRPr lang="en-US" dirty="0"/>
        </a:p>
      </dgm:t>
    </dgm:pt>
    <dgm:pt modelId="{8361E1F9-42DD-4195-AB6E-7596465F8408}" type="parTrans" cxnId="{85A56085-23C5-4F63-9434-DE288BD4A653}">
      <dgm:prSet/>
      <dgm:spPr>
        <a:ln>
          <a:solidFill>
            <a:schemeClr val="accent1"/>
          </a:solidFill>
        </a:ln>
      </dgm:spPr>
      <dgm:t>
        <a:bodyPr/>
        <a:lstStyle/>
        <a:p>
          <a:endParaRPr lang="en-US"/>
        </a:p>
      </dgm:t>
    </dgm:pt>
    <dgm:pt modelId="{4DBEDCF8-B540-4D1D-AC08-22EFB17EC330}" type="sibTrans" cxnId="{85A56085-23C5-4F63-9434-DE288BD4A653}">
      <dgm:prSet/>
      <dgm:spPr/>
      <dgm:t>
        <a:bodyPr/>
        <a:lstStyle/>
        <a:p>
          <a:endParaRPr lang="en-US"/>
        </a:p>
      </dgm:t>
    </dgm:pt>
    <dgm:pt modelId="{92EB53BC-CC3A-44FA-9B4E-18C1B583C9A5}">
      <dgm:prSet/>
      <dgm:spPr>
        <a:solidFill>
          <a:schemeClr val="accent3"/>
        </a:solidFill>
      </dgm:spPr>
      <dgm:t>
        <a:bodyPr/>
        <a:lstStyle/>
        <a:p>
          <a:r>
            <a:rPr lang="en-US" dirty="0"/>
            <a:t>Resources for leadership roles</a:t>
          </a:r>
        </a:p>
      </dgm:t>
    </dgm:pt>
    <dgm:pt modelId="{33EFCD3D-D3D6-4A67-9E30-00A2AC8BBCAE}" type="parTrans" cxnId="{89F5D227-EC8F-4A7C-99C1-FA711ECD1C1A}">
      <dgm:prSet/>
      <dgm:spPr/>
      <dgm:t>
        <a:bodyPr/>
        <a:lstStyle/>
        <a:p>
          <a:endParaRPr lang="en-US"/>
        </a:p>
      </dgm:t>
    </dgm:pt>
    <dgm:pt modelId="{D16780B5-D631-45A1-BB05-0BF56DE1E2B3}" type="sibTrans" cxnId="{89F5D227-EC8F-4A7C-99C1-FA711ECD1C1A}">
      <dgm:prSet/>
      <dgm:spPr/>
      <dgm:t>
        <a:bodyPr/>
        <a:lstStyle/>
        <a:p>
          <a:endParaRPr lang="en-US"/>
        </a:p>
      </dgm:t>
    </dgm:pt>
    <dgm:pt modelId="{A748693C-3D65-4132-BB37-5901D1FE44A5}">
      <dgm:prSet/>
      <dgm:spPr>
        <a:ln>
          <a:solidFill>
            <a:schemeClr val="accent3"/>
          </a:solidFill>
        </a:ln>
      </dgm:spPr>
      <dgm:t>
        <a:bodyPr/>
        <a:lstStyle/>
        <a:p>
          <a:r>
            <a:rPr lang="en-US" dirty="0"/>
            <a:t>Provide workshops and resources about psychological safety to those in leadership roles</a:t>
          </a:r>
        </a:p>
      </dgm:t>
    </dgm:pt>
    <dgm:pt modelId="{28585103-C864-44FA-B13E-1B7B0FA4981E}" type="parTrans" cxnId="{6512C939-A3F9-43DD-9C52-E88433952E0E}">
      <dgm:prSet/>
      <dgm:spPr>
        <a:ln>
          <a:solidFill>
            <a:schemeClr val="accent3"/>
          </a:solidFill>
        </a:ln>
      </dgm:spPr>
      <dgm:t>
        <a:bodyPr/>
        <a:lstStyle/>
        <a:p>
          <a:endParaRPr lang="en-US"/>
        </a:p>
      </dgm:t>
    </dgm:pt>
    <dgm:pt modelId="{77D85B05-2021-41C2-8BC4-3DCB3323B0F3}" type="sibTrans" cxnId="{6512C939-A3F9-43DD-9C52-E88433952E0E}">
      <dgm:prSet/>
      <dgm:spPr/>
      <dgm:t>
        <a:bodyPr/>
        <a:lstStyle/>
        <a:p>
          <a:endParaRPr lang="en-US"/>
        </a:p>
      </dgm:t>
    </dgm:pt>
    <dgm:pt modelId="{691D43EC-DA5D-4D2E-A3F4-2CB8E2B8B3D1}">
      <dgm:prSet/>
      <dgm:spPr>
        <a:solidFill>
          <a:schemeClr val="accent2"/>
        </a:solidFill>
      </dgm:spPr>
      <dgm:t>
        <a:bodyPr/>
        <a:lstStyle/>
        <a:p>
          <a:r>
            <a:rPr lang="en-US" dirty="0"/>
            <a:t>Quarterly Team Building. </a:t>
          </a:r>
        </a:p>
      </dgm:t>
    </dgm:pt>
    <dgm:pt modelId="{DDEFD182-56D0-42D4-95B7-5B4F22E663BF}" type="sibTrans" cxnId="{3E27A5B6-2431-45D9-820B-C9354338E43C}">
      <dgm:prSet/>
      <dgm:spPr/>
      <dgm:t>
        <a:bodyPr/>
        <a:lstStyle/>
        <a:p>
          <a:endParaRPr lang="en-US"/>
        </a:p>
      </dgm:t>
    </dgm:pt>
    <dgm:pt modelId="{5B7C82AF-9280-4ED8-8178-1E7740CFF23B}" type="parTrans" cxnId="{3E27A5B6-2431-45D9-820B-C9354338E43C}">
      <dgm:prSet/>
      <dgm:spPr/>
      <dgm:t>
        <a:bodyPr/>
        <a:lstStyle/>
        <a:p>
          <a:endParaRPr lang="en-US"/>
        </a:p>
      </dgm:t>
    </dgm:pt>
    <dgm:pt modelId="{536B0F5A-6D90-48E0-9A0F-A932DEF16FEC}">
      <dgm:prSet/>
      <dgm:spPr>
        <a:ln>
          <a:solidFill>
            <a:schemeClr val="accent2"/>
          </a:solidFill>
        </a:ln>
      </dgm:spPr>
      <dgm:t>
        <a:bodyPr/>
        <a:lstStyle/>
        <a:p>
          <a:r>
            <a:rPr lang="en-US" dirty="0"/>
            <a:t>Christmas Party snowball fight and ‘White Elephant’ gift exchange &amp; Spring Cornhole tournament</a:t>
          </a:r>
        </a:p>
      </dgm:t>
    </dgm:pt>
    <dgm:pt modelId="{11B80DD4-7ACA-40C0-8A22-FA38FF99C08E}" type="sibTrans" cxnId="{2F2E4127-EEF8-4E38-989B-BBF83BE993A6}">
      <dgm:prSet/>
      <dgm:spPr/>
      <dgm:t>
        <a:bodyPr/>
        <a:lstStyle/>
        <a:p>
          <a:endParaRPr lang="en-US"/>
        </a:p>
      </dgm:t>
    </dgm:pt>
    <dgm:pt modelId="{4ED861D2-F267-4253-A558-6E98DC7932EE}" type="parTrans" cxnId="{2F2E4127-EEF8-4E38-989B-BBF83BE993A6}">
      <dgm:prSet/>
      <dgm:spPr>
        <a:ln>
          <a:solidFill>
            <a:schemeClr val="accent2"/>
          </a:solidFill>
        </a:ln>
      </dgm:spPr>
      <dgm:t>
        <a:bodyPr/>
        <a:lstStyle/>
        <a:p>
          <a:endParaRPr lang="en-US"/>
        </a:p>
      </dgm:t>
    </dgm:pt>
    <dgm:pt modelId="{BC106703-F625-4E5C-BB0D-7C105C3ACA87}" type="pres">
      <dgm:prSet presAssocID="{C9E451DF-DE26-4E4D-AFFB-558A9C92F02B}" presName="diagram" presStyleCnt="0">
        <dgm:presLayoutVars>
          <dgm:chPref val="1"/>
          <dgm:dir/>
          <dgm:animOne val="branch"/>
          <dgm:animLvl val="lvl"/>
          <dgm:resizeHandles/>
        </dgm:presLayoutVars>
      </dgm:prSet>
      <dgm:spPr/>
    </dgm:pt>
    <dgm:pt modelId="{4DEB2271-F1C1-41D2-92B0-088D12075D20}" type="pres">
      <dgm:prSet presAssocID="{49631EB9-5A69-4C19-AE6E-4548E10D9232}" presName="root" presStyleCnt="0"/>
      <dgm:spPr/>
    </dgm:pt>
    <dgm:pt modelId="{09C0A0C7-1BBC-4D9B-A469-1A8591A80B2A}" type="pres">
      <dgm:prSet presAssocID="{49631EB9-5A69-4C19-AE6E-4548E10D9232}" presName="rootComposite" presStyleCnt="0"/>
      <dgm:spPr/>
    </dgm:pt>
    <dgm:pt modelId="{634D5168-E929-456B-8426-A73B61C395B3}" type="pres">
      <dgm:prSet presAssocID="{49631EB9-5A69-4C19-AE6E-4548E10D9232}" presName="rootText" presStyleLbl="node1" presStyleIdx="0" presStyleCnt="3"/>
      <dgm:spPr/>
    </dgm:pt>
    <dgm:pt modelId="{4C54623D-0ABE-45CF-8187-442F3B4A7E13}" type="pres">
      <dgm:prSet presAssocID="{49631EB9-5A69-4C19-AE6E-4548E10D9232}" presName="rootConnector" presStyleLbl="node1" presStyleIdx="0" presStyleCnt="3"/>
      <dgm:spPr/>
    </dgm:pt>
    <dgm:pt modelId="{E64EC118-B345-450C-BA04-5894CDC4FF9C}" type="pres">
      <dgm:prSet presAssocID="{49631EB9-5A69-4C19-AE6E-4548E10D9232}" presName="childShape" presStyleCnt="0"/>
      <dgm:spPr/>
    </dgm:pt>
    <dgm:pt modelId="{6BE40526-7E7B-40E5-91A4-EBE77FFE253E}" type="pres">
      <dgm:prSet presAssocID="{8361E1F9-42DD-4195-AB6E-7596465F8408}" presName="Name13" presStyleLbl="parChTrans1D2" presStyleIdx="0" presStyleCnt="3"/>
      <dgm:spPr/>
    </dgm:pt>
    <dgm:pt modelId="{7FD2535C-CB54-48D6-AD8A-BC6E7B00DFA7}" type="pres">
      <dgm:prSet presAssocID="{F111C808-320E-44D6-BC3D-761907C6EA26}" presName="childText" presStyleLbl="bgAcc1" presStyleIdx="0" presStyleCnt="3">
        <dgm:presLayoutVars>
          <dgm:bulletEnabled val="1"/>
        </dgm:presLayoutVars>
      </dgm:prSet>
      <dgm:spPr/>
    </dgm:pt>
    <dgm:pt modelId="{0716CC6C-BB62-4ABD-8A6A-1F2D9EA5B02D}" type="pres">
      <dgm:prSet presAssocID="{691D43EC-DA5D-4D2E-A3F4-2CB8E2B8B3D1}" presName="root" presStyleCnt="0"/>
      <dgm:spPr/>
    </dgm:pt>
    <dgm:pt modelId="{C2CB0756-3ED9-48B3-9F5C-5F43F4A39C27}" type="pres">
      <dgm:prSet presAssocID="{691D43EC-DA5D-4D2E-A3F4-2CB8E2B8B3D1}" presName="rootComposite" presStyleCnt="0"/>
      <dgm:spPr/>
    </dgm:pt>
    <dgm:pt modelId="{8CE38C9A-A6E6-47B8-BA5D-B3E5027BC64F}" type="pres">
      <dgm:prSet presAssocID="{691D43EC-DA5D-4D2E-A3F4-2CB8E2B8B3D1}" presName="rootText" presStyleLbl="node1" presStyleIdx="1" presStyleCnt="3" custLinFactNeighborX="-20" custLinFactNeighborY="-159"/>
      <dgm:spPr/>
    </dgm:pt>
    <dgm:pt modelId="{7E35A117-3B06-401D-81E8-532F1D766B80}" type="pres">
      <dgm:prSet presAssocID="{691D43EC-DA5D-4D2E-A3F4-2CB8E2B8B3D1}" presName="rootConnector" presStyleLbl="node1" presStyleIdx="1" presStyleCnt="3"/>
      <dgm:spPr/>
    </dgm:pt>
    <dgm:pt modelId="{BC5207EC-DDA6-4C26-806F-9D04C6771FC9}" type="pres">
      <dgm:prSet presAssocID="{691D43EC-DA5D-4D2E-A3F4-2CB8E2B8B3D1}" presName="childShape" presStyleCnt="0"/>
      <dgm:spPr/>
    </dgm:pt>
    <dgm:pt modelId="{7E556844-B0AC-4DD3-9D07-1691016E5760}" type="pres">
      <dgm:prSet presAssocID="{4ED861D2-F267-4253-A558-6E98DC7932EE}" presName="Name13" presStyleLbl="parChTrans1D2" presStyleIdx="1" presStyleCnt="3"/>
      <dgm:spPr/>
    </dgm:pt>
    <dgm:pt modelId="{601A23D4-D5B3-4790-B08B-D4E8E758E4F6}" type="pres">
      <dgm:prSet presAssocID="{536B0F5A-6D90-48E0-9A0F-A932DEF16FEC}" presName="childText" presStyleLbl="bgAcc1" presStyleIdx="1" presStyleCnt="3" custLinFactNeighborX="-25" custLinFactNeighborY="-159">
        <dgm:presLayoutVars>
          <dgm:bulletEnabled val="1"/>
        </dgm:presLayoutVars>
      </dgm:prSet>
      <dgm:spPr/>
    </dgm:pt>
    <dgm:pt modelId="{D1873C54-BA13-4885-A9E0-0860E30A4169}" type="pres">
      <dgm:prSet presAssocID="{92EB53BC-CC3A-44FA-9B4E-18C1B583C9A5}" presName="root" presStyleCnt="0"/>
      <dgm:spPr/>
    </dgm:pt>
    <dgm:pt modelId="{A3C5422C-18EF-4574-A04D-3CF7FA3BE0AE}" type="pres">
      <dgm:prSet presAssocID="{92EB53BC-CC3A-44FA-9B4E-18C1B583C9A5}" presName="rootComposite" presStyleCnt="0"/>
      <dgm:spPr/>
    </dgm:pt>
    <dgm:pt modelId="{BAC76B4E-CE19-4134-994B-2577F6597F6C}" type="pres">
      <dgm:prSet presAssocID="{92EB53BC-CC3A-44FA-9B4E-18C1B583C9A5}" presName="rootText" presStyleLbl="node1" presStyleIdx="2" presStyleCnt="3"/>
      <dgm:spPr/>
    </dgm:pt>
    <dgm:pt modelId="{5E8D2CE7-600F-4505-97D4-DE99D29BE752}" type="pres">
      <dgm:prSet presAssocID="{92EB53BC-CC3A-44FA-9B4E-18C1B583C9A5}" presName="rootConnector" presStyleLbl="node1" presStyleIdx="2" presStyleCnt="3"/>
      <dgm:spPr/>
    </dgm:pt>
    <dgm:pt modelId="{906B7F02-B9F5-45DC-B4DE-5A2934E2672F}" type="pres">
      <dgm:prSet presAssocID="{92EB53BC-CC3A-44FA-9B4E-18C1B583C9A5}" presName="childShape" presStyleCnt="0"/>
      <dgm:spPr/>
    </dgm:pt>
    <dgm:pt modelId="{14218EDD-DF28-4877-80E9-927279C9F7C0}" type="pres">
      <dgm:prSet presAssocID="{28585103-C864-44FA-B13E-1B7B0FA4981E}" presName="Name13" presStyleLbl="parChTrans1D2" presStyleIdx="2" presStyleCnt="3"/>
      <dgm:spPr/>
    </dgm:pt>
    <dgm:pt modelId="{DC1CEFAC-C252-448D-A492-0E41934624FE}" type="pres">
      <dgm:prSet presAssocID="{A748693C-3D65-4132-BB37-5901D1FE44A5}" presName="childText" presStyleLbl="bgAcc1" presStyleIdx="2" presStyleCnt="3" custLinFactNeighborX="1327" custLinFactNeighborY="1099">
        <dgm:presLayoutVars>
          <dgm:bulletEnabled val="1"/>
        </dgm:presLayoutVars>
      </dgm:prSet>
      <dgm:spPr/>
    </dgm:pt>
  </dgm:ptLst>
  <dgm:cxnLst>
    <dgm:cxn modelId="{A712FE0F-4320-4258-9748-21DE0F78F7F0}" type="presOf" srcId="{C9E451DF-DE26-4E4D-AFFB-558A9C92F02B}" destId="{BC106703-F625-4E5C-BB0D-7C105C3ACA87}" srcOrd="0" destOrd="0" presId="urn:microsoft.com/office/officeart/2005/8/layout/hierarchy3"/>
    <dgm:cxn modelId="{C6145A1B-E01E-443F-A11D-9B5642FB168E}" type="presOf" srcId="{A748693C-3D65-4132-BB37-5901D1FE44A5}" destId="{DC1CEFAC-C252-448D-A492-0E41934624FE}" srcOrd="0" destOrd="0" presId="urn:microsoft.com/office/officeart/2005/8/layout/hierarchy3"/>
    <dgm:cxn modelId="{FABE731F-F902-4260-B216-CC31BDFDFE00}" type="presOf" srcId="{691D43EC-DA5D-4D2E-A3F4-2CB8E2B8B3D1}" destId="{8CE38C9A-A6E6-47B8-BA5D-B3E5027BC64F}" srcOrd="0" destOrd="0" presId="urn:microsoft.com/office/officeart/2005/8/layout/hierarchy3"/>
    <dgm:cxn modelId="{1AEA1C20-E144-49F3-8ECE-88D8B3286502}" type="presOf" srcId="{691D43EC-DA5D-4D2E-A3F4-2CB8E2B8B3D1}" destId="{7E35A117-3B06-401D-81E8-532F1D766B80}" srcOrd="1" destOrd="0" presId="urn:microsoft.com/office/officeart/2005/8/layout/hierarchy3"/>
    <dgm:cxn modelId="{82663122-29B6-47CB-B54A-55F01425442F}" type="presOf" srcId="{92EB53BC-CC3A-44FA-9B4E-18C1B583C9A5}" destId="{5E8D2CE7-600F-4505-97D4-DE99D29BE752}" srcOrd="1" destOrd="0" presId="urn:microsoft.com/office/officeart/2005/8/layout/hierarchy3"/>
    <dgm:cxn modelId="{2F2E4127-EEF8-4E38-989B-BBF83BE993A6}" srcId="{691D43EC-DA5D-4D2E-A3F4-2CB8E2B8B3D1}" destId="{536B0F5A-6D90-48E0-9A0F-A932DEF16FEC}" srcOrd="0" destOrd="0" parTransId="{4ED861D2-F267-4253-A558-6E98DC7932EE}" sibTransId="{11B80DD4-7ACA-40C0-8A22-FA38FF99C08E}"/>
    <dgm:cxn modelId="{89F5D227-EC8F-4A7C-99C1-FA711ECD1C1A}" srcId="{C9E451DF-DE26-4E4D-AFFB-558A9C92F02B}" destId="{92EB53BC-CC3A-44FA-9B4E-18C1B583C9A5}" srcOrd="2" destOrd="0" parTransId="{33EFCD3D-D3D6-4A67-9E30-00A2AC8BBCAE}" sibTransId="{D16780B5-D631-45A1-BB05-0BF56DE1E2B3}"/>
    <dgm:cxn modelId="{6512C939-A3F9-43DD-9C52-E88433952E0E}" srcId="{92EB53BC-CC3A-44FA-9B4E-18C1B583C9A5}" destId="{A748693C-3D65-4132-BB37-5901D1FE44A5}" srcOrd="0" destOrd="0" parTransId="{28585103-C864-44FA-B13E-1B7B0FA4981E}" sibTransId="{77D85B05-2021-41C2-8BC4-3DCB3323B0F3}"/>
    <dgm:cxn modelId="{509EC23E-62C6-434C-9F89-BFE6A30574C2}" type="presOf" srcId="{4ED861D2-F267-4253-A558-6E98DC7932EE}" destId="{7E556844-B0AC-4DD3-9D07-1691016E5760}" srcOrd="0" destOrd="0" presId="urn:microsoft.com/office/officeart/2005/8/layout/hierarchy3"/>
    <dgm:cxn modelId="{69890258-9238-47E2-ABC6-2EE104B16B89}" type="presOf" srcId="{F111C808-320E-44D6-BC3D-761907C6EA26}" destId="{7FD2535C-CB54-48D6-AD8A-BC6E7B00DFA7}" srcOrd="0" destOrd="0" presId="urn:microsoft.com/office/officeart/2005/8/layout/hierarchy3"/>
    <dgm:cxn modelId="{6BAB7883-B56B-4269-BBE7-7B842AAB6BDC}" type="presOf" srcId="{49631EB9-5A69-4C19-AE6E-4548E10D9232}" destId="{4C54623D-0ABE-45CF-8187-442F3B4A7E13}" srcOrd="1" destOrd="0" presId="urn:microsoft.com/office/officeart/2005/8/layout/hierarchy3"/>
    <dgm:cxn modelId="{85A56085-23C5-4F63-9434-DE288BD4A653}" srcId="{49631EB9-5A69-4C19-AE6E-4548E10D9232}" destId="{F111C808-320E-44D6-BC3D-761907C6EA26}" srcOrd="0" destOrd="0" parTransId="{8361E1F9-42DD-4195-AB6E-7596465F8408}" sibTransId="{4DBEDCF8-B540-4D1D-AC08-22EFB17EC330}"/>
    <dgm:cxn modelId="{4403619D-25A0-4D58-8EE8-071CA9011233}" type="presOf" srcId="{8361E1F9-42DD-4195-AB6E-7596465F8408}" destId="{6BE40526-7E7B-40E5-91A4-EBE77FFE253E}" srcOrd="0" destOrd="0" presId="urn:microsoft.com/office/officeart/2005/8/layout/hierarchy3"/>
    <dgm:cxn modelId="{795E0FB2-9A71-41F6-AC8D-5C3C232F5F0A}" type="presOf" srcId="{28585103-C864-44FA-B13E-1B7B0FA4981E}" destId="{14218EDD-DF28-4877-80E9-927279C9F7C0}" srcOrd="0" destOrd="0" presId="urn:microsoft.com/office/officeart/2005/8/layout/hierarchy3"/>
    <dgm:cxn modelId="{3E27A5B6-2431-45D9-820B-C9354338E43C}" srcId="{C9E451DF-DE26-4E4D-AFFB-558A9C92F02B}" destId="{691D43EC-DA5D-4D2E-A3F4-2CB8E2B8B3D1}" srcOrd="1" destOrd="0" parTransId="{5B7C82AF-9280-4ED8-8178-1E7740CFF23B}" sibTransId="{DDEFD182-56D0-42D4-95B7-5B4F22E663BF}"/>
    <dgm:cxn modelId="{E2CD15CE-BB29-45D3-A645-9A29271B8FB0}" type="presOf" srcId="{49631EB9-5A69-4C19-AE6E-4548E10D9232}" destId="{634D5168-E929-456B-8426-A73B61C395B3}" srcOrd="0" destOrd="0" presId="urn:microsoft.com/office/officeart/2005/8/layout/hierarchy3"/>
    <dgm:cxn modelId="{9565ABD8-EDC4-4689-B692-D100DE0B8AB1}" type="presOf" srcId="{536B0F5A-6D90-48E0-9A0F-A932DEF16FEC}" destId="{601A23D4-D5B3-4790-B08B-D4E8E758E4F6}" srcOrd="0" destOrd="0" presId="urn:microsoft.com/office/officeart/2005/8/layout/hierarchy3"/>
    <dgm:cxn modelId="{331B89E3-0259-409A-BFC8-C97D707C3ABE}" srcId="{C9E451DF-DE26-4E4D-AFFB-558A9C92F02B}" destId="{49631EB9-5A69-4C19-AE6E-4548E10D9232}" srcOrd="0" destOrd="0" parTransId="{78621F1F-5E99-4060-87B6-FD4AEECDE755}" sibTransId="{D878CF9E-366B-4FC0-9FC0-E2BAA2CD6D99}"/>
    <dgm:cxn modelId="{4E9FD8F0-7EEA-43BC-A606-5273C23CF1D1}" type="presOf" srcId="{92EB53BC-CC3A-44FA-9B4E-18C1B583C9A5}" destId="{BAC76B4E-CE19-4134-994B-2577F6597F6C}" srcOrd="0" destOrd="0" presId="urn:microsoft.com/office/officeart/2005/8/layout/hierarchy3"/>
    <dgm:cxn modelId="{913E06C5-16F2-462C-8B0D-85A410B93C49}" type="presParOf" srcId="{BC106703-F625-4E5C-BB0D-7C105C3ACA87}" destId="{4DEB2271-F1C1-41D2-92B0-088D12075D20}" srcOrd="0" destOrd="0" presId="urn:microsoft.com/office/officeart/2005/8/layout/hierarchy3"/>
    <dgm:cxn modelId="{8169C45B-96E6-4BC2-B3CF-81DC5F42A95B}" type="presParOf" srcId="{4DEB2271-F1C1-41D2-92B0-088D12075D20}" destId="{09C0A0C7-1BBC-4D9B-A469-1A8591A80B2A}" srcOrd="0" destOrd="0" presId="urn:microsoft.com/office/officeart/2005/8/layout/hierarchy3"/>
    <dgm:cxn modelId="{8DA25EE4-C354-4532-AC36-28B1FDDA5EF0}" type="presParOf" srcId="{09C0A0C7-1BBC-4D9B-A469-1A8591A80B2A}" destId="{634D5168-E929-456B-8426-A73B61C395B3}" srcOrd="0" destOrd="0" presId="urn:microsoft.com/office/officeart/2005/8/layout/hierarchy3"/>
    <dgm:cxn modelId="{05796A0A-EA7D-4298-86F5-E5B53F5ADFCF}" type="presParOf" srcId="{09C0A0C7-1BBC-4D9B-A469-1A8591A80B2A}" destId="{4C54623D-0ABE-45CF-8187-442F3B4A7E13}" srcOrd="1" destOrd="0" presId="urn:microsoft.com/office/officeart/2005/8/layout/hierarchy3"/>
    <dgm:cxn modelId="{68CF29B5-678B-4299-A3FB-3ABDE715B217}" type="presParOf" srcId="{4DEB2271-F1C1-41D2-92B0-088D12075D20}" destId="{E64EC118-B345-450C-BA04-5894CDC4FF9C}" srcOrd="1" destOrd="0" presId="urn:microsoft.com/office/officeart/2005/8/layout/hierarchy3"/>
    <dgm:cxn modelId="{A37FCE11-92A1-42F3-A46E-A7BCFCEDA6D0}" type="presParOf" srcId="{E64EC118-B345-450C-BA04-5894CDC4FF9C}" destId="{6BE40526-7E7B-40E5-91A4-EBE77FFE253E}" srcOrd="0" destOrd="0" presId="urn:microsoft.com/office/officeart/2005/8/layout/hierarchy3"/>
    <dgm:cxn modelId="{F76ED94A-FD33-4D93-906B-5D549DA54C7C}" type="presParOf" srcId="{E64EC118-B345-450C-BA04-5894CDC4FF9C}" destId="{7FD2535C-CB54-48D6-AD8A-BC6E7B00DFA7}" srcOrd="1" destOrd="0" presId="urn:microsoft.com/office/officeart/2005/8/layout/hierarchy3"/>
    <dgm:cxn modelId="{C9CA78D7-606E-4C07-AE5D-C08D0B8AAE73}" type="presParOf" srcId="{BC106703-F625-4E5C-BB0D-7C105C3ACA87}" destId="{0716CC6C-BB62-4ABD-8A6A-1F2D9EA5B02D}" srcOrd="1" destOrd="0" presId="urn:microsoft.com/office/officeart/2005/8/layout/hierarchy3"/>
    <dgm:cxn modelId="{6ACE82C3-D221-4512-AE63-F42605B6B73A}" type="presParOf" srcId="{0716CC6C-BB62-4ABD-8A6A-1F2D9EA5B02D}" destId="{C2CB0756-3ED9-48B3-9F5C-5F43F4A39C27}" srcOrd="0" destOrd="0" presId="urn:microsoft.com/office/officeart/2005/8/layout/hierarchy3"/>
    <dgm:cxn modelId="{F4FA4FDF-DF43-4FE4-A5E4-BD386BB19C04}" type="presParOf" srcId="{C2CB0756-3ED9-48B3-9F5C-5F43F4A39C27}" destId="{8CE38C9A-A6E6-47B8-BA5D-B3E5027BC64F}" srcOrd="0" destOrd="0" presId="urn:microsoft.com/office/officeart/2005/8/layout/hierarchy3"/>
    <dgm:cxn modelId="{37CC1AE9-2FA0-4D8D-B923-1C0E5272EDC7}" type="presParOf" srcId="{C2CB0756-3ED9-48B3-9F5C-5F43F4A39C27}" destId="{7E35A117-3B06-401D-81E8-532F1D766B80}" srcOrd="1" destOrd="0" presId="urn:microsoft.com/office/officeart/2005/8/layout/hierarchy3"/>
    <dgm:cxn modelId="{68C88312-11E9-43CE-AF7D-06AF7802E022}" type="presParOf" srcId="{0716CC6C-BB62-4ABD-8A6A-1F2D9EA5B02D}" destId="{BC5207EC-DDA6-4C26-806F-9D04C6771FC9}" srcOrd="1" destOrd="0" presId="urn:microsoft.com/office/officeart/2005/8/layout/hierarchy3"/>
    <dgm:cxn modelId="{BD321DB6-34CD-456B-871B-417F09793413}" type="presParOf" srcId="{BC5207EC-DDA6-4C26-806F-9D04C6771FC9}" destId="{7E556844-B0AC-4DD3-9D07-1691016E5760}" srcOrd="0" destOrd="0" presId="urn:microsoft.com/office/officeart/2005/8/layout/hierarchy3"/>
    <dgm:cxn modelId="{E6FD98B4-88EA-4EEF-B88D-F8ECA10701BD}" type="presParOf" srcId="{BC5207EC-DDA6-4C26-806F-9D04C6771FC9}" destId="{601A23D4-D5B3-4790-B08B-D4E8E758E4F6}" srcOrd="1" destOrd="0" presId="urn:microsoft.com/office/officeart/2005/8/layout/hierarchy3"/>
    <dgm:cxn modelId="{150E7FF2-C1EC-49B4-BDF4-F8A7B7D38014}" type="presParOf" srcId="{BC106703-F625-4E5C-BB0D-7C105C3ACA87}" destId="{D1873C54-BA13-4885-A9E0-0860E30A4169}" srcOrd="2" destOrd="0" presId="urn:microsoft.com/office/officeart/2005/8/layout/hierarchy3"/>
    <dgm:cxn modelId="{F5162E29-218D-447E-9D7A-C0CF16893A33}" type="presParOf" srcId="{D1873C54-BA13-4885-A9E0-0860E30A4169}" destId="{A3C5422C-18EF-4574-A04D-3CF7FA3BE0AE}" srcOrd="0" destOrd="0" presId="urn:microsoft.com/office/officeart/2005/8/layout/hierarchy3"/>
    <dgm:cxn modelId="{8A3DCAE8-69E3-4715-B54F-FB2C610BBD39}" type="presParOf" srcId="{A3C5422C-18EF-4574-A04D-3CF7FA3BE0AE}" destId="{BAC76B4E-CE19-4134-994B-2577F6597F6C}" srcOrd="0" destOrd="0" presId="urn:microsoft.com/office/officeart/2005/8/layout/hierarchy3"/>
    <dgm:cxn modelId="{42C84EB5-85C6-4C5F-BC04-8AC690E1DEF9}" type="presParOf" srcId="{A3C5422C-18EF-4574-A04D-3CF7FA3BE0AE}" destId="{5E8D2CE7-600F-4505-97D4-DE99D29BE752}" srcOrd="1" destOrd="0" presId="urn:microsoft.com/office/officeart/2005/8/layout/hierarchy3"/>
    <dgm:cxn modelId="{ABAE6DCE-CF32-424C-89F6-EFC19D122A69}" type="presParOf" srcId="{D1873C54-BA13-4885-A9E0-0860E30A4169}" destId="{906B7F02-B9F5-45DC-B4DE-5A2934E2672F}" srcOrd="1" destOrd="0" presId="urn:microsoft.com/office/officeart/2005/8/layout/hierarchy3"/>
    <dgm:cxn modelId="{FE73B090-9A06-4A47-A287-3979A63948B7}" type="presParOf" srcId="{906B7F02-B9F5-45DC-B4DE-5A2934E2672F}" destId="{14218EDD-DF28-4877-80E9-927279C9F7C0}" srcOrd="0" destOrd="0" presId="urn:microsoft.com/office/officeart/2005/8/layout/hierarchy3"/>
    <dgm:cxn modelId="{ED59810A-F0E4-4EE8-8055-C7486BE568F4}" type="presParOf" srcId="{906B7F02-B9F5-45DC-B4DE-5A2934E2672F}" destId="{DC1CEFAC-C252-448D-A492-0E41934624FE}"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075A6-971E-4CA4-B591-8E964D4050E8}">
      <dsp:nvSpPr>
        <dsp:cNvPr id="0" name=""/>
        <dsp:cNvSpPr/>
      </dsp:nvSpPr>
      <dsp:spPr>
        <a:xfrm>
          <a:off x="159600" y="2396"/>
          <a:ext cx="3021762" cy="1510881"/>
        </a:xfrm>
        <a:prstGeom prst="roundRect">
          <a:avLst>
            <a:gd name="adj" fmla="val 10000"/>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n-US" sz="3100" b="0" i="0" kern="1200" dirty="0"/>
            <a:t>SUNY Interview Day</a:t>
          </a:r>
          <a:endParaRPr lang="en-US" sz="3100" kern="1200" dirty="0"/>
        </a:p>
      </dsp:txBody>
      <dsp:txXfrm>
        <a:off x="203852" y="46648"/>
        <a:ext cx="2933258" cy="1422377"/>
      </dsp:txXfrm>
    </dsp:sp>
    <dsp:sp modelId="{CFAB0AFB-87FB-48EB-A3DB-C3D451A8FEC6}">
      <dsp:nvSpPr>
        <dsp:cNvPr id="0" name=""/>
        <dsp:cNvSpPr/>
      </dsp:nvSpPr>
      <dsp:spPr>
        <a:xfrm>
          <a:off x="461776" y="1513278"/>
          <a:ext cx="302176" cy="1133161"/>
        </a:xfrm>
        <a:custGeom>
          <a:avLst/>
          <a:gdLst/>
          <a:ahLst/>
          <a:cxnLst/>
          <a:rect l="0" t="0" r="0" b="0"/>
          <a:pathLst>
            <a:path>
              <a:moveTo>
                <a:pt x="0" y="0"/>
              </a:moveTo>
              <a:lnTo>
                <a:pt x="0" y="1133161"/>
              </a:lnTo>
              <a:lnTo>
                <a:pt x="302176" y="1133161"/>
              </a:lnTo>
            </a:path>
          </a:pathLst>
        </a:custGeom>
        <a:noFill/>
        <a:ln w="19050" cap="rnd" cmpd="sng" algn="ctr">
          <a:solidFill>
            <a:schemeClr val="accent4"/>
          </a:solidFill>
          <a:prstDash val="solid"/>
        </a:ln>
        <a:effectLst/>
      </dsp:spPr>
      <dsp:style>
        <a:lnRef idx="2">
          <a:scrgbClr r="0" g="0" b="0"/>
        </a:lnRef>
        <a:fillRef idx="0">
          <a:scrgbClr r="0" g="0" b="0"/>
        </a:fillRef>
        <a:effectRef idx="0">
          <a:scrgbClr r="0" g="0" b="0"/>
        </a:effectRef>
        <a:fontRef idx="minor"/>
      </dsp:style>
    </dsp:sp>
    <dsp:sp modelId="{993590FC-DB31-4171-885C-1E2841018ABE}">
      <dsp:nvSpPr>
        <dsp:cNvPr id="0" name=""/>
        <dsp:cNvSpPr/>
      </dsp:nvSpPr>
      <dsp:spPr>
        <a:xfrm>
          <a:off x="763952" y="1890998"/>
          <a:ext cx="2417410" cy="1510881"/>
        </a:xfrm>
        <a:prstGeom prst="roundRect">
          <a:avLst>
            <a:gd name="adj" fmla="val 10000"/>
          </a:avLst>
        </a:prstGeom>
        <a:solidFill>
          <a:schemeClr val="lt1">
            <a:alpha val="90000"/>
            <a:hueOff val="0"/>
            <a:satOff val="0"/>
            <a:lumOff val="0"/>
            <a:alphaOff val="0"/>
          </a:schemeClr>
        </a:solidFill>
        <a:ln w="19050" cap="rnd" cmpd="sng" algn="ctr">
          <a:solidFill>
            <a:schemeClr val="accent4"/>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b="0" i="0" kern="1200" dirty="0"/>
            <a:t>Hiring &amp; training multiple people at same time</a:t>
          </a:r>
          <a:endParaRPr lang="en-US" sz="1800" kern="1200" dirty="0"/>
        </a:p>
      </dsp:txBody>
      <dsp:txXfrm>
        <a:off x="808204" y="1935250"/>
        <a:ext cx="2328906" cy="1422377"/>
      </dsp:txXfrm>
    </dsp:sp>
    <dsp:sp modelId="{A5C62BCE-7E87-455E-AE39-47FF9D11240B}">
      <dsp:nvSpPr>
        <dsp:cNvPr id="0" name=""/>
        <dsp:cNvSpPr/>
      </dsp:nvSpPr>
      <dsp:spPr>
        <a:xfrm>
          <a:off x="3936803" y="2396"/>
          <a:ext cx="3021762" cy="1510881"/>
        </a:xfrm>
        <a:prstGeom prst="roundRect">
          <a:avLst>
            <a:gd name="adj" fmla="val 10000"/>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n-US" sz="3100" b="0" i="0" kern="1200" dirty="0"/>
            <a:t>Synchronized Employee Training </a:t>
          </a:r>
          <a:endParaRPr lang="en-US" sz="3100" kern="1200" dirty="0"/>
        </a:p>
      </dsp:txBody>
      <dsp:txXfrm>
        <a:off x="3981055" y="46648"/>
        <a:ext cx="2933258" cy="1422377"/>
      </dsp:txXfrm>
    </dsp:sp>
    <dsp:sp modelId="{48A74291-60B1-46AB-BD88-504DE3248B97}">
      <dsp:nvSpPr>
        <dsp:cNvPr id="0" name=""/>
        <dsp:cNvSpPr/>
      </dsp:nvSpPr>
      <dsp:spPr>
        <a:xfrm>
          <a:off x="4238979" y="1513278"/>
          <a:ext cx="302176" cy="1133161"/>
        </a:xfrm>
        <a:custGeom>
          <a:avLst/>
          <a:gdLst/>
          <a:ahLst/>
          <a:cxnLst/>
          <a:rect l="0" t="0" r="0" b="0"/>
          <a:pathLst>
            <a:path>
              <a:moveTo>
                <a:pt x="0" y="0"/>
              </a:moveTo>
              <a:lnTo>
                <a:pt x="0" y="1133161"/>
              </a:lnTo>
              <a:lnTo>
                <a:pt x="302176" y="1133161"/>
              </a:lnTo>
            </a:path>
          </a:pathLst>
        </a:custGeom>
        <a:noFill/>
        <a:ln w="19050" cap="rnd" cmpd="sng" algn="ctr">
          <a:solidFill>
            <a:schemeClr val="accent5"/>
          </a:solidFill>
          <a:prstDash val="solid"/>
        </a:ln>
        <a:effectLst/>
      </dsp:spPr>
      <dsp:style>
        <a:lnRef idx="2">
          <a:scrgbClr r="0" g="0" b="0"/>
        </a:lnRef>
        <a:fillRef idx="0">
          <a:scrgbClr r="0" g="0" b="0"/>
        </a:fillRef>
        <a:effectRef idx="0">
          <a:scrgbClr r="0" g="0" b="0"/>
        </a:effectRef>
        <a:fontRef idx="minor"/>
      </dsp:style>
    </dsp:sp>
    <dsp:sp modelId="{1AF0C68A-19C0-416F-8750-643E098BACB8}">
      <dsp:nvSpPr>
        <dsp:cNvPr id="0" name=""/>
        <dsp:cNvSpPr/>
      </dsp:nvSpPr>
      <dsp:spPr>
        <a:xfrm>
          <a:off x="4541156" y="1890998"/>
          <a:ext cx="2417410" cy="1510881"/>
        </a:xfrm>
        <a:prstGeom prst="roundRect">
          <a:avLst>
            <a:gd name="adj" fmla="val 10000"/>
          </a:avLst>
        </a:prstGeom>
        <a:solidFill>
          <a:schemeClr val="lt1">
            <a:alpha val="90000"/>
            <a:hueOff val="0"/>
            <a:satOff val="0"/>
            <a:lumOff val="0"/>
            <a:alphaOff val="0"/>
          </a:schemeClr>
        </a:solidFill>
        <a:ln w="19050" cap="rnd" cmpd="sng" algn="ctr">
          <a:solidFill>
            <a:schemeClr val="accent5"/>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b="0" i="0" kern="1200" dirty="0"/>
            <a:t>Newly hired employees receive training at the same </a:t>
          </a:r>
          <a:br>
            <a:rPr lang="en-US" sz="1800" b="0" i="0" kern="1200" dirty="0"/>
          </a:br>
          <a:r>
            <a:rPr lang="en-US" sz="1800" b="0" i="0" kern="1200" dirty="0"/>
            <a:t>“All in this together”</a:t>
          </a:r>
          <a:endParaRPr lang="en-US" sz="1800" kern="1200" dirty="0"/>
        </a:p>
      </dsp:txBody>
      <dsp:txXfrm>
        <a:off x="4585408" y="1935250"/>
        <a:ext cx="2328906" cy="1422377"/>
      </dsp:txXfrm>
    </dsp:sp>
    <dsp:sp modelId="{49E49AD0-012D-48F7-BD6A-ADAD98183384}">
      <dsp:nvSpPr>
        <dsp:cNvPr id="0" name=""/>
        <dsp:cNvSpPr/>
      </dsp:nvSpPr>
      <dsp:spPr>
        <a:xfrm>
          <a:off x="7713402" y="0"/>
          <a:ext cx="3021762" cy="1510881"/>
        </a:xfrm>
        <a:prstGeom prst="roundRect">
          <a:avLst>
            <a:gd name="adj" fmla="val 10000"/>
          </a:avLst>
        </a:prstGeom>
        <a:solidFill>
          <a:schemeClr val="accent6"/>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n-US" sz="3100" kern="1200" dirty="0"/>
            <a:t>Lead by example</a:t>
          </a:r>
        </a:p>
      </dsp:txBody>
      <dsp:txXfrm>
        <a:off x="7757654" y="44252"/>
        <a:ext cx="2933258" cy="1422377"/>
      </dsp:txXfrm>
    </dsp:sp>
    <dsp:sp modelId="{31AAF6B8-73C8-4270-8C8F-0A4A705846B2}">
      <dsp:nvSpPr>
        <dsp:cNvPr id="0" name=""/>
        <dsp:cNvSpPr/>
      </dsp:nvSpPr>
      <dsp:spPr>
        <a:xfrm>
          <a:off x="8015579" y="1510881"/>
          <a:ext cx="302176" cy="1133155"/>
        </a:xfrm>
        <a:custGeom>
          <a:avLst/>
          <a:gdLst/>
          <a:ahLst/>
          <a:cxnLst/>
          <a:rect l="0" t="0" r="0" b="0"/>
          <a:pathLst>
            <a:path>
              <a:moveTo>
                <a:pt x="0" y="0"/>
              </a:moveTo>
              <a:lnTo>
                <a:pt x="0" y="1133155"/>
              </a:lnTo>
              <a:lnTo>
                <a:pt x="302176" y="1133155"/>
              </a:lnTo>
            </a:path>
          </a:pathLst>
        </a:custGeom>
        <a:noFill/>
        <a:ln w="19050" cap="rnd" cmpd="sng" algn="ctr">
          <a:solidFill>
            <a:schemeClr val="accent6"/>
          </a:solidFill>
          <a:prstDash val="solid"/>
        </a:ln>
        <a:effectLst/>
      </dsp:spPr>
      <dsp:style>
        <a:lnRef idx="2">
          <a:scrgbClr r="0" g="0" b="0"/>
        </a:lnRef>
        <a:fillRef idx="0">
          <a:scrgbClr r="0" g="0" b="0"/>
        </a:fillRef>
        <a:effectRef idx="0">
          <a:scrgbClr r="0" g="0" b="0"/>
        </a:effectRef>
        <a:fontRef idx="minor"/>
      </dsp:style>
    </dsp:sp>
    <dsp:sp modelId="{3CFD7956-B970-47A9-B9D9-4C991451FE59}">
      <dsp:nvSpPr>
        <dsp:cNvPr id="0" name=""/>
        <dsp:cNvSpPr/>
      </dsp:nvSpPr>
      <dsp:spPr>
        <a:xfrm>
          <a:off x="8317755" y="1888596"/>
          <a:ext cx="2417410" cy="1510881"/>
        </a:xfrm>
        <a:prstGeom prst="roundRect">
          <a:avLst>
            <a:gd name="adj" fmla="val 10000"/>
          </a:avLst>
        </a:prstGeom>
        <a:solidFill>
          <a:schemeClr val="lt1">
            <a:alpha val="90000"/>
            <a:hueOff val="0"/>
            <a:satOff val="0"/>
            <a:lumOff val="0"/>
            <a:alphaOff val="0"/>
          </a:schemeClr>
        </a:solidFill>
        <a:ln w="19050" cap="rnd" cmpd="sng" algn="ctr">
          <a:solidFill>
            <a:schemeClr val="accent6"/>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Give opportunities for the “lowest” team member to be heard</a:t>
          </a:r>
        </a:p>
      </dsp:txBody>
      <dsp:txXfrm>
        <a:off x="8362007" y="1932848"/>
        <a:ext cx="2328906" cy="14223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4D5168-E929-456B-8426-A73B61C395B3}">
      <dsp:nvSpPr>
        <dsp:cNvPr id="0" name=""/>
        <dsp:cNvSpPr/>
      </dsp:nvSpPr>
      <dsp:spPr>
        <a:xfrm>
          <a:off x="159600" y="2396"/>
          <a:ext cx="3021762" cy="1510881"/>
        </a:xfrm>
        <a:prstGeom prst="roundRect">
          <a:avLst>
            <a:gd name="adj" fmla="val 10000"/>
          </a:avLst>
        </a:prstGeom>
        <a:solidFill>
          <a:schemeClr val="accent1"/>
        </a:solid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Team </a:t>
          </a:r>
        </a:p>
        <a:p>
          <a:pPr marL="0" lvl="0" indent="0" algn="ctr" defTabSz="1111250">
            <a:lnSpc>
              <a:spcPct val="90000"/>
            </a:lnSpc>
            <a:spcBef>
              <a:spcPct val="0"/>
            </a:spcBef>
            <a:spcAft>
              <a:spcPct val="35000"/>
            </a:spcAft>
            <a:buNone/>
          </a:pPr>
          <a:r>
            <a:rPr lang="en-US" sz="2500" kern="1200" dirty="0"/>
            <a:t>IN OFFICE</a:t>
          </a:r>
        </a:p>
        <a:p>
          <a:pPr marL="0" lvl="0" indent="0" algn="ctr" defTabSz="1111250">
            <a:lnSpc>
              <a:spcPct val="90000"/>
            </a:lnSpc>
            <a:spcBef>
              <a:spcPct val="0"/>
            </a:spcBef>
            <a:spcAft>
              <a:spcPct val="35000"/>
            </a:spcAft>
            <a:buNone/>
          </a:pPr>
          <a:r>
            <a:rPr lang="en-US" sz="2500" kern="1200" dirty="0"/>
            <a:t>Days</a:t>
          </a:r>
        </a:p>
      </dsp:txBody>
      <dsp:txXfrm>
        <a:off x="203852" y="46648"/>
        <a:ext cx="2933258" cy="1422377"/>
      </dsp:txXfrm>
    </dsp:sp>
    <dsp:sp modelId="{6BE40526-7E7B-40E5-91A4-EBE77FFE253E}">
      <dsp:nvSpPr>
        <dsp:cNvPr id="0" name=""/>
        <dsp:cNvSpPr/>
      </dsp:nvSpPr>
      <dsp:spPr>
        <a:xfrm>
          <a:off x="461776" y="1513278"/>
          <a:ext cx="302176" cy="1133161"/>
        </a:xfrm>
        <a:custGeom>
          <a:avLst/>
          <a:gdLst/>
          <a:ahLst/>
          <a:cxnLst/>
          <a:rect l="0" t="0" r="0" b="0"/>
          <a:pathLst>
            <a:path>
              <a:moveTo>
                <a:pt x="0" y="0"/>
              </a:moveTo>
              <a:lnTo>
                <a:pt x="0" y="1133161"/>
              </a:lnTo>
              <a:lnTo>
                <a:pt x="302176" y="1133161"/>
              </a:lnTo>
            </a:path>
          </a:pathLst>
        </a:custGeom>
        <a:noFill/>
        <a:ln w="19050" cap="rnd" cmpd="sng" algn="ctr">
          <a:solidFill>
            <a:schemeClr val="accent1"/>
          </a:solidFill>
          <a:prstDash val="solid"/>
        </a:ln>
        <a:effectLst/>
      </dsp:spPr>
      <dsp:style>
        <a:lnRef idx="2">
          <a:scrgbClr r="0" g="0" b="0"/>
        </a:lnRef>
        <a:fillRef idx="0">
          <a:scrgbClr r="0" g="0" b="0"/>
        </a:fillRef>
        <a:effectRef idx="0">
          <a:scrgbClr r="0" g="0" b="0"/>
        </a:effectRef>
        <a:fontRef idx="minor"/>
      </dsp:style>
    </dsp:sp>
    <dsp:sp modelId="{7FD2535C-CB54-48D6-AD8A-BC6E7B00DFA7}">
      <dsp:nvSpPr>
        <dsp:cNvPr id="0" name=""/>
        <dsp:cNvSpPr/>
      </dsp:nvSpPr>
      <dsp:spPr>
        <a:xfrm>
          <a:off x="763952" y="1890998"/>
          <a:ext cx="2417410" cy="1510881"/>
        </a:xfrm>
        <a:prstGeom prst="roundRect">
          <a:avLst>
            <a:gd name="adj" fmla="val 10000"/>
          </a:avLst>
        </a:prstGeom>
        <a:solidFill>
          <a:schemeClr val="lt1">
            <a:alpha val="90000"/>
            <a:hueOff val="0"/>
            <a:satOff val="0"/>
            <a:lumOff val="0"/>
            <a:alphaOff val="0"/>
          </a:schemeClr>
        </a:solidFill>
        <a:ln w="19050" cap="rnd" cmpd="sng" algn="ctr">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b="0" i="0" kern="1200" dirty="0"/>
            <a:t>One day a week where entire IT office is in person</a:t>
          </a:r>
          <a:endParaRPr lang="en-US" sz="1600" kern="1200" dirty="0"/>
        </a:p>
      </dsp:txBody>
      <dsp:txXfrm>
        <a:off x="808204" y="1935250"/>
        <a:ext cx="2328906" cy="1422377"/>
      </dsp:txXfrm>
    </dsp:sp>
    <dsp:sp modelId="{8CE38C9A-A6E6-47B8-BA5D-B3E5027BC64F}">
      <dsp:nvSpPr>
        <dsp:cNvPr id="0" name=""/>
        <dsp:cNvSpPr/>
      </dsp:nvSpPr>
      <dsp:spPr>
        <a:xfrm>
          <a:off x="3936199" y="0"/>
          <a:ext cx="3021762" cy="1510881"/>
        </a:xfrm>
        <a:prstGeom prst="roundRect">
          <a:avLst>
            <a:gd name="adj" fmla="val 10000"/>
          </a:avLst>
        </a:prstGeom>
        <a:solidFill>
          <a:schemeClr val="accent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Quarterly Team Building. </a:t>
          </a:r>
        </a:p>
      </dsp:txBody>
      <dsp:txXfrm>
        <a:off x="3980451" y="44252"/>
        <a:ext cx="2933258" cy="1422377"/>
      </dsp:txXfrm>
    </dsp:sp>
    <dsp:sp modelId="{7E556844-B0AC-4DD3-9D07-1691016E5760}">
      <dsp:nvSpPr>
        <dsp:cNvPr id="0" name=""/>
        <dsp:cNvSpPr/>
      </dsp:nvSpPr>
      <dsp:spPr>
        <a:xfrm>
          <a:off x="4238375" y="1510881"/>
          <a:ext cx="302176" cy="1133155"/>
        </a:xfrm>
        <a:custGeom>
          <a:avLst/>
          <a:gdLst/>
          <a:ahLst/>
          <a:cxnLst/>
          <a:rect l="0" t="0" r="0" b="0"/>
          <a:pathLst>
            <a:path>
              <a:moveTo>
                <a:pt x="0" y="0"/>
              </a:moveTo>
              <a:lnTo>
                <a:pt x="0" y="1133155"/>
              </a:lnTo>
              <a:lnTo>
                <a:pt x="302176" y="1133155"/>
              </a:lnTo>
            </a:path>
          </a:pathLst>
        </a:custGeom>
        <a:noFill/>
        <a:ln w="19050" cap="rnd" cmpd="sng" algn="ctr">
          <a:solidFill>
            <a:schemeClr val="accent2"/>
          </a:solidFill>
          <a:prstDash val="solid"/>
        </a:ln>
        <a:effectLst/>
      </dsp:spPr>
      <dsp:style>
        <a:lnRef idx="2">
          <a:scrgbClr r="0" g="0" b="0"/>
        </a:lnRef>
        <a:fillRef idx="0">
          <a:scrgbClr r="0" g="0" b="0"/>
        </a:fillRef>
        <a:effectRef idx="0">
          <a:scrgbClr r="0" g="0" b="0"/>
        </a:effectRef>
        <a:fontRef idx="minor"/>
      </dsp:style>
    </dsp:sp>
    <dsp:sp modelId="{601A23D4-D5B3-4790-B08B-D4E8E758E4F6}">
      <dsp:nvSpPr>
        <dsp:cNvPr id="0" name=""/>
        <dsp:cNvSpPr/>
      </dsp:nvSpPr>
      <dsp:spPr>
        <a:xfrm>
          <a:off x="4540551" y="1888596"/>
          <a:ext cx="2417410" cy="1510881"/>
        </a:xfrm>
        <a:prstGeom prst="roundRect">
          <a:avLst>
            <a:gd name="adj" fmla="val 10000"/>
          </a:avLst>
        </a:prstGeom>
        <a:solidFill>
          <a:schemeClr val="lt1">
            <a:alpha val="90000"/>
            <a:hueOff val="0"/>
            <a:satOff val="0"/>
            <a:lumOff val="0"/>
            <a:alphaOff val="0"/>
          </a:schemeClr>
        </a:solidFill>
        <a:ln w="19050" cap="rnd"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Christmas Party snowball fight and ‘White Elephant’ gift exchange &amp; Spring Cornhole tournament</a:t>
          </a:r>
        </a:p>
      </dsp:txBody>
      <dsp:txXfrm>
        <a:off x="4584803" y="1932848"/>
        <a:ext cx="2328906" cy="1422377"/>
      </dsp:txXfrm>
    </dsp:sp>
    <dsp:sp modelId="{BAC76B4E-CE19-4134-994B-2577F6597F6C}">
      <dsp:nvSpPr>
        <dsp:cNvPr id="0" name=""/>
        <dsp:cNvSpPr/>
      </dsp:nvSpPr>
      <dsp:spPr>
        <a:xfrm>
          <a:off x="7714007" y="2396"/>
          <a:ext cx="3021762" cy="1510881"/>
        </a:xfrm>
        <a:prstGeom prst="roundRect">
          <a:avLst>
            <a:gd name="adj" fmla="val 10000"/>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Resources for leadership roles</a:t>
          </a:r>
        </a:p>
      </dsp:txBody>
      <dsp:txXfrm>
        <a:off x="7758259" y="46648"/>
        <a:ext cx="2933258" cy="1422377"/>
      </dsp:txXfrm>
    </dsp:sp>
    <dsp:sp modelId="{14218EDD-DF28-4877-80E9-927279C9F7C0}">
      <dsp:nvSpPr>
        <dsp:cNvPr id="0" name=""/>
        <dsp:cNvSpPr/>
      </dsp:nvSpPr>
      <dsp:spPr>
        <a:xfrm>
          <a:off x="8016183" y="1513278"/>
          <a:ext cx="334255" cy="1135557"/>
        </a:xfrm>
        <a:custGeom>
          <a:avLst/>
          <a:gdLst/>
          <a:ahLst/>
          <a:cxnLst/>
          <a:rect l="0" t="0" r="0" b="0"/>
          <a:pathLst>
            <a:path>
              <a:moveTo>
                <a:pt x="0" y="0"/>
              </a:moveTo>
              <a:lnTo>
                <a:pt x="0" y="1135557"/>
              </a:lnTo>
              <a:lnTo>
                <a:pt x="334255" y="1135557"/>
              </a:lnTo>
            </a:path>
          </a:pathLst>
        </a:custGeom>
        <a:noFill/>
        <a:ln w="19050" cap="rnd" cmpd="sng" algn="ctr">
          <a:solidFill>
            <a:schemeClr val="accent3"/>
          </a:solidFill>
          <a:prstDash val="solid"/>
        </a:ln>
        <a:effectLst/>
      </dsp:spPr>
      <dsp:style>
        <a:lnRef idx="2">
          <a:scrgbClr r="0" g="0" b="0"/>
        </a:lnRef>
        <a:fillRef idx="0">
          <a:scrgbClr r="0" g="0" b="0"/>
        </a:fillRef>
        <a:effectRef idx="0">
          <a:scrgbClr r="0" g="0" b="0"/>
        </a:effectRef>
        <a:fontRef idx="minor"/>
      </dsp:style>
    </dsp:sp>
    <dsp:sp modelId="{DC1CEFAC-C252-448D-A492-0E41934624FE}">
      <dsp:nvSpPr>
        <dsp:cNvPr id="0" name=""/>
        <dsp:cNvSpPr/>
      </dsp:nvSpPr>
      <dsp:spPr>
        <a:xfrm>
          <a:off x="8350438" y="1893395"/>
          <a:ext cx="2417410" cy="1510881"/>
        </a:xfrm>
        <a:prstGeom prst="roundRect">
          <a:avLst>
            <a:gd name="adj" fmla="val 10000"/>
          </a:avLst>
        </a:prstGeom>
        <a:solidFill>
          <a:schemeClr val="lt1">
            <a:alpha val="90000"/>
            <a:hueOff val="0"/>
            <a:satOff val="0"/>
            <a:lumOff val="0"/>
            <a:alphaOff val="0"/>
          </a:schemeClr>
        </a:solidFill>
        <a:ln w="19050" cap="rnd" cmpd="sng"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Provide workshops and resources about psychological safety to those in leadership roles</a:t>
          </a:r>
        </a:p>
      </dsp:txBody>
      <dsp:txXfrm>
        <a:off x="8394690" y="1937647"/>
        <a:ext cx="2328906" cy="142237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B0E25E-833B-49B9-A0D6-A361D548769E}" type="datetimeFigureOut">
              <a:rPr lang="en-US" smtClean="0"/>
              <a:t>5/6/2024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0F00EE-BA7A-4A3E-8CBB-F9613A1DFF02}" type="slidenum">
              <a:rPr lang="en-US" smtClean="0"/>
              <a:t>‹#›</a:t>
            </a:fld>
            <a:endParaRPr lang="en-US"/>
          </a:p>
        </p:txBody>
      </p:sp>
    </p:spTree>
    <p:extLst>
      <p:ext uri="{BB962C8B-B14F-4D97-AF65-F5344CB8AC3E}">
        <p14:creationId xmlns:p14="http://schemas.microsoft.com/office/powerpoint/2010/main" val="1074604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F00EE-BA7A-4A3E-8CBB-F9613A1DFF02}" type="slidenum">
              <a:rPr lang="en-US" smtClean="0"/>
              <a:t>1</a:t>
            </a:fld>
            <a:endParaRPr lang="en-US"/>
          </a:p>
        </p:txBody>
      </p:sp>
    </p:spTree>
    <p:extLst>
      <p:ext uri="{BB962C8B-B14F-4D97-AF65-F5344CB8AC3E}">
        <p14:creationId xmlns:p14="http://schemas.microsoft.com/office/powerpoint/2010/main" val="2798132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Problem: Hiring and maintaining staff.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evolving dynamics of Work environment, particularly in light of the COVID-19 Pandemic</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significantly influenced the workforce</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System Admin experienced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rise in retirement-eligible employees</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availability of remote work options at other organizations</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ALL leading to a notable depletion of our workforce.</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LOYALTY: You hear about</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‘quiet quitting’ and ‘job-hopping’ in social media and news articles.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Referred to as the "Highest Bidder" phenomenon</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Leadership questions the lack of loyalty shown by employees engaging in these workplace behaviors.</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WHY are they??</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Employees harbor frustrations about their work environment.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They question the rationale behind their loyalty to a company that doesn't reciprocate.</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Feeling overburdened,</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undercompensated, with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diminishing benefits</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most notably, a lack of psychological safety</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Its no wonder the loyalty is wavering. </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What is Psychological Safety?</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Psychological safety is the belief that one can express themselves freely without fear of negative consequences.</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Isn't just about feeling comfortable in a team, it's about feeling safe to take risks and make mistakes, knowing that your colleagues have your back and support your growth.</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Timothy R. Clark's The 4 Stages of Psychological Safety framework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offers a roadmap for creating psychologically safe teams.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- 4 stages: Inclusion Safety, Learner Safety, Contributor Safety &amp; Challenger Safety. </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When you think of a successful company, what comes to mind?? GOOGLE</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wanted to identify the key factors in what makes a successful team</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Google's Project Aristotle study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which ran from 2012 to 2014</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Found that psychological safety is the most important factor in determining the success of a team.</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originally thought that diversity or a team’s demographics would have the biggest impact</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Project Aristotle discovered that the most successful teams had members who were comfortable being themselves and voicing their opinions. </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study found that teams with psychological safety were:</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more likely to admit to making mistakes and to learn from them.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more willing to collaborate and help one another,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leading to increased productivity and job satisfaction. </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GOAL: I’d like to continue to implement  practices where each of these psychological safety stages can be addressed in the workplace, and in turn restore a resilient workplace where employees and management can feel confident enough to resume the loyalty, we all once had. In turn, keeping employees on longer and building the organization internally.  </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F0F00EE-BA7A-4A3E-8CBB-F9613A1DFF02}" type="slidenum">
              <a:rPr lang="en-US" smtClean="0"/>
              <a:t>2</a:t>
            </a:fld>
            <a:endParaRPr lang="en-US"/>
          </a:p>
        </p:txBody>
      </p:sp>
    </p:spTree>
    <p:extLst>
      <p:ext uri="{BB962C8B-B14F-4D97-AF65-F5344CB8AC3E}">
        <p14:creationId xmlns:p14="http://schemas.microsoft.com/office/powerpoint/2010/main" val="2039007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SUNY Interview Day – HR invites local campuses to communicate to their graduating students to submit their applications and resumes to System Admin for employment. – 30 min interviews scheduled with team over 2 days. </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Once new employees are hired from the SUNY Day interviews, they begin their first day together, and they receive their programming training, set up their programming environments, and go through the onboarding process with HR at the same time. </a:t>
            </a:r>
            <a:r>
              <a:rPr lang="en-US" sz="1800" b="0" i="0" dirty="0">
                <a:solidFill>
                  <a:srgbClr val="0D0D0D"/>
                </a:solidFill>
                <a:effectLst/>
                <a:latin typeface="Söhne"/>
              </a:rPr>
              <a:t>This feeling of inclusivity that is being thrust on the IT staff is the most basic form of psychological safety.</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D0D0D"/>
                </a:solidFill>
                <a:effectLst/>
                <a:latin typeface="Söhne"/>
              </a:rPr>
              <a:t>The System Admin Assistant CIO sets a leading example by cultivating an inclusive environment that promotes continuous learning, dismantles silos between teams, and fosters a community where everyone feels empowered to contribute ideas and creativity to projects and discussions. SUNY Day interviews were originally her idea, but what has come from this idea has been an environment where people are now enjoying coming to work, and working together to provide the best support and services we can to all 64 campuses across New York State.</a:t>
            </a:r>
            <a:r>
              <a:rPr lang="en-US" sz="1200" b="0" i="0" dirty="0">
                <a:solidFill>
                  <a:srgbClr val="0D0D0D"/>
                </a:solidFill>
                <a:effectLst/>
                <a:latin typeface="Söhne"/>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rgbClr val="0D0D0D"/>
              </a:solidFill>
              <a:effectLst/>
              <a:latin typeface="Söhne"/>
            </a:endParaRPr>
          </a:p>
          <a:p>
            <a:endParaRPr lang="en-US" dirty="0"/>
          </a:p>
        </p:txBody>
      </p:sp>
      <p:sp>
        <p:nvSpPr>
          <p:cNvPr id="4" name="Slide Number Placeholder 3"/>
          <p:cNvSpPr>
            <a:spLocks noGrp="1"/>
          </p:cNvSpPr>
          <p:nvPr>
            <p:ph type="sldNum" sz="quarter" idx="5"/>
          </p:nvPr>
        </p:nvSpPr>
        <p:spPr/>
        <p:txBody>
          <a:bodyPr/>
          <a:lstStyle/>
          <a:p>
            <a:fld id="{3F0F00EE-BA7A-4A3E-8CBB-F9613A1DFF02}" type="slidenum">
              <a:rPr lang="en-US" smtClean="0"/>
              <a:t>3</a:t>
            </a:fld>
            <a:endParaRPr lang="en-US"/>
          </a:p>
        </p:txBody>
      </p:sp>
    </p:spTree>
    <p:extLst>
      <p:ext uri="{BB962C8B-B14F-4D97-AF65-F5344CB8AC3E}">
        <p14:creationId xmlns:p14="http://schemas.microsoft.com/office/powerpoint/2010/main" val="3144819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0D0D0D"/>
                </a:solidFill>
                <a:effectLst/>
                <a:latin typeface="Söhne"/>
              </a:rPr>
              <a:t>With most of our IT staff having the option to telecommute for 50% of the work week, we have varying in-office schedules, making it hard to have in person meetings and foster the community environment. Because of this, we have also implemented that everyone on staff is scheduled to be in-office every Thursday each week. This breaks down the barriers that telecommuting can sometimes bring to the environment.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rgbClr val="0D0D0D"/>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0D0D0D"/>
                </a:solidFill>
                <a:effectLst/>
                <a:latin typeface="Söhne"/>
              </a:rPr>
              <a:t>System Admin IT has also started having quarterly team building events. There is no requirement to participate, but we make it hard not to by having it on the day that everyone is in the office. Incentives to participate are also key in getting as many participants as we can.  Winning the cornhole tournament this spring is definitely on the agenda for some of our IT staff.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rgbClr val="0D0D0D"/>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0D0D0D"/>
                </a:solidFill>
                <a:effectLst/>
                <a:latin typeface="Söhne"/>
              </a:rPr>
              <a:t>Leadership positions are learning by example form our Asst CIO but in the near future, I would like to implement a process where the team leads will also receive guidance on nurturing psychological safety within their teams. Additionally, I’m aiming to introduce workshops or webinars to offer further support to leaders in this regard. While we aspire to cultivate an environment where psychological safety is instinctive, it appears that as a society, we have somewhat lost touch with what this truly means. By equipping leaders with resources, we aim to reignite this fundamental aspect within the organization, fostering a psychologically safe environment and ultimately contributing to the success of the team.</a:t>
            </a:r>
          </a:p>
          <a:p>
            <a:endParaRPr lang="en-US" dirty="0"/>
          </a:p>
          <a:p>
            <a:endParaRPr lang="en-US" dirty="0"/>
          </a:p>
        </p:txBody>
      </p:sp>
      <p:sp>
        <p:nvSpPr>
          <p:cNvPr id="4" name="Slide Number Placeholder 3"/>
          <p:cNvSpPr>
            <a:spLocks noGrp="1"/>
          </p:cNvSpPr>
          <p:nvPr>
            <p:ph type="sldNum" sz="quarter" idx="5"/>
          </p:nvPr>
        </p:nvSpPr>
        <p:spPr/>
        <p:txBody>
          <a:bodyPr/>
          <a:lstStyle/>
          <a:p>
            <a:fld id="{3F0F00EE-BA7A-4A3E-8CBB-F9613A1DFF02}" type="slidenum">
              <a:rPr lang="en-US" smtClean="0"/>
              <a:t>4</a:t>
            </a:fld>
            <a:endParaRPr lang="en-US"/>
          </a:p>
        </p:txBody>
      </p:sp>
    </p:spTree>
    <p:extLst>
      <p:ext uri="{BB962C8B-B14F-4D97-AF65-F5344CB8AC3E}">
        <p14:creationId xmlns:p14="http://schemas.microsoft.com/office/powerpoint/2010/main" val="2792237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Communication is key when it comes to implementation of any project. </a:t>
            </a:r>
          </a:p>
          <a:p>
            <a:endParaRPr lang="en-US" dirty="0"/>
          </a:p>
          <a:p>
            <a:r>
              <a:rPr lang="en-US" dirty="0"/>
              <a:t>Our IT office wrote the email communication for the System Admin HR office to share with the campuses. We also have our support staff in direct communication with the HR office and interviewees to verify eligibility to work at System Admin as well as the communications with the interviewees for scheduling the interview. </a:t>
            </a:r>
          </a:p>
          <a:p>
            <a:endParaRPr lang="en-US" dirty="0"/>
          </a:p>
          <a:p>
            <a:r>
              <a:rPr lang="en-US" dirty="0"/>
              <a:t>Office interactions need to keep psychological safety in mind. This “lead by example” environment that has taken hold in IT at System Admin has fostered some team resilience. </a:t>
            </a:r>
          </a:p>
          <a:p>
            <a:r>
              <a:rPr lang="en-US" dirty="0"/>
              <a:t>We had a new employee join a team where they were not grasping the necessary skillset to complete the job they were hired for. Instead of letting them go, we tried to find a place for them within IT. The 1</a:t>
            </a:r>
            <a:r>
              <a:rPr lang="en-US" baseline="30000" dirty="0"/>
              <a:t>st</a:t>
            </a:r>
            <a:r>
              <a:rPr lang="en-US" dirty="0"/>
              <a:t> move, didn’t quite work out, but eventually, we were able to train them in something that they were able to maintain effectively, and continue their position at SUNY. We filled a gap in our workforce internally, but also created not only an inclusive environment, but also fostered learner safety for that employee, as well as contributor safety for that supervisor who found a place for that employee. </a:t>
            </a:r>
          </a:p>
          <a:p>
            <a:endParaRPr lang="en-US" dirty="0"/>
          </a:p>
          <a:p>
            <a:r>
              <a:rPr lang="en-US" dirty="0"/>
              <a:t>VIDEO: It’s a common misconception that leaders are responsible for results. I came across a social media video that had a gentleman by the name of Simon Sinek state the quite the opposite. </a:t>
            </a:r>
          </a:p>
          <a:p>
            <a:r>
              <a:rPr lang="en-US" dirty="0"/>
              <a:t>Simon is an </a:t>
            </a:r>
            <a:r>
              <a:rPr lang="en-US" sz="1200" b="0" i="0" dirty="0">
                <a:effectLst/>
                <a:latin typeface="Roboto" panose="02000000000000000000" pitchFamily="2" charset="0"/>
              </a:rPr>
              <a:t>English-American author &amp; inspirational speaker, says, ‘</a:t>
            </a:r>
            <a:r>
              <a:rPr lang="en-US" dirty="0"/>
              <a:t>Leaders are responsible for their people.’ please join me in watching this 30 second clip of an interview he did on this topic of leadership. </a:t>
            </a:r>
          </a:p>
          <a:p>
            <a:endParaRPr lang="en-US" dirty="0"/>
          </a:p>
          <a:p>
            <a:endParaRPr lang="en-US" dirty="0"/>
          </a:p>
        </p:txBody>
      </p:sp>
      <p:sp>
        <p:nvSpPr>
          <p:cNvPr id="4" name="Slide Number Placeholder 3"/>
          <p:cNvSpPr>
            <a:spLocks noGrp="1"/>
          </p:cNvSpPr>
          <p:nvPr>
            <p:ph type="sldNum" sz="quarter" idx="5"/>
          </p:nvPr>
        </p:nvSpPr>
        <p:spPr/>
        <p:txBody>
          <a:bodyPr/>
          <a:lstStyle/>
          <a:p>
            <a:fld id="{3F0F00EE-BA7A-4A3E-8CBB-F9613A1DFF02}" type="slidenum">
              <a:rPr lang="en-US" smtClean="0"/>
              <a:t>5</a:t>
            </a:fld>
            <a:endParaRPr lang="en-US"/>
          </a:p>
        </p:txBody>
      </p:sp>
    </p:spTree>
    <p:extLst>
      <p:ext uri="{BB962C8B-B14F-4D97-AF65-F5344CB8AC3E}">
        <p14:creationId xmlns:p14="http://schemas.microsoft.com/office/powerpoint/2010/main" val="3042155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notoriously known for introverted personalities. Fostering the atmosphere for those who are introverted may not be well received. As long as the opportunities are there for those who would like to speak up and take action and they feel comfortable doing so, you’re doing it right.</a:t>
            </a:r>
          </a:p>
          <a:p>
            <a:endParaRPr lang="en-US" dirty="0"/>
          </a:p>
          <a:p>
            <a:r>
              <a:rPr lang="en-US" dirty="0"/>
              <a:t>Opportunities to hire and train in groups may not always be available. Fostering the relationships internally when a new hire is brought on to the team is the responsibility of the direct supervisor, and while it may pose to be more of a challenge and not grow as organically as the team hire environment may take, the psychological safety can still be achieved. </a:t>
            </a:r>
          </a:p>
          <a:p>
            <a:endParaRPr lang="en-US" dirty="0"/>
          </a:p>
          <a:p>
            <a:r>
              <a:rPr lang="en-US" dirty="0"/>
              <a:t>Leadership roles – will not always see the importance of psychological safety. There is the mindset that this is some “new age” thing, and they weren’t “treated this way” and they “turned out fine”. Giving them the tools to be successful in their leadership roles may not always be helpful to those who do not want the help or think they need to. It will be imperative to the success of the organization to keep this in mind when hiring or promoting leaders.</a:t>
            </a:r>
          </a:p>
          <a:p>
            <a:endParaRPr lang="en-US" dirty="0"/>
          </a:p>
          <a:p>
            <a:endParaRPr lang="en-US" dirty="0"/>
          </a:p>
        </p:txBody>
      </p:sp>
      <p:sp>
        <p:nvSpPr>
          <p:cNvPr id="4" name="Slide Number Placeholder 3"/>
          <p:cNvSpPr>
            <a:spLocks noGrp="1"/>
          </p:cNvSpPr>
          <p:nvPr>
            <p:ph type="sldNum" sz="quarter" idx="5"/>
          </p:nvPr>
        </p:nvSpPr>
        <p:spPr/>
        <p:txBody>
          <a:bodyPr/>
          <a:lstStyle/>
          <a:p>
            <a:fld id="{3F0F00EE-BA7A-4A3E-8CBB-F9613A1DFF02}" type="slidenum">
              <a:rPr lang="en-US" smtClean="0"/>
              <a:t>6</a:t>
            </a:fld>
            <a:endParaRPr lang="en-US"/>
          </a:p>
        </p:txBody>
      </p:sp>
    </p:spTree>
    <p:extLst>
      <p:ext uri="{BB962C8B-B14F-4D97-AF65-F5344CB8AC3E}">
        <p14:creationId xmlns:p14="http://schemas.microsoft.com/office/powerpoint/2010/main" val="2828567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entire concept of psychological safety was new to me when I began this course.</a:t>
            </a:r>
          </a:p>
          <a:p>
            <a:r>
              <a:rPr lang="en-US" dirty="0"/>
              <a:t>I was drawn to it as I have a heavy background in psychology, and it seemed to be like the concept itself was more about ‘common sense’ leadership than anything else. </a:t>
            </a:r>
          </a:p>
          <a:p>
            <a:r>
              <a:rPr lang="en-US" dirty="0"/>
              <a:t>After I read the Timothy R Clark book, it became apparent to me that we at System Admin were already taking strides toward a more psychologically safe work environment, but more could also be done to foster the concept. </a:t>
            </a:r>
          </a:p>
          <a:p>
            <a:endParaRPr lang="en-US" dirty="0"/>
          </a:p>
          <a:p>
            <a:r>
              <a:rPr lang="en-US" dirty="0"/>
              <a:t>I came to realize the same things that Google found in their Project Aristotle study… </a:t>
            </a:r>
          </a:p>
          <a:p>
            <a:endParaRPr lang="en-US" dirty="0"/>
          </a:p>
          <a:p>
            <a:endParaRPr lang="en-US" dirty="0"/>
          </a:p>
        </p:txBody>
      </p:sp>
      <p:sp>
        <p:nvSpPr>
          <p:cNvPr id="4" name="Slide Number Placeholder 3"/>
          <p:cNvSpPr>
            <a:spLocks noGrp="1"/>
          </p:cNvSpPr>
          <p:nvPr>
            <p:ph type="sldNum" sz="quarter" idx="5"/>
          </p:nvPr>
        </p:nvSpPr>
        <p:spPr/>
        <p:txBody>
          <a:bodyPr/>
          <a:lstStyle/>
          <a:p>
            <a:fld id="{3F0F00EE-BA7A-4A3E-8CBB-F9613A1DFF02}" type="slidenum">
              <a:rPr lang="en-US" smtClean="0"/>
              <a:t>7</a:t>
            </a:fld>
            <a:endParaRPr lang="en-US"/>
          </a:p>
        </p:txBody>
      </p:sp>
    </p:spTree>
    <p:extLst>
      <p:ext uri="{BB962C8B-B14F-4D97-AF65-F5344CB8AC3E}">
        <p14:creationId xmlns:p14="http://schemas.microsoft.com/office/powerpoint/2010/main" val="3640911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F00EE-BA7A-4A3E-8CBB-F9613A1DFF02}" type="slidenum">
              <a:rPr lang="en-US" smtClean="0"/>
              <a:t>8</a:t>
            </a:fld>
            <a:endParaRPr lang="en-US"/>
          </a:p>
        </p:txBody>
      </p:sp>
    </p:spTree>
    <p:extLst>
      <p:ext uri="{BB962C8B-B14F-4D97-AF65-F5344CB8AC3E}">
        <p14:creationId xmlns:p14="http://schemas.microsoft.com/office/powerpoint/2010/main" val="2778450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64BCC5-7B04-4D8D-974B-FAE997332221}"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F2E84-5EF7-421F-8B0D-E043707A1E1F}" type="slidenum">
              <a:rPr lang="en-US" smtClean="0"/>
              <a:t>‹#›</a:t>
            </a:fld>
            <a:endParaRPr lang="en-US"/>
          </a:p>
        </p:txBody>
      </p:sp>
    </p:spTree>
    <p:extLst>
      <p:ext uri="{BB962C8B-B14F-4D97-AF65-F5344CB8AC3E}">
        <p14:creationId xmlns:p14="http://schemas.microsoft.com/office/powerpoint/2010/main" val="339610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64BCC5-7B04-4D8D-974B-FAE997332221}"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F2E84-5EF7-421F-8B0D-E043707A1E1F}" type="slidenum">
              <a:rPr lang="en-US" smtClean="0"/>
              <a:t>‹#›</a:t>
            </a:fld>
            <a:endParaRPr lang="en-US"/>
          </a:p>
        </p:txBody>
      </p:sp>
    </p:spTree>
    <p:extLst>
      <p:ext uri="{BB962C8B-B14F-4D97-AF65-F5344CB8AC3E}">
        <p14:creationId xmlns:p14="http://schemas.microsoft.com/office/powerpoint/2010/main" val="3439807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864BCC5-7B04-4D8D-974B-FAE997332221}"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F2E84-5EF7-421F-8B0D-E043707A1E1F}" type="slidenum">
              <a:rPr lang="en-US" smtClean="0"/>
              <a:t>‹#›</a:t>
            </a:fld>
            <a:endParaRPr lang="en-US"/>
          </a:p>
        </p:txBody>
      </p:sp>
    </p:spTree>
    <p:extLst>
      <p:ext uri="{BB962C8B-B14F-4D97-AF65-F5344CB8AC3E}">
        <p14:creationId xmlns:p14="http://schemas.microsoft.com/office/powerpoint/2010/main" val="1772991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864BCC5-7B04-4D8D-974B-FAE997332221}"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F2E84-5EF7-421F-8B0D-E043707A1E1F}"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35282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64BCC5-7B04-4D8D-974B-FAE997332221}"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F2E84-5EF7-421F-8B0D-E043707A1E1F}" type="slidenum">
              <a:rPr lang="en-US" smtClean="0"/>
              <a:t>‹#›</a:t>
            </a:fld>
            <a:endParaRPr lang="en-US"/>
          </a:p>
        </p:txBody>
      </p:sp>
    </p:spTree>
    <p:extLst>
      <p:ext uri="{BB962C8B-B14F-4D97-AF65-F5344CB8AC3E}">
        <p14:creationId xmlns:p14="http://schemas.microsoft.com/office/powerpoint/2010/main" val="1738735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864BCC5-7B04-4D8D-974B-FAE997332221}" type="datetimeFigureOut">
              <a:rPr lang="en-US" smtClean="0"/>
              <a:t>5/6/2024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F2E84-5EF7-421F-8B0D-E043707A1E1F}" type="slidenum">
              <a:rPr lang="en-US" smtClean="0"/>
              <a:t>‹#›</a:t>
            </a:fld>
            <a:endParaRPr lang="en-US"/>
          </a:p>
        </p:txBody>
      </p:sp>
    </p:spTree>
    <p:extLst>
      <p:ext uri="{BB962C8B-B14F-4D97-AF65-F5344CB8AC3E}">
        <p14:creationId xmlns:p14="http://schemas.microsoft.com/office/powerpoint/2010/main" val="3044461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864BCC5-7B04-4D8D-974B-FAE997332221}" type="datetimeFigureOut">
              <a:rPr lang="en-US" smtClean="0"/>
              <a:t>5/6/2024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F2E84-5EF7-421F-8B0D-E043707A1E1F}" type="slidenum">
              <a:rPr lang="en-US" smtClean="0"/>
              <a:t>‹#›</a:t>
            </a:fld>
            <a:endParaRPr lang="en-US"/>
          </a:p>
        </p:txBody>
      </p:sp>
    </p:spTree>
    <p:extLst>
      <p:ext uri="{BB962C8B-B14F-4D97-AF65-F5344CB8AC3E}">
        <p14:creationId xmlns:p14="http://schemas.microsoft.com/office/powerpoint/2010/main" val="2363409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64BCC5-7B04-4D8D-974B-FAE997332221}"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F2E84-5EF7-421F-8B0D-E043707A1E1F}" type="slidenum">
              <a:rPr lang="en-US" smtClean="0"/>
              <a:t>‹#›</a:t>
            </a:fld>
            <a:endParaRPr lang="en-US"/>
          </a:p>
        </p:txBody>
      </p:sp>
    </p:spTree>
    <p:extLst>
      <p:ext uri="{BB962C8B-B14F-4D97-AF65-F5344CB8AC3E}">
        <p14:creationId xmlns:p14="http://schemas.microsoft.com/office/powerpoint/2010/main" val="24237874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64BCC5-7B04-4D8D-974B-FAE997332221}"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F2E84-5EF7-421F-8B0D-E043707A1E1F}" type="slidenum">
              <a:rPr lang="en-US" smtClean="0"/>
              <a:t>‹#›</a:t>
            </a:fld>
            <a:endParaRPr lang="en-US"/>
          </a:p>
        </p:txBody>
      </p:sp>
    </p:spTree>
    <p:extLst>
      <p:ext uri="{BB962C8B-B14F-4D97-AF65-F5344CB8AC3E}">
        <p14:creationId xmlns:p14="http://schemas.microsoft.com/office/powerpoint/2010/main" val="1014352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64BCC5-7B04-4D8D-974B-FAE997332221}"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F2E84-5EF7-421F-8B0D-E043707A1E1F}" type="slidenum">
              <a:rPr lang="en-US" smtClean="0"/>
              <a:t>‹#›</a:t>
            </a:fld>
            <a:endParaRPr lang="en-US"/>
          </a:p>
        </p:txBody>
      </p:sp>
    </p:spTree>
    <p:extLst>
      <p:ext uri="{BB962C8B-B14F-4D97-AF65-F5344CB8AC3E}">
        <p14:creationId xmlns:p14="http://schemas.microsoft.com/office/powerpoint/2010/main" val="2355528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64BCC5-7B04-4D8D-974B-FAE997332221}"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F2E84-5EF7-421F-8B0D-E043707A1E1F}" type="slidenum">
              <a:rPr lang="en-US" smtClean="0"/>
              <a:t>‹#›</a:t>
            </a:fld>
            <a:endParaRPr lang="en-US"/>
          </a:p>
        </p:txBody>
      </p:sp>
    </p:spTree>
    <p:extLst>
      <p:ext uri="{BB962C8B-B14F-4D97-AF65-F5344CB8AC3E}">
        <p14:creationId xmlns:p14="http://schemas.microsoft.com/office/powerpoint/2010/main" val="3822744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64BCC5-7B04-4D8D-974B-FAE997332221}"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F2E84-5EF7-421F-8B0D-E043707A1E1F}" type="slidenum">
              <a:rPr lang="en-US" smtClean="0"/>
              <a:t>‹#›</a:t>
            </a:fld>
            <a:endParaRPr lang="en-US"/>
          </a:p>
        </p:txBody>
      </p:sp>
    </p:spTree>
    <p:extLst>
      <p:ext uri="{BB962C8B-B14F-4D97-AF65-F5344CB8AC3E}">
        <p14:creationId xmlns:p14="http://schemas.microsoft.com/office/powerpoint/2010/main" val="3604065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64BCC5-7B04-4D8D-974B-FAE997332221}" type="datetimeFigureOut">
              <a:rPr lang="en-US" smtClean="0"/>
              <a:t>5/6/2024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DF2E84-5EF7-421F-8B0D-E043707A1E1F}" type="slidenum">
              <a:rPr lang="en-US" smtClean="0"/>
              <a:t>‹#›</a:t>
            </a:fld>
            <a:endParaRPr lang="en-US"/>
          </a:p>
        </p:txBody>
      </p:sp>
    </p:spTree>
    <p:extLst>
      <p:ext uri="{BB962C8B-B14F-4D97-AF65-F5344CB8AC3E}">
        <p14:creationId xmlns:p14="http://schemas.microsoft.com/office/powerpoint/2010/main" val="3092356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864BCC5-7B04-4D8D-974B-FAE997332221}" type="datetimeFigureOut">
              <a:rPr lang="en-US" smtClean="0"/>
              <a:t>5/6/2024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BDF2E84-5EF7-421F-8B0D-E043707A1E1F}" type="slidenum">
              <a:rPr lang="en-US" smtClean="0"/>
              <a:t>‹#›</a:t>
            </a:fld>
            <a:endParaRPr lang="en-US"/>
          </a:p>
        </p:txBody>
      </p:sp>
    </p:spTree>
    <p:extLst>
      <p:ext uri="{BB962C8B-B14F-4D97-AF65-F5344CB8AC3E}">
        <p14:creationId xmlns:p14="http://schemas.microsoft.com/office/powerpoint/2010/main" val="2412254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864BCC5-7B04-4D8D-974B-FAE997332221}" type="datetimeFigureOut">
              <a:rPr lang="en-US" smtClean="0"/>
              <a:t>5/6/2024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DF2E84-5EF7-421F-8B0D-E043707A1E1F}" type="slidenum">
              <a:rPr lang="en-US" smtClean="0"/>
              <a:t>‹#›</a:t>
            </a:fld>
            <a:endParaRPr lang="en-US"/>
          </a:p>
        </p:txBody>
      </p:sp>
    </p:spTree>
    <p:extLst>
      <p:ext uri="{BB962C8B-B14F-4D97-AF65-F5344CB8AC3E}">
        <p14:creationId xmlns:p14="http://schemas.microsoft.com/office/powerpoint/2010/main" val="2319818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F864BCC5-7B04-4D8D-974B-FAE997332221}" type="datetimeFigureOut">
              <a:rPr lang="en-US" smtClean="0"/>
              <a:t>5/6/2024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BDF2E84-5EF7-421F-8B0D-E043707A1E1F}" type="slidenum">
              <a:rPr lang="en-US" smtClean="0"/>
              <a:t>‹#›</a:t>
            </a:fld>
            <a:endParaRPr lang="en-US"/>
          </a:p>
        </p:txBody>
      </p:sp>
    </p:spTree>
    <p:extLst>
      <p:ext uri="{BB962C8B-B14F-4D97-AF65-F5344CB8AC3E}">
        <p14:creationId xmlns:p14="http://schemas.microsoft.com/office/powerpoint/2010/main" val="2639260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64BCC5-7B04-4D8D-974B-FAE997332221}"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F2E84-5EF7-421F-8B0D-E043707A1E1F}" type="slidenum">
              <a:rPr lang="en-US" smtClean="0"/>
              <a:t>‹#›</a:t>
            </a:fld>
            <a:endParaRPr lang="en-US"/>
          </a:p>
        </p:txBody>
      </p:sp>
    </p:spTree>
    <p:extLst>
      <p:ext uri="{BB962C8B-B14F-4D97-AF65-F5344CB8AC3E}">
        <p14:creationId xmlns:p14="http://schemas.microsoft.com/office/powerpoint/2010/main" val="1836219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864BCC5-7B04-4D8D-974B-FAE997332221}" type="datetimeFigureOut">
              <a:rPr lang="en-US" smtClean="0"/>
              <a:t>5/6/2024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BDF2E84-5EF7-421F-8B0D-E043707A1E1F}" type="slidenum">
              <a:rPr lang="en-US" smtClean="0"/>
              <a:t>‹#›</a:t>
            </a:fld>
            <a:endParaRPr lang="en-US"/>
          </a:p>
        </p:txBody>
      </p:sp>
    </p:spTree>
    <p:extLst>
      <p:ext uri="{BB962C8B-B14F-4D97-AF65-F5344CB8AC3E}">
        <p14:creationId xmlns:p14="http://schemas.microsoft.com/office/powerpoint/2010/main" val="2644380342"/>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leaderfactor.com/learn/project-aristotle-psychological-safety"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U2Fekgb6ONI?feature=oembed" TargetMode="External"/><Relationship Id="rId5" Type="http://schemas.openxmlformats.org/officeDocument/2006/relationships/image" Target="../media/image7.jpe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leaderfactor.com/learn/project-aristotle-psychological-safet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BB9B6-C09B-0273-BA5D-30ACDA6336A8}"/>
              </a:ext>
            </a:extLst>
          </p:cNvPr>
          <p:cNvSpPr>
            <a:spLocks noGrp="1"/>
          </p:cNvSpPr>
          <p:nvPr>
            <p:ph type="ctrTitle"/>
          </p:nvPr>
        </p:nvSpPr>
        <p:spPr>
          <a:xfrm>
            <a:off x="1524000" y="1235991"/>
            <a:ext cx="8825658" cy="768944"/>
          </a:xfrm>
        </p:spPr>
        <p:txBody>
          <a:bodyPr>
            <a:noAutofit/>
          </a:bodyPr>
          <a:lstStyle/>
          <a:p>
            <a:r>
              <a:rPr lang="en-US" sz="4400"/>
              <a:t>Restoring Workplace Resilience:</a:t>
            </a:r>
            <a:endParaRPr lang="en-US" sz="4400" dirty="0"/>
          </a:p>
        </p:txBody>
      </p:sp>
      <p:sp>
        <p:nvSpPr>
          <p:cNvPr id="3" name="Subtitle 2">
            <a:extLst>
              <a:ext uri="{FF2B5EF4-FFF2-40B4-BE49-F238E27FC236}">
                <a16:creationId xmlns:a16="http://schemas.microsoft.com/office/drawing/2014/main" id="{7EEB34B8-8EDC-66F7-AAE5-7092AD72243C}"/>
              </a:ext>
            </a:extLst>
          </p:cNvPr>
          <p:cNvSpPr>
            <a:spLocks noGrp="1"/>
          </p:cNvSpPr>
          <p:nvPr>
            <p:ph type="subTitle" idx="1"/>
          </p:nvPr>
        </p:nvSpPr>
        <p:spPr>
          <a:xfrm>
            <a:off x="1524000" y="2004936"/>
            <a:ext cx="9144000" cy="3984702"/>
          </a:xfrm>
        </p:spPr>
        <p:txBody>
          <a:bodyPr>
            <a:normAutofit/>
          </a:bodyPr>
          <a:lstStyle/>
          <a:p>
            <a:r>
              <a:rPr lang="en-US" sz="2600" dirty="0"/>
              <a:t>Cultivating a Supportive Environment for Enhanced Psychological Safety</a:t>
            </a:r>
          </a:p>
          <a:p>
            <a:endParaRPr lang="en-US" dirty="0"/>
          </a:p>
          <a:p>
            <a:r>
              <a:rPr lang="en-US" sz="3500" dirty="0"/>
              <a:t>Grace Valente </a:t>
            </a:r>
          </a:p>
          <a:p>
            <a:r>
              <a:rPr lang="en-US" dirty="0"/>
              <a:t>Assistant Director </a:t>
            </a:r>
          </a:p>
          <a:p>
            <a:r>
              <a:rPr lang="en-US" dirty="0"/>
              <a:t>Web Shared Services &amp; IT Human Resources</a:t>
            </a:r>
          </a:p>
          <a:p>
            <a:r>
              <a:rPr lang="en-US" dirty="0"/>
              <a:t>SUNY System Administration</a:t>
            </a:r>
          </a:p>
        </p:txBody>
      </p:sp>
    </p:spTree>
    <p:extLst>
      <p:ext uri="{BB962C8B-B14F-4D97-AF65-F5344CB8AC3E}">
        <p14:creationId xmlns:p14="http://schemas.microsoft.com/office/powerpoint/2010/main" val="782865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2000"/>
                <a:hueMod val="96000"/>
                <a:satMod val="128000"/>
                <a:lumMod val="114000"/>
              </a:schemeClr>
            </a:gs>
            <a:gs pos="100000">
              <a:schemeClr val="bg1">
                <a:shade val="62000"/>
                <a:hueMod val="100000"/>
                <a:satMod val="134000"/>
                <a:lumMod val="56000"/>
              </a:schemeClr>
            </a:gs>
          </a:gsLst>
          <a:path path="circle">
            <a:fillToRect l="45000" t="65000" r="125000" b="100000"/>
          </a:path>
        </a:gradFill>
        <a:effectLst/>
      </p:bgPr>
    </p:bg>
    <p:spTree>
      <p:nvGrpSpPr>
        <p:cNvPr id="1" name=""/>
        <p:cNvGrpSpPr/>
        <p:nvPr/>
      </p:nvGrpSpPr>
      <p:grpSpPr>
        <a:xfrm>
          <a:off x="0" y="0"/>
          <a:ext cx="0" cy="0"/>
          <a:chOff x="0" y="0"/>
          <a:chExt cx="0" cy="0"/>
        </a:xfrm>
      </p:grpSpPr>
      <p:pic>
        <p:nvPicPr>
          <p:cNvPr id="13" name="Picture 4" descr="Colourful carved figures of humans">
            <a:extLst>
              <a:ext uri="{FF2B5EF4-FFF2-40B4-BE49-F238E27FC236}">
                <a16:creationId xmlns:a16="http://schemas.microsoft.com/office/drawing/2014/main" id="{C1E2B66D-12DC-F8C9-9422-DF3C3E13818E}"/>
              </a:ext>
            </a:extLst>
          </p:cNvPr>
          <p:cNvPicPr>
            <a:picLocks noChangeAspect="1"/>
          </p:cNvPicPr>
          <p:nvPr/>
        </p:nvPicPr>
        <p:blipFill rotWithShape="1">
          <a:blip r:embed="rId3">
            <a:alphaModFix amt="25000"/>
            <a:grayscl/>
          </a:blip>
          <a:srcRect t="21052"/>
          <a:stretch/>
        </p:blipFill>
        <p:spPr>
          <a:xfrm>
            <a:off x="20" y="-1"/>
            <a:ext cx="12191980" cy="6858000"/>
          </a:xfrm>
          <a:prstGeom prst="rect">
            <a:avLst/>
          </a:prstGeom>
        </p:spPr>
      </p:pic>
      <p:sp>
        <p:nvSpPr>
          <p:cNvPr id="2" name="Title 1">
            <a:extLst>
              <a:ext uri="{FF2B5EF4-FFF2-40B4-BE49-F238E27FC236}">
                <a16:creationId xmlns:a16="http://schemas.microsoft.com/office/drawing/2014/main" id="{74AA5FE2-9C14-D63C-E462-8B8444206755}"/>
              </a:ext>
            </a:extLst>
          </p:cNvPr>
          <p:cNvSpPr>
            <a:spLocks noGrp="1"/>
          </p:cNvSpPr>
          <p:nvPr>
            <p:ph type="title"/>
          </p:nvPr>
        </p:nvSpPr>
        <p:spPr>
          <a:xfrm>
            <a:off x="646111" y="452718"/>
            <a:ext cx="9404723" cy="1400530"/>
          </a:xfrm>
        </p:spPr>
        <p:txBody>
          <a:bodyPr>
            <a:normAutofit fontScale="90000"/>
          </a:bodyPr>
          <a:lstStyle/>
          <a:p>
            <a:pPr>
              <a:lnSpc>
                <a:spcPct val="90000"/>
              </a:lnSpc>
            </a:pPr>
            <a:r>
              <a:rPr lang="en-US" sz="3200" b="1" dirty="0">
                <a:ea typeface="Calibri" panose="020F0502020204030204" pitchFamily="34" charset="0"/>
              </a:rPr>
              <a:t>Problem: Hiring and Maintaining Information Technology employees at System Administration</a:t>
            </a:r>
            <a:br>
              <a:rPr lang="en-US" sz="3200" b="1" dirty="0">
                <a:ea typeface="Calibri" panose="020F0502020204030204" pitchFamily="34" charset="0"/>
              </a:rPr>
            </a:br>
            <a:endParaRPr lang="en-US" sz="3200" b="1" dirty="0"/>
          </a:p>
        </p:txBody>
      </p:sp>
      <p:sp>
        <p:nvSpPr>
          <p:cNvPr id="22" name="Rectangle 17">
            <a:extLst>
              <a:ext uri="{FF2B5EF4-FFF2-40B4-BE49-F238E27FC236}">
                <a16:creationId xmlns:a16="http://schemas.microsoft.com/office/drawing/2014/main" id="{0D187C4E-14B9-4504-B200-5127823FA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E3D7FE4-112F-198B-FC92-5B5CBF75C379}"/>
              </a:ext>
            </a:extLst>
          </p:cNvPr>
          <p:cNvSpPr>
            <a:spLocks noGrp="1"/>
          </p:cNvSpPr>
          <p:nvPr>
            <p:ph idx="1"/>
          </p:nvPr>
        </p:nvSpPr>
        <p:spPr>
          <a:xfrm>
            <a:off x="1103312" y="1633928"/>
            <a:ext cx="10442577" cy="4614471"/>
          </a:xfrm>
        </p:spPr>
        <p:txBody>
          <a:bodyPr>
            <a:normAutofit/>
          </a:bodyPr>
          <a:lstStyle/>
          <a:p>
            <a:pPr lvl="1"/>
            <a:r>
              <a:rPr lang="en-US" sz="2800" dirty="0">
                <a:effectLst/>
                <a:latin typeface="+mj-lt"/>
                <a:ea typeface="Calibri" panose="020F0502020204030204" pitchFamily="34" charset="0"/>
                <a:cs typeface="Times New Roman" panose="02020603050405020304" pitchFamily="18" charset="0"/>
              </a:rPr>
              <a:t>LOYALTY amidst ‘quiet quitting’</a:t>
            </a:r>
          </a:p>
          <a:p>
            <a:pPr lvl="1"/>
            <a:r>
              <a:rPr lang="en-US" sz="2800" dirty="0">
                <a:latin typeface="+mj-lt"/>
                <a:ea typeface="Calibri" panose="020F0502020204030204" pitchFamily="34" charset="0"/>
                <a:cs typeface="Times New Roman" panose="02020603050405020304" pitchFamily="18" charset="0"/>
              </a:rPr>
              <a:t>Timothy R. Clark: The 4 Stages of Psychological Safety </a:t>
            </a:r>
          </a:p>
          <a:p>
            <a:pPr lvl="1"/>
            <a:r>
              <a:rPr lang="en-US" sz="2800" dirty="0">
                <a:latin typeface="+mj-lt"/>
              </a:rPr>
              <a:t>Google’s Project Aristotle Study:</a:t>
            </a:r>
            <a:br>
              <a:rPr lang="en-US" sz="2800" dirty="0">
                <a:latin typeface="+mj-lt"/>
              </a:rPr>
            </a:br>
            <a:r>
              <a:rPr lang="en-US" sz="2000" dirty="0">
                <a:latin typeface="+mj-lt"/>
                <a:hlinkClick r:id="rId4"/>
              </a:rPr>
              <a:t>https://www.leaderfactor.com/learn/project-aristotle-psychological-safety</a:t>
            </a:r>
            <a:br>
              <a:rPr lang="en-US" sz="2400" dirty="0">
                <a:latin typeface="+mj-lt"/>
              </a:rPr>
            </a:br>
            <a:endParaRPr lang="en-US" sz="2400" dirty="0">
              <a:latin typeface="+mj-lt"/>
            </a:endParaRPr>
          </a:p>
          <a:p>
            <a:pPr marL="0" indent="0">
              <a:buNone/>
            </a:pPr>
            <a:r>
              <a:rPr lang="en-US" sz="3200" b="1" dirty="0">
                <a:latin typeface="+mj-lt"/>
              </a:rPr>
              <a:t>GOAL: Implement practices fostering each of these psychological safety stages in the everyday workplace.</a:t>
            </a:r>
          </a:p>
        </p:txBody>
      </p:sp>
    </p:spTree>
    <p:extLst>
      <p:ext uri="{BB962C8B-B14F-4D97-AF65-F5344CB8AC3E}">
        <p14:creationId xmlns:p14="http://schemas.microsoft.com/office/powerpoint/2010/main" val="3767868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8">
            <a:extLst>
              <a:ext uri="{FF2B5EF4-FFF2-40B4-BE49-F238E27FC236}">
                <a16:creationId xmlns:a16="http://schemas.microsoft.com/office/drawing/2014/main" id="{0604E0B1-6762-4B99-A6A5-42ED8E20D6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77" name="Freeform 7">
            <a:extLst>
              <a:ext uri="{FF2B5EF4-FFF2-40B4-BE49-F238E27FC236}">
                <a16:creationId xmlns:a16="http://schemas.microsoft.com/office/drawing/2014/main" id="{6D86F5FF-DE1B-4BAB-A7BE-6F39F5DD9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554CAD16-BFBE-EF22-94F8-DAF2382BE673}"/>
              </a:ext>
            </a:extLst>
          </p:cNvPr>
          <p:cNvSpPr>
            <a:spLocks noGrp="1"/>
          </p:cNvSpPr>
          <p:nvPr>
            <p:ph type="title"/>
          </p:nvPr>
        </p:nvSpPr>
        <p:spPr>
          <a:xfrm>
            <a:off x="648930" y="629267"/>
            <a:ext cx="9252154" cy="1016654"/>
          </a:xfrm>
        </p:spPr>
        <p:txBody>
          <a:bodyPr>
            <a:normAutofit fontScale="90000"/>
          </a:bodyPr>
          <a:lstStyle/>
          <a:p>
            <a:pPr>
              <a:lnSpc>
                <a:spcPct val="90000"/>
              </a:lnSpc>
            </a:pPr>
            <a:r>
              <a:rPr lang="en-US" sz="7300" b="1" dirty="0">
                <a:solidFill>
                  <a:srgbClr val="EBEBEB"/>
                </a:solidFill>
                <a:effectLst/>
                <a:latin typeface="Calibri Light" panose="020F0302020204030204" pitchFamily="34" charset="0"/>
                <a:ea typeface="Calibri" panose="020F0502020204030204" pitchFamily="34" charset="0"/>
                <a:cs typeface="Times New Roman" panose="02020603050405020304" pitchFamily="18" charset="0"/>
              </a:rPr>
              <a:t>HOW?</a:t>
            </a:r>
            <a:br>
              <a:rPr lang="en-US" sz="3300" dirty="0">
                <a:solidFill>
                  <a:srgbClr val="EBEBEB"/>
                </a:solidFill>
                <a:effectLst/>
                <a:latin typeface="Calibri" panose="020F0502020204030204" pitchFamily="34" charset="0"/>
                <a:ea typeface="Calibri" panose="020F0502020204030204" pitchFamily="34" charset="0"/>
                <a:cs typeface="Times New Roman" panose="02020603050405020304" pitchFamily="18" charset="0"/>
              </a:rPr>
            </a:br>
            <a:endParaRPr lang="en-US" sz="3300" dirty="0">
              <a:solidFill>
                <a:srgbClr val="EBEBEB"/>
              </a:solidFill>
            </a:endParaRPr>
          </a:p>
        </p:txBody>
      </p:sp>
      <p:sp>
        <p:nvSpPr>
          <p:cNvPr id="78" name="Rectangle 82">
            <a:extLst>
              <a:ext uri="{FF2B5EF4-FFF2-40B4-BE49-F238E27FC236}">
                <a16:creationId xmlns:a16="http://schemas.microsoft.com/office/drawing/2014/main" id="{736AD705-9544-45E1-B278-8D99F718B8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0" name="Freeform: Shape 84">
            <a:extLst>
              <a:ext uri="{FF2B5EF4-FFF2-40B4-BE49-F238E27FC236}">
                <a16:creationId xmlns:a16="http://schemas.microsoft.com/office/drawing/2014/main" id="{8DFFC5B7-4963-4902-8A90-EFF576689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graphicFrame>
        <p:nvGraphicFramePr>
          <p:cNvPr id="5" name="Content Placeholder 2">
            <a:extLst>
              <a:ext uri="{FF2B5EF4-FFF2-40B4-BE49-F238E27FC236}">
                <a16:creationId xmlns:a16="http://schemas.microsoft.com/office/drawing/2014/main" id="{04388D0D-A7D7-4A2B-B207-90028CBC27EC}"/>
              </a:ext>
            </a:extLst>
          </p:cNvPr>
          <p:cNvGraphicFramePr>
            <a:graphicFrameLocks noGrp="1"/>
          </p:cNvGraphicFramePr>
          <p:nvPr>
            <p:ph idx="1"/>
            <p:extLst>
              <p:ext uri="{D42A27DB-BD31-4B8C-83A1-F6EECF244321}">
                <p14:modId xmlns:p14="http://schemas.microsoft.com/office/powerpoint/2010/main" val="2538347711"/>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7213301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0604E0B1-6762-4B99-A6A5-42ED8E20D6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55" name="Freeform 7">
            <a:extLst>
              <a:ext uri="{FF2B5EF4-FFF2-40B4-BE49-F238E27FC236}">
                <a16:creationId xmlns:a16="http://schemas.microsoft.com/office/drawing/2014/main" id="{6D86F5FF-DE1B-4BAB-A7BE-6F39F5DD9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554CAD16-BFBE-EF22-94F8-DAF2382BE673}"/>
              </a:ext>
            </a:extLst>
          </p:cNvPr>
          <p:cNvSpPr>
            <a:spLocks noGrp="1"/>
          </p:cNvSpPr>
          <p:nvPr>
            <p:ph type="title"/>
          </p:nvPr>
        </p:nvSpPr>
        <p:spPr>
          <a:xfrm>
            <a:off x="648930" y="629267"/>
            <a:ext cx="9252154" cy="1016654"/>
          </a:xfrm>
        </p:spPr>
        <p:txBody>
          <a:bodyPr>
            <a:normAutofit fontScale="90000"/>
          </a:bodyPr>
          <a:lstStyle/>
          <a:p>
            <a:pPr>
              <a:lnSpc>
                <a:spcPct val="90000"/>
              </a:lnSpc>
            </a:pPr>
            <a:r>
              <a:rPr lang="en-US" sz="7300" b="1" dirty="0">
                <a:solidFill>
                  <a:srgbClr val="EBEBEB"/>
                </a:solidFill>
                <a:effectLst/>
                <a:latin typeface="Calibri Light" panose="020F0302020204030204" pitchFamily="34" charset="0"/>
                <a:ea typeface="Calibri" panose="020F0502020204030204" pitchFamily="34" charset="0"/>
                <a:cs typeface="Times New Roman" panose="02020603050405020304" pitchFamily="18" charset="0"/>
              </a:rPr>
              <a:t>HOW?</a:t>
            </a:r>
            <a:br>
              <a:rPr lang="en-US" sz="3300" dirty="0">
                <a:solidFill>
                  <a:srgbClr val="EBEBEB"/>
                </a:solidFill>
                <a:effectLst/>
                <a:latin typeface="Calibri" panose="020F0502020204030204" pitchFamily="34" charset="0"/>
                <a:ea typeface="Calibri" panose="020F0502020204030204" pitchFamily="34" charset="0"/>
                <a:cs typeface="Times New Roman" panose="02020603050405020304" pitchFamily="18" charset="0"/>
              </a:rPr>
            </a:br>
            <a:endParaRPr lang="en-US" sz="3300" dirty="0">
              <a:solidFill>
                <a:srgbClr val="EBEBEB"/>
              </a:solidFill>
            </a:endParaRPr>
          </a:p>
        </p:txBody>
      </p:sp>
      <p:sp>
        <p:nvSpPr>
          <p:cNvPr id="57" name="Rectangle 56">
            <a:extLst>
              <a:ext uri="{FF2B5EF4-FFF2-40B4-BE49-F238E27FC236}">
                <a16:creationId xmlns:a16="http://schemas.microsoft.com/office/drawing/2014/main" id="{736AD705-9544-45E1-B278-8D99F718B8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9" name="Freeform: Shape 58">
            <a:extLst>
              <a:ext uri="{FF2B5EF4-FFF2-40B4-BE49-F238E27FC236}">
                <a16:creationId xmlns:a16="http://schemas.microsoft.com/office/drawing/2014/main" id="{8DFFC5B7-4963-4902-8A90-EFF576689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graphicFrame>
        <p:nvGraphicFramePr>
          <p:cNvPr id="5" name="Content Placeholder 2">
            <a:extLst>
              <a:ext uri="{FF2B5EF4-FFF2-40B4-BE49-F238E27FC236}">
                <a16:creationId xmlns:a16="http://schemas.microsoft.com/office/drawing/2014/main" id="{7CABDDB8-6199-135C-C58E-3C24E2CF1FA2}"/>
              </a:ext>
            </a:extLst>
          </p:cNvPr>
          <p:cNvGraphicFramePr>
            <a:graphicFrameLocks noGrp="1"/>
          </p:cNvGraphicFramePr>
          <p:nvPr>
            <p:ph idx="1"/>
            <p:extLst>
              <p:ext uri="{D42A27DB-BD31-4B8C-83A1-F6EECF244321}">
                <p14:modId xmlns:p14="http://schemas.microsoft.com/office/powerpoint/2010/main" val="3902632155"/>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9382294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4">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195ED-871C-BBCF-5B60-01DC56A388EB}"/>
              </a:ext>
            </a:extLst>
          </p:cNvPr>
          <p:cNvSpPr>
            <a:spLocks noGrp="1"/>
          </p:cNvSpPr>
          <p:nvPr>
            <p:ph type="title"/>
          </p:nvPr>
        </p:nvSpPr>
        <p:spPr>
          <a:xfrm>
            <a:off x="648930" y="629266"/>
            <a:ext cx="6188190" cy="1622321"/>
          </a:xfrm>
        </p:spPr>
        <p:txBody>
          <a:bodyPr>
            <a:normAutofit/>
          </a:bodyPr>
          <a:lstStyle/>
          <a:p>
            <a:r>
              <a:rPr lang="en-US" dirty="0"/>
              <a:t>Communication</a:t>
            </a:r>
          </a:p>
        </p:txBody>
      </p:sp>
      <p:sp>
        <p:nvSpPr>
          <p:cNvPr id="3" name="Content Placeholder 2">
            <a:extLst>
              <a:ext uri="{FF2B5EF4-FFF2-40B4-BE49-F238E27FC236}">
                <a16:creationId xmlns:a16="http://schemas.microsoft.com/office/drawing/2014/main" id="{FD34932E-50A6-D356-A14F-4C557586E763}"/>
              </a:ext>
            </a:extLst>
          </p:cNvPr>
          <p:cNvSpPr>
            <a:spLocks noGrp="1"/>
          </p:cNvSpPr>
          <p:nvPr>
            <p:ph idx="1"/>
          </p:nvPr>
        </p:nvSpPr>
        <p:spPr>
          <a:xfrm>
            <a:off x="648930" y="1604212"/>
            <a:ext cx="7035238" cy="3408946"/>
          </a:xfrm>
        </p:spPr>
        <p:txBody>
          <a:bodyPr>
            <a:normAutofit/>
          </a:bodyPr>
          <a:lstStyle/>
          <a:p>
            <a:pPr>
              <a:lnSpc>
                <a:spcPct val="90000"/>
              </a:lnSpc>
            </a:pPr>
            <a:r>
              <a:rPr lang="en-US" sz="2800" dirty="0"/>
              <a:t>HR communication - Email inviting students to apply</a:t>
            </a:r>
          </a:p>
          <a:p>
            <a:pPr>
              <a:lnSpc>
                <a:spcPct val="90000"/>
              </a:lnSpc>
            </a:pPr>
            <a:r>
              <a:rPr lang="en-US" sz="2800" dirty="0"/>
              <a:t>Conducting interviews</a:t>
            </a:r>
          </a:p>
          <a:p>
            <a:pPr>
              <a:lnSpc>
                <a:spcPct val="90000"/>
              </a:lnSpc>
            </a:pPr>
            <a:r>
              <a:rPr lang="en-US" sz="2800" dirty="0"/>
              <a:t>Office Interactions </a:t>
            </a:r>
          </a:p>
          <a:p>
            <a:pPr>
              <a:lnSpc>
                <a:spcPct val="90000"/>
              </a:lnSpc>
            </a:pPr>
            <a:r>
              <a:rPr lang="en-US" sz="2800" dirty="0"/>
              <a:t>Communication to director roles what their responsibilities are as leaders</a:t>
            </a:r>
          </a:p>
          <a:p>
            <a:pPr>
              <a:lnSpc>
                <a:spcPct val="90000"/>
              </a:lnSpc>
            </a:pPr>
            <a:endParaRPr lang="en-US" dirty="0"/>
          </a:p>
          <a:p>
            <a:pPr>
              <a:lnSpc>
                <a:spcPct val="90000"/>
              </a:lnSpc>
            </a:pPr>
            <a:endParaRPr lang="en-US" dirty="0"/>
          </a:p>
          <a:p>
            <a:pPr>
              <a:lnSpc>
                <a:spcPct val="90000"/>
              </a:lnSpc>
            </a:pPr>
            <a:endParaRPr lang="en-US" dirty="0"/>
          </a:p>
        </p:txBody>
      </p:sp>
      <p:pic>
        <p:nvPicPr>
          <p:cNvPr id="4" name="Online Media 3" title="Simon Sinek and the Power of Environment | How Leaders Shape Success">
            <a:hlinkClick r:id="" action="ppaction://media"/>
            <a:extLst>
              <a:ext uri="{FF2B5EF4-FFF2-40B4-BE49-F238E27FC236}">
                <a16:creationId xmlns:a16="http://schemas.microsoft.com/office/drawing/2014/main" id="{95DFA392-0AE1-92CC-3938-DFACBFEF7DE9}"/>
              </a:ext>
            </a:extLst>
          </p:cNvPr>
          <p:cNvPicPr>
            <a:picLocks noRot="1" noChangeAspect="1"/>
          </p:cNvPicPr>
          <p:nvPr>
            <a:videoFile r:link="rId1"/>
          </p:nvPr>
        </p:nvPicPr>
        <p:blipFill>
          <a:blip r:embed="rId5"/>
          <a:stretch>
            <a:fillRect/>
          </a:stretch>
        </p:blipFill>
        <p:spPr>
          <a:xfrm>
            <a:off x="8265441" y="647698"/>
            <a:ext cx="2250159" cy="3982583"/>
          </a:xfrm>
          <a:prstGeom prst="rect">
            <a:avLst/>
          </a:prstGeom>
          <a:effectLst/>
        </p:spPr>
      </p:pic>
      <p:sp>
        <p:nvSpPr>
          <p:cNvPr id="28" name="Oval 27">
            <a:extLst>
              <a:ext uri="{FF2B5EF4-FFF2-40B4-BE49-F238E27FC236}">
                <a16:creationId xmlns:a16="http://schemas.microsoft.com/office/drawing/2014/main" id="{4B1C8CB5-6A5E-DB0F-167F-83D8FDDF8062}"/>
              </a:ext>
            </a:extLst>
          </p:cNvPr>
          <p:cNvSpPr/>
          <p:nvPr/>
        </p:nvSpPr>
        <p:spPr>
          <a:xfrm>
            <a:off x="3831424" y="4525361"/>
            <a:ext cx="6011391" cy="215973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t>“Leaders are responsible for the people who are responsible for the results.” </a:t>
            </a:r>
            <a:r>
              <a:rPr lang="en-US" sz="1800" dirty="0"/>
              <a:t>– Simon Sinek</a:t>
            </a:r>
            <a:br>
              <a:rPr lang="en-US" sz="1800" dirty="0"/>
            </a:br>
            <a:r>
              <a:rPr lang="en-US" sz="1200" b="0" i="0" dirty="0">
                <a:effectLst/>
                <a:latin typeface="Roboto" panose="02000000000000000000" pitchFamily="2" charset="0"/>
              </a:rPr>
              <a:t>English-American author &amp; inspirational speaker</a:t>
            </a:r>
            <a:endParaRPr lang="en-US" sz="1800" dirty="0"/>
          </a:p>
        </p:txBody>
      </p:sp>
    </p:spTree>
    <p:extLst>
      <p:ext uri="{BB962C8B-B14F-4D97-AF65-F5344CB8AC3E}">
        <p14:creationId xmlns:p14="http://schemas.microsoft.com/office/powerpoint/2010/main" val="68932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9E29C-BC44-8380-010D-38312E2A2BE2}"/>
              </a:ext>
            </a:extLst>
          </p:cNvPr>
          <p:cNvSpPr>
            <a:spLocks noGrp="1"/>
          </p:cNvSpPr>
          <p:nvPr>
            <p:ph type="title"/>
          </p:nvPr>
        </p:nvSpPr>
        <p:spPr/>
        <p:txBody>
          <a:bodyPr/>
          <a:lstStyle/>
          <a:p>
            <a:r>
              <a:rPr lang="en-US" dirty="0"/>
              <a:t>Potential Conflicts &amp; Challenges</a:t>
            </a:r>
          </a:p>
        </p:txBody>
      </p:sp>
      <p:sp>
        <p:nvSpPr>
          <p:cNvPr id="3" name="Content Placeholder 2">
            <a:extLst>
              <a:ext uri="{FF2B5EF4-FFF2-40B4-BE49-F238E27FC236}">
                <a16:creationId xmlns:a16="http://schemas.microsoft.com/office/drawing/2014/main" id="{4E298B74-5614-651B-B589-726BDB28149B}"/>
              </a:ext>
            </a:extLst>
          </p:cNvPr>
          <p:cNvSpPr>
            <a:spLocks noGrp="1"/>
          </p:cNvSpPr>
          <p:nvPr>
            <p:ph idx="1"/>
          </p:nvPr>
        </p:nvSpPr>
        <p:spPr/>
        <p:txBody>
          <a:bodyPr>
            <a:normAutofit/>
          </a:bodyPr>
          <a:lstStyle/>
          <a:p>
            <a:r>
              <a:rPr lang="en-US" sz="3600" dirty="0"/>
              <a:t>IT introverts ? – Know your audience</a:t>
            </a:r>
          </a:p>
          <a:p>
            <a:r>
              <a:rPr lang="en-US" sz="3600" dirty="0"/>
              <a:t>Group Hiring not always an option</a:t>
            </a:r>
          </a:p>
          <a:p>
            <a:r>
              <a:rPr lang="en-US" sz="3600" dirty="0"/>
              <a:t>Leadership roles not taking Psychological Safety seriously</a:t>
            </a:r>
          </a:p>
        </p:txBody>
      </p:sp>
    </p:spTree>
    <p:extLst>
      <p:ext uri="{BB962C8B-B14F-4D97-AF65-F5344CB8AC3E}">
        <p14:creationId xmlns:p14="http://schemas.microsoft.com/office/powerpoint/2010/main" val="1658653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12F44-3CE7-8250-C040-0974B2375E8F}"/>
              </a:ext>
            </a:extLst>
          </p:cNvPr>
          <p:cNvSpPr>
            <a:spLocks noGrp="1"/>
          </p:cNvSpPr>
          <p:nvPr>
            <p:ph type="title"/>
          </p:nvPr>
        </p:nvSpPr>
        <p:spPr/>
        <p:txBody>
          <a:bodyPr/>
          <a:lstStyle/>
          <a:p>
            <a:r>
              <a:rPr lang="en-US" dirty="0"/>
              <a:t>What did you learn</a:t>
            </a:r>
          </a:p>
        </p:txBody>
      </p:sp>
      <p:sp>
        <p:nvSpPr>
          <p:cNvPr id="3" name="Content Placeholder 2">
            <a:extLst>
              <a:ext uri="{FF2B5EF4-FFF2-40B4-BE49-F238E27FC236}">
                <a16:creationId xmlns:a16="http://schemas.microsoft.com/office/drawing/2014/main" id="{78FCE0C3-EBFA-3351-937D-71591095C2EA}"/>
              </a:ext>
            </a:extLst>
          </p:cNvPr>
          <p:cNvSpPr>
            <a:spLocks noGrp="1"/>
          </p:cNvSpPr>
          <p:nvPr>
            <p:ph idx="1"/>
          </p:nvPr>
        </p:nvSpPr>
        <p:spPr/>
        <p:txBody>
          <a:bodyPr/>
          <a:lstStyle/>
          <a:p>
            <a:r>
              <a:rPr lang="en-US" sz="3200" b="0" i="0" dirty="0">
                <a:effectLst/>
                <a:latin typeface="Opensauceone"/>
              </a:rPr>
              <a:t>‘By prioritizing inclusion, learning, contribution, and healthy conflict, leaders can foster a culture of psychological safety, leading to improved team performance and overall organizational success.’</a:t>
            </a:r>
            <a:r>
              <a:rPr lang="en-US" sz="3200" dirty="0">
                <a:latin typeface="Opensauceone"/>
              </a:rPr>
              <a:t> </a:t>
            </a:r>
          </a:p>
          <a:p>
            <a:pPr lvl="3"/>
            <a:r>
              <a:rPr lang="en-US" dirty="0">
                <a:hlinkClick r:id="rId3"/>
              </a:rPr>
              <a:t>https://www.leaderfactor.com/learn/project-aristotle-psychological-safety</a:t>
            </a:r>
            <a:endParaRPr lang="en-US" dirty="0"/>
          </a:p>
          <a:p>
            <a:pPr marL="514350" lvl="1" indent="0">
              <a:buNone/>
            </a:pPr>
            <a:r>
              <a:rPr lang="en-US" sz="3600" b="0" i="0" dirty="0">
                <a:effectLst/>
                <a:latin typeface="Opensauceone"/>
              </a:rPr>
              <a:t>Restoring the resiliency of th</a:t>
            </a:r>
            <a:r>
              <a:rPr lang="en-US" sz="3600" dirty="0">
                <a:latin typeface="Opensauceone"/>
              </a:rPr>
              <a:t>e workforce internally, building loyalty, and fostering a successful team.</a:t>
            </a:r>
            <a:endParaRPr lang="en-US" sz="3600" dirty="0"/>
          </a:p>
        </p:txBody>
      </p:sp>
    </p:spTree>
    <p:extLst>
      <p:ext uri="{BB962C8B-B14F-4D97-AF65-F5344CB8AC3E}">
        <p14:creationId xmlns:p14="http://schemas.microsoft.com/office/powerpoint/2010/main" val="3032277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D3631-EA9B-8E1B-75B9-DC7770282A6B}"/>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000D2718-BDB4-E6CB-4568-4C7F7D381A2A}"/>
              </a:ext>
            </a:extLst>
          </p:cNvPr>
          <p:cNvSpPr>
            <a:spLocks noGrp="1"/>
          </p:cNvSpPr>
          <p:nvPr>
            <p:ph idx="1"/>
          </p:nvPr>
        </p:nvSpPr>
        <p:spPr>
          <a:xfrm>
            <a:off x="2505640" y="2930215"/>
            <a:ext cx="7180717" cy="3579442"/>
          </a:xfrm>
        </p:spPr>
        <p:txBody>
          <a:bodyPr>
            <a:normAutofit fontScale="92500"/>
          </a:bodyPr>
          <a:lstStyle/>
          <a:p>
            <a:pPr marL="0" indent="0" algn="ctr">
              <a:buNone/>
            </a:pPr>
            <a:r>
              <a:rPr lang="en-US" sz="2800" dirty="0"/>
              <a:t>Special thank you to </a:t>
            </a:r>
            <a:br>
              <a:rPr lang="en-US" sz="2800" dirty="0"/>
            </a:br>
            <a:endParaRPr lang="en-US" sz="2800" dirty="0"/>
          </a:p>
          <a:p>
            <a:pPr marL="0" indent="0" algn="ctr">
              <a:buNone/>
            </a:pPr>
            <a:r>
              <a:rPr lang="en-US" sz="2800" dirty="0"/>
              <a:t>Carolyn Mattiske</a:t>
            </a:r>
            <a:r>
              <a:rPr lang="en-US" dirty="0"/>
              <a:t>, SUNY SAIL</a:t>
            </a:r>
          </a:p>
          <a:p>
            <a:pPr marL="0" indent="0" algn="ctr">
              <a:buNone/>
            </a:pPr>
            <a:r>
              <a:rPr lang="en-US" sz="2800" dirty="0"/>
              <a:t>Christy Rohmer</a:t>
            </a:r>
            <a:r>
              <a:rPr lang="en-US" dirty="0"/>
              <a:t>, NYSERNET</a:t>
            </a:r>
          </a:p>
          <a:p>
            <a:pPr marL="0" indent="0" algn="ctr">
              <a:buNone/>
            </a:pPr>
            <a:r>
              <a:rPr lang="en-US" sz="2800" dirty="0"/>
              <a:t>All the presenters throughout the program</a:t>
            </a:r>
            <a:br>
              <a:rPr lang="en-US" sz="2800" dirty="0"/>
            </a:br>
            <a:endParaRPr lang="en-US" sz="2800" dirty="0"/>
          </a:p>
          <a:p>
            <a:pPr marL="0" indent="0" algn="ctr">
              <a:buNone/>
            </a:pPr>
            <a:r>
              <a:rPr lang="en-US" sz="2800" dirty="0"/>
              <a:t>Carrie Pause</a:t>
            </a:r>
            <a:r>
              <a:rPr lang="en-US" dirty="0"/>
              <a:t>, SUNY System Admin Asst CIO</a:t>
            </a:r>
          </a:p>
        </p:txBody>
      </p:sp>
      <p:sp>
        <p:nvSpPr>
          <p:cNvPr id="4" name="Rectangle 3">
            <a:extLst>
              <a:ext uri="{FF2B5EF4-FFF2-40B4-BE49-F238E27FC236}">
                <a16:creationId xmlns:a16="http://schemas.microsoft.com/office/drawing/2014/main" id="{E2B9EC92-277F-740F-213B-E646EEAB3A71}"/>
              </a:ext>
            </a:extLst>
          </p:cNvPr>
          <p:cNvSpPr/>
          <p:nvPr/>
        </p:nvSpPr>
        <p:spPr>
          <a:xfrm>
            <a:off x="3298599" y="1789530"/>
            <a:ext cx="5594801" cy="1200329"/>
          </a:xfrm>
          <a:prstGeom prst="rect">
            <a:avLst/>
          </a:prstGeom>
          <a:noFill/>
        </p:spPr>
        <p:txBody>
          <a:bodyPr wrap="none" lIns="91440" tIns="45720" rIns="91440" bIns="45720">
            <a:spAutoFit/>
          </a:bodyPr>
          <a:lstStyle/>
          <a:p>
            <a:pPr algn="ctr"/>
            <a:r>
              <a:rPr lang="en-US" sz="7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THANK YOU!</a:t>
            </a:r>
          </a:p>
        </p:txBody>
      </p:sp>
    </p:spTree>
    <p:extLst>
      <p:ext uri="{BB962C8B-B14F-4D97-AF65-F5344CB8AC3E}">
        <p14:creationId xmlns:p14="http://schemas.microsoft.com/office/powerpoint/2010/main" val="41912536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1996</TotalTime>
  <Words>1899</Words>
  <Application>Microsoft Office PowerPoint</Application>
  <PresentationFormat>Widescreen</PresentationFormat>
  <Paragraphs>130</Paragraphs>
  <Slides>8</Slides>
  <Notes>8</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Calibri Light</vt:lpstr>
      <vt:lpstr>Century Gothic</vt:lpstr>
      <vt:lpstr>Opensauceone</vt:lpstr>
      <vt:lpstr>Roboto</vt:lpstr>
      <vt:lpstr>Söhne</vt:lpstr>
      <vt:lpstr>Wingdings 3</vt:lpstr>
      <vt:lpstr>Ion</vt:lpstr>
      <vt:lpstr>Restoring Workplace Resilience:</vt:lpstr>
      <vt:lpstr>Problem: Hiring and Maintaining Information Technology employees at System Administration </vt:lpstr>
      <vt:lpstr>HOW? </vt:lpstr>
      <vt:lpstr>HOW? </vt:lpstr>
      <vt:lpstr>Communication</vt:lpstr>
      <vt:lpstr>Potential Conflicts &amp; Challenges</vt:lpstr>
      <vt:lpstr>What did you learn</vt:lpstr>
      <vt:lpstr>Questions?</vt:lpstr>
    </vt:vector>
  </TitlesOfParts>
  <Company>SUNY System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Restoring Workplace Resilience:</dc:title>
  <dc:creator>Valente, Grace</dc:creator>
  <cp:lastModifiedBy>Valente, Grace</cp:lastModifiedBy>
  <cp:revision>1</cp:revision>
  <dcterms:created xsi:type="dcterms:W3CDTF">2024-04-24T18:32:52Z</dcterms:created>
  <dcterms:modified xsi:type="dcterms:W3CDTF">2024-05-07T13:14:31Z</dcterms:modified>
</cp:coreProperties>
</file>